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diagrams/quickStyle17.xml" ContentType="application/vnd.openxmlformats-officedocument.drawingml.diagramStyle+xml"/>
  <Override PartName="/ppt/diagrams/drawing18.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docProps/custom.xml" ContentType="application/vnd.openxmlformats-officedocument.custom-properties+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rawing19.xml" ContentType="application/vnd.ms-office.drawingml.diagramDrawing+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diagrams/data11.xml" ContentType="application/vnd.openxmlformats-officedocument.drawingml.diagramData+xml"/>
  <Override PartName="/ppt/diagrams/quickStyle19.xml" ContentType="application/vnd.openxmlformats-officedocument.drawingml.diagramStyle+xml"/>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4"/>
  </p:notesMasterIdLst>
  <p:handoutMasterIdLst>
    <p:handoutMasterId r:id="rId25"/>
  </p:handoutMasterIdLst>
  <p:sldIdLst>
    <p:sldId id="638" r:id="rId2"/>
    <p:sldId id="639" r:id="rId3"/>
    <p:sldId id="743" r:id="rId4"/>
    <p:sldId id="744" r:id="rId5"/>
    <p:sldId id="745" r:id="rId6"/>
    <p:sldId id="747" r:id="rId7"/>
    <p:sldId id="748" r:id="rId8"/>
    <p:sldId id="749" r:id="rId9"/>
    <p:sldId id="750" r:id="rId10"/>
    <p:sldId id="751" r:id="rId11"/>
    <p:sldId id="752" r:id="rId12"/>
    <p:sldId id="753" r:id="rId13"/>
    <p:sldId id="754" r:id="rId14"/>
    <p:sldId id="755" r:id="rId15"/>
    <p:sldId id="756" r:id="rId16"/>
    <p:sldId id="757" r:id="rId17"/>
    <p:sldId id="758" r:id="rId18"/>
    <p:sldId id="759" r:id="rId19"/>
    <p:sldId id="760" r:id="rId20"/>
    <p:sldId id="761" r:id="rId21"/>
    <p:sldId id="762" r:id="rId22"/>
    <p:sldId id="659" r:id="rId23"/>
  </p:sldIdLst>
  <p:sldSz cx="9144000" cy="6858000" type="screen4x3"/>
  <p:notesSz cx="9283700" cy="6997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CCFF"/>
    <a:srgbClr val="FFCCFF"/>
    <a:srgbClr val="FF7C80"/>
    <a:srgbClr val="DCFCF6"/>
    <a:srgbClr val="0097CC"/>
    <a:srgbClr val="4D4D4D"/>
    <a:srgbClr val="3399FF"/>
    <a:srgbClr val="99CCFF"/>
    <a:srgbClr val="000066"/>
    <a:srgbClr val="00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257" autoAdjust="0"/>
    <p:restoredTop sz="95932" autoAdjust="0"/>
  </p:normalViewPr>
  <p:slideViewPr>
    <p:cSldViewPr>
      <p:cViewPr varScale="1">
        <p:scale>
          <a:sx n="93" d="100"/>
          <a:sy n="93" d="100"/>
        </p:scale>
        <p:origin x="-714" y="-90"/>
      </p:cViewPr>
      <p:guideLst>
        <p:guide orient="horz" pos="2160"/>
        <p:guide pos="2880"/>
      </p:guideLst>
    </p:cSldViewPr>
  </p:slideViewPr>
  <p:outlineViewPr>
    <p:cViewPr>
      <p:scale>
        <a:sx n="33" d="100"/>
        <a:sy n="33" d="100"/>
      </p:scale>
      <p:origin x="0" y="787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42" y="-72"/>
      </p:cViewPr>
      <p:guideLst>
        <p:guide orient="horz" pos="2204"/>
        <p:guide pos="292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2D97BC-5EA2-4843-AD58-5B8AF9E3717E}" type="doc">
      <dgm:prSet loTypeId="urn:microsoft.com/office/officeart/2005/8/layout/vList2" loCatId="list" qsTypeId="urn:microsoft.com/office/officeart/2005/8/quickstyle/simple3" qsCatId="simple" csTypeId="urn:microsoft.com/office/officeart/2005/8/colors/colorful5" csCatId="colorful" phldr="1"/>
      <dgm:spPr/>
      <dgm:t>
        <a:bodyPr/>
        <a:lstStyle/>
        <a:p>
          <a:endParaRPr lang="en-US"/>
        </a:p>
      </dgm:t>
    </dgm:pt>
    <dgm:pt modelId="{729F89BF-1B9C-4ED2-8B2E-7B7E8603CBA3}">
      <dgm:prSet phldrT="[Text]"/>
      <dgm:spPr/>
      <dgm:t>
        <a:bodyPr/>
        <a:lstStyle/>
        <a:p>
          <a:pPr algn="justLow" rtl="1"/>
          <a:r>
            <a:rPr lang="fa-IR" dirty="0" smtClean="0">
              <a:latin typeface="Times New Roman" pitchFamily="18" charset="0"/>
              <a:cs typeface="B Zar" pitchFamily="2" charset="-78"/>
            </a:rPr>
            <a:t>همواره سرمايه‌گذاراني در بازارهاي مالي بوده‌اند كه مدعي شده‌اند قيمت‌هاي بازار را </a:t>
          </a:r>
          <a:r>
            <a:rPr lang="fa-IR" b="1" dirty="0" smtClean="0">
              <a:latin typeface="Times New Roman" pitchFamily="18" charset="0"/>
              <a:cs typeface="B Zar" pitchFamily="2" charset="-78"/>
            </a:rPr>
            <a:t>تصورات </a:t>
          </a:r>
          <a:r>
            <a:rPr lang="en-US" b="1" dirty="0" smtClean="0">
              <a:latin typeface="Times New Roman" pitchFamily="18" charset="0"/>
              <a:cs typeface="B Zar" pitchFamily="2" charset="-78"/>
            </a:rPr>
            <a:t>(</a:t>
          </a:r>
          <a:r>
            <a:rPr lang="en-US" dirty="0" smtClean="0">
              <a:latin typeface="Times New Roman" pitchFamily="18" charset="0"/>
              <a:cs typeface="B Zar" pitchFamily="2" charset="-78"/>
            </a:rPr>
            <a:t>perception) </a:t>
          </a:r>
          <a:r>
            <a:rPr lang="fa-IR" dirty="0" smtClean="0">
              <a:latin typeface="Times New Roman" pitchFamily="18" charset="0"/>
              <a:cs typeface="B Zar" pitchFamily="2" charset="-78"/>
            </a:rPr>
            <a:t> خريداران و فروشندگان شكل مي‌دهد و نه چيزهايي شبيه جريان نقدي و عايدات </a:t>
          </a:r>
          <a:endParaRPr lang="en-US" dirty="0">
            <a:latin typeface="Times New Roman" pitchFamily="18" charset="0"/>
            <a:cs typeface="B Zar" pitchFamily="2" charset="-78"/>
          </a:endParaRPr>
        </a:p>
      </dgm:t>
    </dgm:pt>
    <dgm:pt modelId="{BC87CCBA-6F24-4DD1-BCA7-8C40FEF06DB3}" type="parTrans" cxnId="{49C16AC8-A617-4036-8EA5-AA8A58D6E732}">
      <dgm:prSet/>
      <dgm:spPr/>
      <dgm:t>
        <a:bodyPr/>
        <a:lstStyle/>
        <a:p>
          <a:pPr algn="justLow" rtl="1"/>
          <a:endParaRPr lang="en-US">
            <a:latin typeface="Times New Roman" pitchFamily="18" charset="0"/>
            <a:cs typeface="B Zar" pitchFamily="2" charset="-78"/>
          </a:endParaRPr>
        </a:p>
      </dgm:t>
    </dgm:pt>
    <dgm:pt modelId="{86E26401-3CFE-433B-912A-48FAA534EB75}" type="sibTrans" cxnId="{49C16AC8-A617-4036-8EA5-AA8A58D6E732}">
      <dgm:prSet/>
      <dgm:spPr/>
      <dgm:t>
        <a:bodyPr/>
        <a:lstStyle/>
        <a:p>
          <a:pPr algn="justLow" rtl="1"/>
          <a:endParaRPr lang="en-US">
            <a:latin typeface="Times New Roman" pitchFamily="18" charset="0"/>
            <a:cs typeface="B Zar" pitchFamily="2" charset="-78"/>
          </a:endParaRPr>
        </a:p>
      </dgm:t>
    </dgm:pt>
    <dgm:pt modelId="{539683D2-F436-45EB-81E0-7E75474CA48A}">
      <dgm:prSet/>
      <dgm:spPr/>
      <dgm:t>
        <a:bodyPr/>
        <a:lstStyle/>
        <a:p>
          <a:pPr algn="justLow" rtl="1"/>
          <a:r>
            <a:rPr lang="fa-IR" b="1" smtClean="0">
              <a:latin typeface="Times New Roman" pitchFamily="18" charset="0"/>
              <a:cs typeface="B Zar" pitchFamily="2" charset="-78"/>
            </a:rPr>
            <a:t>تصورات </a:t>
          </a:r>
          <a:r>
            <a:rPr lang="fa-IR" smtClean="0">
              <a:latin typeface="Times New Roman" pitchFamily="18" charset="0"/>
              <a:cs typeface="B Zar" pitchFamily="2" charset="-78"/>
            </a:rPr>
            <a:t>مهم است، اما همه چيز نيست. اگر اين «برداشت‌ها» در مقابل واقعيت باشد، واقعيت سرآخر پيروز مي‌شود. </a:t>
          </a:r>
          <a:endParaRPr lang="en-US">
            <a:latin typeface="Times New Roman" pitchFamily="18" charset="0"/>
            <a:cs typeface="B Zar" pitchFamily="2" charset="-78"/>
          </a:endParaRPr>
        </a:p>
      </dgm:t>
    </dgm:pt>
    <dgm:pt modelId="{3D4CAF4B-D99E-478F-B0A0-31512551608E}" type="parTrans" cxnId="{9E3E7EF7-D492-4F22-8D09-BF63CAC8556B}">
      <dgm:prSet/>
      <dgm:spPr/>
      <dgm:t>
        <a:bodyPr/>
        <a:lstStyle/>
        <a:p>
          <a:pPr algn="justLow" rtl="1"/>
          <a:endParaRPr lang="en-US">
            <a:latin typeface="Times New Roman" pitchFamily="18" charset="0"/>
            <a:cs typeface="B Zar" pitchFamily="2" charset="-78"/>
          </a:endParaRPr>
        </a:p>
      </dgm:t>
    </dgm:pt>
    <dgm:pt modelId="{74BC2351-5FD8-4C8D-B055-27F7A940175E}" type="sibTrans" cxnId="{9E3E7EF7-D492-4F22-8D09-BF63CAC8556B}">
      <dgm:prSet/>
      <dgm:spPr/>
      <dgm:t>
        <a:bodyPr/>
        <a:lstStyle/>
        <a:p>
          <a:pPr algn="justLow" rtl="1"/>
          <a:endParaRPr lang="en-US">
            <a:latin typeface="Times New Roman" pitchFamily="18" charset="0"/>
            <a:cs typeface="B Zar" pitchFamily="2" charset="-78"/>
          </a:endParaRPr>
        </a:p>
      </dgm:t>
    </dgm:pt>
    <dgm:pt modelId="{D5494C91-5C15-4054-9414-BA089B4BF0FE}">
      <dgm:prSet/>
      <dgm:spPr/>
      <dgm:t>
        <a:bodyPr/>
        <a:lstStyle/>
        <a:p>
          <a:pPr algn="justLow" rtl="1"/>
          <a:r>
            <a:rPr lang="fa-IR" dirty="0" smtClean="0">
              <a:latin typeface="Times New Roman" pitchFamily="18" charset="0"/>
              <a:cs typeface="B Zar" pitchFamily="2" charset="-78"/>
            </a:rPr>
            <a:t>ارزش دارايي‌ها را نمي‌توان صرفاً با نظريه «</a:t>
          </a:r>
          <a:r>
            <a:rPr lang="fa-IR" b="1" dirty="0" smtClean="0">
              <a:latin typeface="Times New Roman" pitchFamily="18" charset="0"/>
              <a:cs typeface="B Zar" pitchFamily="2" charset="-78"/>
            </a:rPr>
            <a:t>احمق</a:t>
          </a:r>
          <a:r>
            <a:rPr lang="fa-IR" dirty="0" smtClean="0">
              <a:latin typeface="Times New Roman" pitchFamily="18" charset="0"/>
              <a:cs typeface="B Zar" pitchFamily="2" charset="-78"/>
            </a:rPr>
            <a:t> </a:t>
          </a:r>
          <a:r>
            <a:rPr lang="fa-IR" b="1" dirty="0" smtClean="0">
              <a:latin typeface="Times New Roman" pitchFamily="18" charset="0"/>
              <a:cs typeface="B Zar" pitchFamily="2" charset="-78"/>
            </a:rPr>
            <a:t>بعدي</a:t>
          </a:r>
          <a:r>
            <a:rPr lang="fa-IR" dirty="0" smtClean="0">
              <a:latin typeface="Times New Roman" pitchFamily="18" charset="0"/>
              <a:cs typeface="B Zar" pitchFamily="2" charset="-78"/>
            </a:rPr>
            <a:t>» </a:t>
          </a:r>
          <a:r>
            <a:rPr lang="en-US" dirty="0" smtClean="0">
              <a:latin typeface="Times New Roman" pitchFamily="18" charset="0"/>
              <a:cs typeface="B Zar" pitchFamily="2" charset="-78"/>
            </a:rPr>
            <a:t>(bigger fool) </a:t>
          </a:r>
          <a:r>
            <a:rPr lang="fa-IR" dirty="0" smtClean="0">
              <a:latin typeface="Times New Roman" pitchFamily="18" charset="0"/>
              <a:cs typeface="B Zar" pitchFamily="2" charset="-78"/>
            </a:rPr>
            <a:t> توجيه كرد. </a:t>
          </a:r>
          <a:endParaRPr lang="en-US" dirty="0">
            <a:latin typeface="Times New Roman" pitchFamily="18" charset="0"/>
            <a:cs typeface="B Zar" pitchFamily="2" charset="-78"/>
          </a:endParaRPr>
        </a:p>
      </dgm:t>
    </dgm:pt>
    <dgm:pt modelId="{F78A893E-78DD-4A8B-98CC-92CB37E97C8D}" type="parTrans" cxnId="{835D97DF-0D22-497B-AB6E-56F1DA36C8E1}">
      <dgm:prSet/>
      <dgm:spPr/>
      <dgm:t>
        <a:bodyPr/>
        <a:lstStyle/>
        <a:p>
          <a:pPr algn="justLow" rtl="1"/>
          <a:endParaRPr lang="en-US">
            <a:latin typeface="Times New Roman" pitchFamily="18" charset="0"/>
            <a:cs typeface="B Zar" pitchFamily="2" charset="-78"/>
          </a:endParaRPr>
        </a:p>
      </dgm:t>
    </dgm:pt>
    <dgm:pt modelId="{56C5B0AD-D188-4D13-95AA-17E373B406AE}" type="sibTrans" cxnId="{835D97DF-0D22-497B-AB6E-56F1DA36C8E1}">
      <dgm:prSet/>
      <dgm:spPr/>
      <dgm:t>
        <a:bodyPr/>
        <a:lstStyle/>
        <a:p>
          <a:pPr algn="justLow" rtl="1"/>
          <a:endParaRPr lang="en-US">
            <a:latin typeface="Times New Roman" pitchFamily="18" charset="0"/>
            <a:cs typeface="B Zar" pitchFamily="2" charset="-78"/>
          </a:endParaRPr>
        </a:p>
      </dgm:t>
    </dgm:pt>
    <dgm:pt modelId="{4B2D15D0-8AD5-4269-A25F-643D5C83DB53}" type="pres">
      <dgm:prSet presAssocID="{B92D97BC-5EA2-4843-AD58-5B8AF9E3717E}" presName="linear" presStyleCnt="0">
        <dgm:presLayoutVars>
          <dgm:animLvl val="lvl"/>
          <dgm:resizeHandles val="exact"/>
        </dgm:presLayoutVars>
      </dgm:prSet>
      <dgm:spPr/>
      <dgm:t>
        <a:bodyPr/>
        <a:lstStyle/>
        <a:p>
          <a:endParaRPr lang="en-US"/>
        </a:p>
      </dgm:t>
    </dgm:pt>
    <dgm:pt modelId="{9746DB58-E479-42F2-8A45-7698B7457AE7}" type="pres">
      <dgm:prSet presAssocID="{729F89BF-1B9C-4ED2-8B2E-7B7E8603CBA3}" presName="parentText" presStyleLbl="node1" presStyleIdx="0" presStyleCnt="3">
        <dgm:presLayoutVars>
          <dgm:chMax val="0"/>
          <dgm:bulletEnabled val="1"/>
        </dgm:presLayoutVars>
      </dgm:prSet>
      <dgm:spPr/>
      <dgm:t>
        <a:bodyPr/>
        <a:lstStyle/>
        <a:p>
          <a:endParaRPr lang="en-US"/>
        </a:p>
      </dgm:t>
    </dgm:pt>
    <dgm:pt modelId="{B1AEDBCB-6458-4A36-84C7-E3067FE7ADD8}" type="pres">
      <dgm:prSet presAssocID="{86E26401-3CFE-433B-912A-48FAA534EB75}" presName="spacer" presStyleCnt="0"/>
      <dgm:spPr/>
    </dgm:pt>
    <dgm:pt modelId="{43B4F245-1F39-4A28-860F-AC555296F455}" type="pres">
      <dgm:prSet presAssocID="{539683D2-F436-45EB-81E0-7E75474CA48A}" presName="parentText" presStyleLbl="node1" presStyleIdx="1" presStyleCnt="3">
        <dgm:presLayoutVars>
          <dgm:chMax val="0"/>
          <dgm:bulletEnabled val="1"/>
        </dgm:presLayoutVars>
      </dgm:prSet>
      <dgm:spPr/>
      <dgm:t>
        <a:bodyPr/>
        <a:lstStyle/>
        <a:p>
          <a:endParaRPr lang="en-US"/>
        </a:p>
      </dgm:t>
    </dgm:pt>
    <dgm:pt modelId="{C691C651-587F-49B2-A1A6-323691F8F441}" type="pres">
      <dgm:prSet presAssocID="{74BC2351-5FD8-4C8D-B055-27F7A940175E}" presName="spacer" presStyleCnt="0"/>
      <dgm:spPr/>
    </dgm:pt>
    <dgm:pt modelId="{2F0CEBE0-320A-46D0-8ED3-246DD164A936}" type="pres">
      <dgm:prSet presAssocID="{D5494C91-5C15-4054-9414-BA089B4BF0FE}" presName="parentText" presStyleLbl="node1" presStyleIdx="2" presStyleCnt="3">
        <dgm:presLayoutVars>
          <dgm:chMax val="0"/>
          <dgm:bulletEnabled val="1"/>
        </dgm:presLayoutVars>
      </dgm:prSet>
      <dgm:spPr/>
      <dgm:t>
        <a:bodyPr/>
        <a:lstStyle/>
        <a:p>
          <a:endParaRPr lang="en-US"/>
        </a:p>
      </dgm:t>
    </dgm:pt>
  </dgm:ptLst>
  <dgm:cxnLst>
    <dgm:cxn modelId="{7270B45F-1031-4196-995C-5735EE14314B}" type="presOf" srcId="{B92D97BC-5EA2-4843-AD58-5B8AF9E3717E}" destId="{4B2D15D0-8AD5-4269-A25F-643D5C83DB53}" srcOrd="0" destOrd="0" presId="urn:microsoft.com/office/officeart/2005/8/layout/vList2"/>
    <dgm:cxn modelId="{835D97DF-0D22-497B-AB6E-56F1DA36C8E1}" srcId="{B92D97BC-5EA2-4843-AD58-5B8AF9E3717E}" destId="{D5494C91-5C15-4054-9414-BA089B4BF0FE}" srcOrd="2" destOrd="0" parTransId="{F78A893E-78DD-4A8B-98CC-92CB37E97C8D}" sibTransId="{56C5B0AD-D188-4D13-95AA-17E373B406AE}"/>
    <dgm:cxn modelId="{CEE61950-08E4-4135-B4BD-88AC2515BAEA}" type="presOf" srcId="{729F89BF-1B9C-4ED2-8B2E-7B7E8603CBA3}" destId="{9746DB58-E479-42F2-8A45-7698B7457AE7}" srcOrd="0" destOrd="0" presId="urn:microsoft.com/office/officeart/2005/8/layout/vList2"/>
    <dgm:cxn modelId="{49C16AC8-A617-4036-8EA5-AA8A58D6E732}" srcId="{B92D97BC-5EA2-4843-AD58-5B8AF9E3717E}" destId="{729F89BF-1B9C-4ED2-8B2E-7B7E8603CBA3}" srcOrd="0" destOrd="0" parTransId="{BC87CCBA-6F24-4DD1-BCA7-8C40FEF06DB3}" sibTransId="{86E26401-3CFE-433B-912A-48FAA534EB75}"/>
    <dgm:cxn modelId="{9E3E7EF7-D492-4F22-8D09-BF63CAC8556B}" srcId="{B92D97BC-5EA2-4843-AD58-5B8AF9E3717E}" destId="{539683D2-F436-45EB-81E0-7E75474CA48A}" srcOrd="1" destOrd="0" parTransId="{3D4CAF4B-D99E-478F-B0A0-31512551608E}" sibTransId="{74BC2351-5FD8-4C8D-B055-27F7A940175E}"/>
    <dgm:cxn modelId="{05A0A799-5FD2-40ED-9EAC-7692B0BE19E8}" type="presOf" srcId="{539683D2-F436-45EB-81E0-7E75474CA48A}" destId="{43B4F245-1F39-4A28-860F-AC555296F455}" srcOrd="0" destOrd="0" presId="urn:microsoft.com/office/officeart/2005/8/layout/vList2"/>
    <dgm:cxn modelId="{64AA5CA2-F387-4996-A5D3-EC594F20B13F}" type="presOf" srcId="{D5494C91-5C15-4054-9414-BA089B4BF0FE}" destId="{2F0CEBE0-320A-46D0-8ED3-246DD164A936}" srcOrd="0" destOrd="0" presId="urn:microsoft.com/office/officeart/2005/8/layout/vList2"/>
    <dgm:cxn modelId="{DF766A3E-1682-4697-9F94-19111214A165}" type="presParOf" srcId="{4B2D15D0-8AD5-4269-A25F-643D5C83DB53}" destId="{9746DB58-E479-42F2-8A45-7698B7457AE7}" srcOrd="0" destOrd="0" presId="urn:microsoft.com/office/officeart/2005/8/layout/vList2"/>
    <dgm:cxn modelId="{ED33B2B8-F950-4643-B90C-E5F976466118}" type="presParOf" srcId="{4B2D15D0-8AD5-4269-A25F-643D5C83DB53}" destId="{B1AEDBCB-6458-4A36-84C7-E3067FE7ADD8}" srcOrd="1" destOrd="0" presId="urn:microsoft.com/office/officeart/2005/8/layout/vList2"/>
    <dgm:cxn modelId="{FD4525CE-E024-4853-B163-810CA7976D9A}" type="presParOf" srcId="{4B2D15D0-8AD5-4269-A25F-643D5C83DB53}" destId="{43B4F245-1F39-4A28-860F-AC555296F455}" srcOrd="2" destOrd="0" presId="urn:microsoft.com/office/officeart/2005/8/layout/vList2"/>
    <dgm:cxn modelId="{3B55B097-8EF4-4522-8847-3598D9C9C564}" type="presParOf" srcId="{4B2D15D0-8AD5-4269-A25F-643D5C83DB53}" destId="{C691C651-587F-49B2-A1A6-323691F8F441}" srcOrd="3" destOrd="0" presId="urn:microsoft.com/office/officeart/2005/8/layout/vList2"/>
    <dgm:cxn modelId="{87350D9A-7F22-4B56-A64A-63F8F6A7FD96}" type="presParOf" srcId="{4B2D15D0-8AD5-4269-A25F-643D5C83DB53}" destId="{2F0CEBE0-320A-46D0-8ED3-246DD164A936}"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64464B8-F8DD-49C9-BDFD-6CFE7F76540E}" type="doc">
      <dgm:prSet loTypeId="urn:microsoft.com/office/officeart/2005/8/layout/vList2" loCatId="list" qsTypeId="urn:microsoft.com/office/officeart/2005/8/quickstyle/3d4" qsCatId="3D" csTypeId="urn:microsoft.com/office/officeart/2005/8/colors/accent6_2" csCatId="accent6" phldr="1"/>
      <dgm:spPr/>
      <dgm:t>
        <a:bodyPr/>
        <a:lstStyle/>
        <a:p>
          <a:endParaRPr lang="en-US"/>
        </a:p>
      </dgm:t>
    </dgm:pt>
    <dgm:pt modelId="{32A9AACF-2CA9-44D7-8090-9068CA5AAC06}">
      <dgm:prSet phldrT="[Text]"/>
      <dgm:spPr/>
      <dgm:t>
        <a:bodyPr/>
        <a:lstStyle/>
        <a:p>
          <a:pPr algn="justLow" rtl="1"/>
          <a:r>
            <a:rPr lang="fa-IR" dirty="0" smtClean="0">
              <a:latin typeface="Times New Roman" pitchFamily="18" charset="0"/>
              <a:cs typeface="B Zar" pitchFamily="2" charset="-78"/>
            </a:rPr>
            <a:t>چون به‌دنبال ارزش ذاتي است، داده‌هاي دقيق و اطلاعات به‌مراتب بيش‌تري از روش‌هاي ديگر ارزشيابي مي‌طلبد. </a:t>
          </a:r>
          <a:endParaRPr lang="en-US" dirty="0">
            <a:latin typeface="Times New Roman" pitchFamily="18" charset="0"/>
            <a:cs typeface="B Zar" pitchFamily="2" charset="-78"/>
          </a:endParaRPr>
        </a:p>
      </dgm:t>
    </dgm:pt>
    <dgm:pt modelId="{3BF5D847-970C-4A87-8B3A-AD7BC2B3043A}" type="parTrans" cxnId="{576E13BD-9FED-44A2-B6C9-344DF0B570F7}">
      <dgm:prSet/>
      <dgm:spPr/>
      <dgm:t>
        <a:bodyPr/>
        <a:lstStyle/>
        <a:p>
          <a:pPr algn="justLow"/>
          <a:endParaRPr lang="en-US">
            <a:latin typeface="Times New Roman" pitchFamily="18" charset="0"/>
            <a:cs typeface="B Zar" pitchFamily="2" charset="-78"/>
          </a:endParaRPr>
        </a:p>
      </dgm:t>
    </dgm:pt>
    <dgm:pt modelId="{FF649209-09D5-4E2E-8C42-356BE60015FE}" type="sibTrans" cxnId="{576E13BD-9FED-44A2-B6C9-344DF0B570F7}">
      <dgm:prSet/>
      <dgm:spPr/>
      <dgm:t>
        <a:bodyPr/>
        <a:lstStyle/>
        <a:p>
          <a:pPr algn="justLow"/>
          <a:endParaRPr lang="en-US">
            <a:latin typeface="Times New Roman" pitchFamily="18" charset="0"/>
            <a:cs typeface="B Zar" pitchFamily="2" charset="-78"/>
          </a:endParaRPr>
        </a:p>
      </dgm:t>
    </dgm:pt>
    <dgm:pt modelId="{158340C8-BBD1-4DAD-BAC1-705A90C2F66A}">
      <dgm:prSet/>
      <dgm:spPr/>
      <dgm:t>
        <a:bodyPr/>
        <a:lstStyle/>
        <a:p>
          <a:pPr algn="justLow" rtl="1"/>
          <a:r>
            <a:rPr lang="fa-IR" smtClean="0">
              <a:latin typeface="Times New Roman" pitchFamily="18" charset="0"/>
              <a:cs typeface="B Zar" pitchFamily="2" charset="-78"/>
            </a:rPr>
            <a:t>اين داده‌ها و اطلاعات نه‌تنها </a:t>
          </a:r>
          <a:r>
            <a:rPr lang="en-US" smtClean="0">
              <a:latin typeface="Times New Roman" pitchFamily="18" charset="0"/>
              <a:cs typeface="B Zar" pitchFamily="2" charset="-78"/>
            </a:rPr>
            <a:t>noise</a:t>
          </a:r>
          <a:r>
            <a:rPr lang="fa-IR" smtClean="0">
              <a:latin typeface="Times New Roman" pitchFamily="18" charset="0"/>
              <a:cs typeface="B Zar" pitchFamily="2" charset="-78"/>
            </a:rPr>
            <a:t> دارد (كه برآورد آن‌ها دشوار است) بلكه براي اين‌كه به نتيجة دلخواه خود برسد، تحليل‌گر مي‌تواند در آن‌ها دستكاري كند. بنابراين، كيفيت و شخصيت تحليل‌گر ممكن است تابع توان او براي مخفي‌كردن دستكاري‌ها باشد. </a:t>
          </a:r>
          <a:endParaRPr lang="en-US">
            <a:latin typeface="Times New Roman" pitchFamily="18" charset="0"/>
            <a:cs typeface="B Zar" pitchFamily="2" charset="-78"/>
          </a:endParaRPr>
        </a:p>
      </dgm:t>
    </dgm:pt>
    <dgm:pt modelId="{5C06E0C8-AD1A-4E55-A628-2BE443B8C7CC}" type="parTrans" cxnId="{4994AD98-857B-4CC6-9DCA-A682DC445B2D}">
      <dgm:prSet/>
      <dgm:spPr/>
      <dgm:t>
        <a:bodyPr/>
        <a:lstStyle/>
        <a:p>
          <a:pPr algn="justLow"/>
          <a:endParaRPr lang="en-US">
            <a:latin typeface="Times New Roman" pitchFamily="18" charset="0"/>
            <a:cs typeface="B Zar" pitchFamily="2" charset="-78"/>
          </a:endParaRPr>
        </a:p>
      </dgm:t>
    </dgm:pt>
    <dgm:pt modelId="{482CE26F-2B11-4214-9192-D60FFD922FC1}" type="sibTrans" cxnId="{4994AD98-857B-4CC6-9DCA-A682DC445B2D}">
      <dgm:prSet/>
      <dgm:spPr/>
      <dgm:t>
        <a:bodyPr/>
        <a:lstStyle/>
        <a:p>
          <a:pPr algn="justLow"/>
          <a:endParaRPr lang="en-US">
            <a:latin typeface="Times New Roman" pitchFamily="18" charset="0"/>
            <a:cs typeface="B Zar" pitchFamily="2" charset="-78"/>
          </a:endParaRPr>
        </a:p>
      </dgm:t>
    </dgm:pt>
    <dgm:pt modelId="{15221635-1556-4052-B1E4-2B968CC47709}">
      <dgm:prSet/>
      <dgm:spPr/>
      <dgm:t>
        <a:bodyPr/>
        <a:lstStyle/>
        <a:p>
          <a:pPr algn="justLow" rtl="1"/>
          <a:r>
            <a:rPr lang="fa-IR" smtClean="0">
              <a:latin typeface="Times New Roman" pitchFamily="18" charset="0"/>
              <a:cs typeface="B Zar" pitchFamily="2" charset="-78"/>
            </a:rPr>
            <a:t>در مدل قيمت‌گذاري ذاتي، ضمانتي نيست و هر چيزي ممكن است زير يا بالاي قيمت درآيد. بنابراين، ممكن است در مدل ارزشيابي </a:t>
          </a:r>
          <a:r>
            <a:rPr lang="en-US" smtClean="0">
              <a:latin typeface="Times New Roman" pitchFamily="18" charset="0"/>
              <a:cs typeface="B Zar" pitchFamily="2" charset="-78"/>
            </a:rPr>
            <a:t>DCF</a:t>
          </a:r>
          <a:r>
            <a:rPr lang="fa-IR" smtClean="0">
              <a:latin typeface="Times New Roman" pitchFamily="18" charset="0"/>
              <a:cs typeface="B Zar" pitchFamily="2" charset="-78"/>
            </a:rPr>
            <a:t>، هر دارايي را كه در بازار است بالاي ارزش محاسبه كرد. اين مي‌تواند مشكلي باشد براي: </a:t>
          </a:r>
          <a:endParaRPr lang="en-US">
            <a:latin typeface="Times New Roman" pitchFamily="18" charset="0"/>
            <a:cs typeface="B Zar" pitchFamily="2" charset="-78"/>
          </a:endParaRPr>
        </a:p>
      </dgm:t>
    </dgm:pt>
    <dgm:pt modelId="{DA388EF4-C4FB-4304-97ED-239A11CE843E}" type="parTrans" cxnId="{476B8F07-E59C-4792-B0A7-595425564987}">
      <dgm:prSet/>
      <dgm:spPr/>
      <dgm:t>
        <a:bodyPr/>
        <a:lstStyle/>
        <a:p>
          <a:pPr algn="justLow"/>
          <a:endParaRPr lang="en-US">
            <a:latin typeface="Times New Roman" pitchFamily="18" charset="0"/>
            <a:cs typeface="B Zar" pitchFamily="2" charset="-78"/>
          </a:endParaRPr>
        </a:p>
      </dgm:t>
    </dgm:pt>
    <dgm:pt modelId="{05BA6BED-DC01-4C69-A99E-033B28044E54}" type="sibTrans" cxnId="{476B8F07-E59C-4792-B0A7-595425564987}">
      <dgm:prSet/>
      <dgm:spPr/>
      <dgm:t>
        <a:bodyPr/>
        <a:lstStyle/>
        <a:p>
          <a:pPr algn="justLow"/>
          <a:endParaRPr lang="en-US">
            <a:latin typeface="Times New Roman" pitchFamily="18" charset="0"/>
            <a:cs typeface="B Zar" pitchFamily="2" charset="-78"/>
          </a:endParaRPr>
        </a:p>
      </dgm:t>
    </dgm:pt>
    <dgm:pt modelId="{87B0650D-0076-4FDC-B64C-7F6CC997B621}">
      <dgm:prSet/>
      <dgm:spPr/>
      <dgm:t>
        <a:bodyPr/>
        <a:lstStyle/>
        <a:p>
          <a:pPr algn="justLow" rtl="1"/>
          <a:r>
            <a:rPr lang="fa-IR" smtClean="0">
              <a:latin typeface="Times New Roman" pitchFamily="18" charset="0"/>
              <a:cs typeface="B Zar" pitchFamily="2" charset="-78"/>
            </a:rPr>
            <a:t>تحليل‌گران حقوق مالي (سهام) كه كارشان آن است كه بخش‌ها را دنبال كنند و بگويند در هر بخش، كدام سهام بالا و كدام سهام زير قيمت است. </a:t>
          </a:r>
          <a:endParaRPr lang="en-US">
            <a:latin typeface="Times New Roman" pitchFamily="18" charset="0"/>
            <a:cs typeface="B Zar" pitchFamily="2" charset="-78"/>
          </a:endParaRPr>
        </a:p>
      </dgm:t>
    </dgm:pt>
    <dgm:pt modelId="{701BF282-E4EF-44BF-9F8C-86A585FC8898}" type="parTrans" cxnId="{E6EECE24-2C2A-490F-AD6C-34B5D0C670F0}">
      <dgm:prSet/>
      <dgm:spPr/>
      <dgm:t>
        <a:bodyPr/>
        <a:lstStyle/>
        <a:p>
          <a:pPr algn="justLow"/>
          <a:endParaRPr lang="en-US">
            <a:latin typeface="Times New Roman" pitchFamily="18" charset="0"/>
            <a:cs typeface="B Zar" pitchFamily="2" charset="-78"/>
          </a:endParaRPr>
        </a:p>
      </dgm:t>
    </dgm:pt>
    <dgm:pt modelId="{542C3A1D-C158-45ED-BED3-2C190BD31021}" type="sibTrans" cxnId="{E6EECE24-2C2A-490F-AD6C-34B5D0C670F0}">
      <dgm:prSet/>
      <dgm:spPr/>
      <dgm:t>
        <a:bodyPr/>
        <a:lstStyle/>
        <a:p>
          <a:pPr algn="justLow"/>
          <a:endParaRPr lang="en-US">
            <a:latin typeface="Times New Roman" pitchFamily="18" charset="0"/>
            <a:cs typeface="B Zar" pitchFamily="2" charset="-78"/>
          </a:endParaRPr>
        </a:p>
      </dgm:t>
    </dgm:pt>
    <dgm:pt modelId="{F1EA0969-4321-4184-9A43-D5CFB611A897}">
      <dgm:prSet/>
      <dgm:spPr/>
      <dgm:t>
        <a:bodyPr/>
        <a:lstStyle/>
        <a:p>
          <a:pPr algn="justLow" rtl="1"/>
          <a:r>
            <a:rPr lang="fa-IR" smtClean="0">
              <a:latin typeface="Times New Roman" pitchFamily="18" charset="0"/>
              <a:cs typeface="B Zar" pitchFamily="2" charset="-78"/>
            </a:rPr>
            <a:t>مديران سبد سهام كه مجبورند به‌طور كامل (يا تقريباً به‌طور كامل) در سهام سرمايه‌گذاري كنند. </a:t>
          </a:r>
          <a:endParaRPr lang="en-US">
            <a:latin typeface="Times New Roman" pitchFamily="18" charset="0"/>
            <a:cs typeface="B Zar" pitchFamily="2" charset="-78"/>
          </a:endParaRPr>
        </a:p>
      </dgm:t>
    </dgm:pt>
    <dgm:pt modelId="{CEF290E5-58E0-4BAE-A854-1A643772E406}" type="parTrans" cxnId="{7AC825B2-57BD-419B-977A-235270D59EF8}">
      <dgm:prSet/>
      <dgm:spPr/>
      <dgm:t>
        <a:bodyPr/>
        <a:lstStyle/>
        <a:p>
          <a:pPr algn="justLow"/>
          <a:endParaRPr lang="en-US">
            <a:latin typeface="Times New Roman" pitchFamily="18" charset="0"/>
            <a:cs typeface="B Zar" pitchFamily="2" charset="-78"/>
          </a:endParaRPr>
        </a:p>
      </dgm:t>
    </dgm:pt>
    <dgm:pt modelId="{85633C8B-AF0B-4617-A237-582FBFCF92B9}" type="sibTrans" cxnId="{7AC825B2-57BD-419B-977A-235270D59EF8}">
      <dgm:prSet/>
      <dgm:spPr/>
      <dgm:t>
        <a:bodyPr/>
        <a:lstStyle/>
        <a:p>
          <a:pPr algn="justLow"/>
          <a:endParaRPr lang="en-US">
            <a:latin typeface="Times New Roman" pitchFamily="18" charset="0"/>
            <a:cs typeface="B Zar" pitchFamily="2" charset="-78"/>
          </a:endParaRPr>
        </a:p>
      </dgm:t>
    </dgm:pt>
    <dgm:pt modelId="{2FAD7861-7167-4E57-914F-6EEEA687820D}" type="pres">
      <dgm:prSet presAssocID="{364464B8-F8DD-49C9-BDFD-6CFE7F76540E}" presName="linear" presStyleCnt="0">
        <dgm:presLayoutVars>
          <dgm:animLvl val="lvl"/>
          <dgm:resizeHandles val="exact"/>
        </dgm:presLayoutVars>
      </dgm:prSet>
      <dgm:spPr/>
      <dgm:t>
        <a:bodyPr/>
        <a:lstStyle/>
        <a:p>
          <a:endParaRPr lang="en-US"/>
        </a:p>
      </dgm:t>
    </dgm:pt>
    <dgm:pt modelId="{C18D08C6-02FE-4E6A-A554-8E16A8880BC5}" type="pres">
      <dgm:prSet presAssocID="{32A9AACF-2CA9-44D7-8090-9068CA5AAC06}" presName="parentText" presStyleLbl="node1" presStyleIdx="0" presStyleCnt="3">
        <dgm:presLayoutVars>
          <dgm:chMax val="0"/>
          <dgm:bulletEnabled val="1"/>
        </dgm:presLayoutVars>
      </dgm:prSet>
      <dgm:spPr/>
      <dgm:t>
        <a:bodyPr/>
        <a:lstStyle/>
        <a:p>
          <a:endParaRPr lang="en-US"/>
        </a:p>
      </dgm:t>
    </dgm:pt>
    <dgm:pt modelId="{F0A18A67-3BBB-4D91-96CB-76A39BDD2B37}" type="pres">
      <dgm:prSet presAssocID="{FF649209-09D5-4E2E-8C42-356BE60015FE}" presName="spacer" presStyleCnt="0"/>
      <dgm:spPr/>
    </dgm:pt>
    <dgm:pt modelId="{F50C4E59-B00B-43E0-BBF3-E37DCFB24D1D}" type="pres">
      <dgm:prSet presAssocID="{158340C8-BBD1-4DAD-BAC1-705A90C2F66A}" presName="parentText" presStyleLbl="node1" presStyleIdx="1" presStyleCnt="3">
        <dgm:presLayoutVars>
          <dgm:chMax val="0"/>
          <dgm:bulletEnabled val="1"/>
        </dgm:presLayoutVars>
      </dgm:prSet>
      <dgm:spPr/>
      <dgm:t>
        <a:bodyPr/>
        <a:lstStyle/>
        <a:p>
          <a:endParaRPr lang="en-US"/>
        </a:p>
      </dgm:t>
    </dgm:pt>
    <dgm:pt modelId="{9ABFDD96-EA06-4C82-A2B5-BF97DD78ADCC}" type="pres">
      <dgm:prSet presAssocID="{482CE26F-2B11-4214-9192-D60FFD922FC1}" presName="spacer" presStyleCnt="0"/>
      <dgm:spPr/>
    </dgm:pt>
    <dgm:pt modelId="{F2D4E1B1-ECB2-4E04-B2E1-44D041B2AB2E}" type="pres">
      <dgm:prSet presAssocID="{15221635-1556-4052-B1E4-2B968CC47709}" presName="parentText" presStyleLbl="node1" presStyleIdx="2" presStyleCnt="3">
        <dgm:presLayoutVars>
          <dgm:chMax val="0"/>
          <dgm:bulletEnabled val="1"/>
        </dgm:presLayoutVars>
      </dgm:prSet>
      <dgm:spPr/>
      <dgm:t>
        <a:bodyPr/>
        <a:lstStyle/>
        <a:p>
          <a:endParaRPr lang="en-US"/>
        </a:p>
      </dgm:t>
    </dgm:pt>
    <dgm:pt modelId="{BFC2D1BE-443D-4C02-B157-C9CAC6B82B83}" type="pres">
      <dgm:prSet presAssocID="{15221635-1556-4052-B1E4-2B968CC47709}" presName="childText" presStyleLbl="revTx" presStyleIdx="0" presStyleCnt="1">
        <dgm:presLayoutVars>
          <dgm:bulletEnabled val="1"/>
        </dgm:presLayoutVars>
      </dgm:prSet>
      <dgm:spPr/>
      <dgm:t>
        <a:bodyPr/>
        <a:lstStyle/>
        <a:p>
          <a:endParaRPr lang="en-US"/>
        </a:p>
      </dgm:t>
    </dgm:pt>
  </dgm:ptLst>
  <dgm:cxnLst>
    <dgm:cxn modelId="{7AC825B2-57BD-419B-977A-235270D59EF8}" srcId="{15221635-1556-4052-B1E4-2B968CC47709}" destId="{F1EA0969-4321-4184-9A43-D5CFB611A897}" srcOrd="1" destOrd="0" parTransId="{CEF290E5-58E0-4BAE-A854-1A643772E406}" sibTransId="{85633C8B-AF0B-4617-A237-582FBFCF92B9}"/>
    <dgm:cxn modelId="{476B8F07-E59C-4792-B0A7-595425564987}" srcId="{364464B8-F8DD-49C9-BDFD-6CFE7F76540E}" destId="{15221635-1556-4052-B1E4-2B968CC47709}" srcOrd="2" destOrd="0" parTransId="{DA388EF4-C4FB-4304-97ED-239A11CE843E}" sibTransId="{05BA6BED-DC01-4C69-A99E-033B28044E54}"/>
    <dgm:cxn modelId="{3A4DDDA6-21D1-487B-8FFC-E67DEAEF1F93}" type="presOf" srcId="{32A9AACF-2CA9-44D7-8090-9068CA5AAC06}" destId="{C18D08C6-02FE-4E6A-A554-8E16A8880BC5}" srcOrd="0" destOrd="0" presId="urn:microsoft.com/office/officeart/2005/8/layout/vList2"/>
    <dgm:cxn modelId="{40E93EE7-C2C7-4DE6-8EBF-344E2C0BCCFD}" type="presOf" srcId="{364464B8-F8DD-49C9-BDFD-6CFE7F76540E}" destId="{2FAD7861-7167-4E57-914F-6EEEA687820D}" srcOrd="0" destOrd="0" presId="urn:microsoft.com/office/officeart/2005/8/layout/vList2"/>
    <dgm:cxn modelId="{E6EECE24-2C2A-490F-AD6C-34B5D0C670F0}" srcId="{15221635-1556-4052-B1E4-2B968CC47709}" destId="{87B0650D-0076-4FDC-B64C-7F6CC997B621}" srcOrd="0" destOrd="0" parTransId="{701BF282-E4EF-44BF-9F8C-86A585FC8898}" sibTransId="{542C3A1D-C158-45ED-BED3-2C190BD31021}"/>
    <dgm:cxn modelId="{987BF62D-6851-424D-BF77-93E8C210602F}" type="presOf" srcId="{158340C8-BBD1-4DAD-BAC1-705A90C2F66A}" destId="{F50C4E59-B00B-43E0-BBF3-E37DCFB24D1D}" srcOrd="0" destOrd="0" presId="urn:microsoft.com/office/officeart/2005/8/layout/vList2"/>
    <dgm:cxn modelId="{3205AB9C-05A7-4A88-9E32-BF09D431D103}" type="presOf" srcId="{15221635-1556-4052-B1E4-2B968CC47709}" destId="{F2D4E1B1-ECB2-4E04-B2E1-44D041B2AB2E}" srcOrd="0" destOrd="0" presId="urn:microsoft.com/office/officeart/2005/8/layout/vList2"/>
    <dgm:cxn modelId="{81B43710-8F01-4772-83C1-BBA7BA42DE68}" type="presOf" srcId="{87B0650D-0076-4FDC-B64C-7F6CC997B621}" destId="{BFC2D1BE-443D-4C02-B157-C9CAC6B82B83}" srcOrd="0" destOrd="0" presId="urn:microsoft.com/office/officeart/2005/8/layout/vList2"/>
    <dgm:cxn modelId="{4994AD98-857B-4CC6-9DCA-A682DC445B2D}" srcId="{364464B8-F8DD-49C9-BDFD-6CFE7F76540E}" destId="{158340C8-BBD1-4DAD-BAC1-705A90C2F66A}" srcOrd="1" destOrd="0" parTransId="{5C06E0C8-AD1A-4E55-A628-2BE443B8C7CC}" sibTransId="{482CE26F-2B11-4214-9192-D60FFD922FC1}"/>
    <dgm:cxn modelId="{CD23DFEF-BC0B-4401-895A-EA34FCA89E70}" type="presOf" srcId="{F1EA0969-4321-4184-9A43-D5CFB611A897}" destId="{BFC2D1BE-443D-4C02-B157-C9CAC6B82B83}" srcOrd="0" destOrd="1" presId="urn:microsoft.com/office/officeart/2005/8/layout/vList2"/>
    <dgm:cxn modelId="{576E13BD-9FED-44A2-B6C9-344DF0B570F7}" srcId="{364464B8-F8DD-49C9-BDFD-6CFE7F76540E}" destId="{32A9AACF-2CA9-44D7-8090-9068CA5AAC06}" srcOrd="0" destOrd="0" parTransId="{3BF5D847-970C-4A87-8B3A-AD7BC2B3043A}" sibTransId="{FF649209-09D5-4E2E-8C42-356BE60015FE}"/>
    <dgm:cxn modelId="{E890A511-AD41-4679-B335-DE6AD8E5B669}" type="presParOf" srcId="{2FAD7861-7167-4E57-914F-6EEEA687820D}" destId="{C18D08C6-02FE-4E6A-A554-8E16A8880BC5}" srcOrd="0" destOrd="0" presId="urn:microsoft.com/office/officeart/2005/8/layout/vList2"/>
    <dgm:cxn modelId="{94D05C03-E979-4B49-986C-BACA15BE9CE3}" type="presParOf" srcId="{2FAD7861-7167-4E57-914F-6EEEA687820D}" destId="{F0A18A67-3BBB-4D91-96CB-76A39BDD2B37}" srcOrd="1" destOrd="0" presId="urn:microsoft.com/office/officeart/2005/8/layout/vList2"/>
    <dgm:cxn modelId="{C19D654D-18BA-4C1F-BCEC-4FE5E02031EC}" type="presParOf" srcId="{2FAD7861-7167-4E57-914F-6EEEA687820D}" destId="{F50C4E59-B00B-43E0-BBF3-E37DCFB24D1D}" srcOrd="2" destOrd="0" presId="urn:microsoft.com/office/officeart/2005/8/layout/vList2"/>
    <dgm:cxn modelId="{64FFF6A3-FAA7-45EC-AFEB-482C5C84F87A}" type="presParOf" srcId="{2FAD7861-7167-4E57-914F-6EEEA687820D}" destId="{9ABFDD96-EA06-4C82-A2B5-BF97DD78ADCC}" srcOrd="3" destOrd="0" presId="urn:microsoft.com/office/officeart/2005/8/layout/vList2"/>
    <dgm:cxn modelId="{24E67A37-DD24-4199-A9F6-C7CE7C82E1BC}" type="presParOf" srcId="{2FAD7861-7167-4E57-914F-6EEEA687820D}" destId="{F2D4E1B1-ECB2-4E04-B2E1-44D041B2AB2E}" srcOrd="4" destOrd="0" presId="urn:microsoft.com/office/officeart/2005/8/layout/vList2"/>
    <dgm:cxn modelId="{880DCB04-66CF-48CF-A5DA-9B29376B2AA8}" type="presParOf" srcId="{2FAD7861-7167-4E57-914F-6EEEA687820D}" destId="{BFC2D1BE-443D-4C02-B157-C9CAC6B82B83}" srcOrd="5"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ED2FA47-272C-4329-A71A-982B50A404FF}"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495BC1A0-5EB7-4C14-AC95-16E7F078FA09}">
      <dgm:prSet phldrT="[Text]"/>
      <dgm:spPr/>
      <dgm:t>
        <a:bodyPr/>
        <a:lstStyle/>
        <a:p>
          <a:pPr algn="justLow" rtl="1"/>
          <a:r>
            <a:rPr lang="fa-IR" smtClean="0">
              <a:cs typeface="B Zar" pitchFamily="2" charset="-78"/>
            </a:rPr>
            <a:t>اين رويكرد براي دارايي‌هايي طراحي شده كه ارزش خود را از ظرفيت خلق جريان نقدي در آينده جذب مي‌كنند (دارايي غيرعملياتي كم‌تر).</a:t>
          </a:r>
          <a:endParaRPr lang="en-US">
            <a:cs typeface="B Zar" pitchFamily="2" charset="-78"/>
          </a:endParaRPr>
        </a:p>
      </dgm:t>
    </dgm:pt>
    <dgm:pt modelId="{E728422F-06DD-4208-8C23-F84D39EDF4C6}" type="parTrans" cxnId="{69FE4E2B-D483-490A-A954-1314642125DE}">
      <dgm:prSet/>
      <dgm:spPr/>
      <dgm:t>
        <a:bodyPr/>
        <a:lstStyle/>
        <a:p>
          <a:pPr algn="justLow"/>
          <a:endParaRPr lang="en-US">
            <a:cs typeface="B Zar" pitchFamily="2" charset="-78"/>
          </a:endParaRPr>
        </a:p>
      </dgm:t>
    </dgm:pt>
    <dgm:pt modelId="{B346FF37-DA97-41E7-BCAA-A6CE767DFB31}" type="sibTrans" cxnId="{69FE4E2B-D483-490A-A954-1314642125DE}">
      <dgm:prSet/>
      <dgm:spPr/>
      <dgm:t>
        <a:bodyPr/>
        <a:lstStyle/>
        <a:p>
          <a:pPr algn="justLow"/>
          <a:endParaRPr lang="en-US">
            <a:cs typeface="B Zar" pitchFamily="2" charset="-78"/>
          </a:endParaRPr>
        </a:p>
      </dgm:t>
    </dgm:pt>
    <dgm:pt modelId="{4CDBAC47-41BF-4462-9E72-018BE9402806}">
      <dgm:prSet/>
      <dgm:spPr/>
      <dgm:t>
        <a:bodyPr/>
        <a:lstStyle/>
        <a:p>
          <a:pPr algn="justLow" rtl="1"/>
          <a:r>
            <a:rPr lang="fa-IR" smtClean="0">
              <a:cs typeface="B Zar" pitchFamily="2" charset="-78"/>
            </a:rPr>
            <a:t>براي سرمايه‌گذاراني به بهترين شكل كار مي‌كند كه</a:t>
          </a:r>
          <a:endParaRPr lang="en-US">
            <a:cs typeface="B Zar" pitchFamily="2" charset="-78"/>
          </a:endParaRPr>
        </a:p>
      </dgm:t>
    </dgm:pt>
    <dgm:pt modelId="{BA95DD16-C276-4889-B9D3-F160171B2B13}" type="parTrans" cxnId="{3F324BAB-E1DD-467C-89E0-E32BE5F1E21A}">
      <dgm:prSet/>
      <dgm:spPr/>
      <dgm:t>
        <a:bodyPr/>
        <a:lstStyle/>
        <a:p>
          <a:pPr algn="justLow"/>
          <a:endParaRPr lang="en-US">
            <a:cs typeface="B Zar" pitchFamily="2" charset="-78"/>
          </a:endParaRPr>
        </a:p>
      </dgm:t>
    </dgm:pt>
    <dgm:pt modelId="{9FF7CFAE-A876-4B67-8711-A2C974D40074}" type="sibTrans" cxnId="{3F324BAB-E1DD-467C-89E0-E32BE5F1E21A}">
      <dgm:prSet/>
      <dgm:spPr/>
      <dgm:t>
        <a:bodyPr/>
        <a:lstStyle/>
        <a:p>
          <a:pPr algn="justLow"/>
          <a:endParaRPr lang="en-US">
            <a:cs typeface="B Zar" pitchFamily="2" charset="-78"/>
          </a:endParaRPr>
        </a:p>
      </dgm:t>
    </dgm:pt>
    <dgm:pt modelId="{BC987EDF-5DA4-4F35-996C-354BBD593AF0}">
      <dgm:prSet/>
      <dgm:spPr/>
      <dgm:t>
        <a:bodyPr/>
        <a:lstStyle/>
        <a:p>
          <a:pPr algn="justLow" rtl="1"/>
          <a:r>
            <a:rPr lang="fa-IR" smtClean="0">
              <a:cs typeface="B Zar" pitchFamily="2" charset="-78"/>
            </a:rPr>
            <a:t>افق سرمايه‌گذاري بلندمدت دارند، و در بازار اجازه مي‌يابند اشتباهات ارزشيابي خود را اصلاح كنند تا قيمت به ارزش «واقعي» ميل كند. </a:t>
          </a:r>
          <a:endParaRPr lang="en-US">
            <a:cs typeface="B Zar" pitchFamily="2" charset="-78"/>
          </a:endParaRPr>
        </a:p>
      </dgm:t>
    </dgm:pt>
    <dgm:pt modelId="{2BEF6B59-5E2E-4404-BBF2-0253204078EA}" type="parTrans" cxnId="{CC14C3C6-13F2-411A-8924-15CCB2DF35A8}">
      <dgm:prSet/>
      <dgm:spPr/>
      <dgm:t>
        <a:bodyPr/>
        <a:lstStyle/>
        <a:p>
          <a:pPr algn="justLow"/>
          <a:endParaRPr lang="en-US">
            <a:cs typeface="B Zar" pitchFamily="2" charset="-78"/>
          </a:endParaRPr>
        </a:p>
      </dgm:t>
    </dgm:pt>
    <dgm:pt modelId="{E5D0AB17-DE1E-4679-B9EF-AAB8308BDA8E}" type="sibTrans" cxnId="{CC14C3C6-13F2-411A-8924-15CCB2DF35A8}">
      <dgm:prSet/>
      <dgm:spPr/>
      <dgm:t>
        <a:bodyPr/>
        <a:lstStyle/>
        <a:p>
          <a:pPr algn="justLow"/>
          <a:endParaRPr lang="en-US">
            <a:cs typeface="B Zar" pitchFamily="2" charset="-78"/>
          </a:endParaRPr>
        </a:p>
      </dgm:t>
    </dgm:pt>
    <dgm:pt modelId="{03228060-D4DD-42CF-BADC-8B305CC03D58}">
      <dgm:prSet/>
      <dgm:spPr/>
      <dgm:t>
        <a:bodyPr/>
        <a:lstStyle/>
        <a:p>
          <a:pPr algn="justLow" rtl="1"/>
          <a:r>
            <a:rPr lang="fa-IR" dirty="0" smtClean="0">
              <a:cs typeface="B Zar" pitchFamily="2" charset="-78"/>
            </a:rPr>
            <a:t>قادرند كاتاليزوري باشند كه قيمت را به ارزش برسانند، مثل موردي كه سرمايه‌گذار فعال يا خريدار بالقوه به‌دنبال خريد و ادارة كل سهام شركت باشد. </a:t>
          </a:r>
          <a:endParaRPr lang="en-US" dirty="0">
            <a:cs typeface="B Zar" pitchFamily="2" charset="-78"/>
          </a:endParaRPr>
        </a:p>
      </dgm:t>
    </dgm:pt>
    <dgm:pt modelId="{C7122359-C81F-49EB-9D56-25EFDF98DA82}" type="parTrans" cxnId="{D8827FCE-13FD-4066-ADC7-68ECEAD464AD}">
      <dgm:prSet/>
      <dgm:spPr/>
      <dgm:t>
        <a:bodyPr/>
        <a:lstStyle/>
        <a:p>
          <a:pPr algn="justLow"/>
          <a:endParaRPr lang="en-US">
            <a:cs typeface="B Zar" pitchFamily="2" charset="-78"/>
          </a:endParaRPr>
        </a:p>
      </dgm:t>
    </dgm:pt>
    <dgm:pt modelId="{28E46CAD-6666-4F0D-84E4-2C7206B927D2}" type="sibTrans" cxnId="{D8827FCE-13FD-4066-ADC7-68ECEAD464AD}">
      <dgm:prSet/>
      <dgm:spPr/>
      <dgm:t>
        <a:bodyPr/>
        <a:lstStyle/>
        <a:p>
          <a:pPr algn="justLow"/>
          <a:endParaRPr lang="en-US">
            <a:cs typeface="B Zar" pitchFamily="2" charset="-78"/>
          </a:endParaRPr>
        </a:p>
      </dgm:t>
    </dgm:pt>
    <dgm:pt modelId="{32D67C44-20E9-4D27-94BB-74912FA7A374}" type="pres">
      <dgm:prSet presAssocID="{9ED2FA47-272C-4329-A71A-982B50A404FF}" presName="linear" presStyleCnt="0">
        <dgm:presLayoutVars>
          <dgm:animLvl val="lvl"/>
          <dgm:resizeHandles val="exact"/>
        </dgm:presLayoutVars>
      </dgm:prSet>
      <dgm:spPr/>
      <dgm:t>
        <a:bodyPr/>
        <a:lstStyle/>
        <a:p>
          <a:endParaRPr lang="en-US"/>
        </a:p>
      </dgm:t>
    </dgm:pt>
    <dgm:pt modelId="{40D60D5C-D3B5-4A5C-B3F6-6A190925EED3}" type="pres">
      <dgm:prSet presAssocID="{495BC1A0-5EB7-4C14-AC95-16E7F078FA09}" presName="parentText" presStyleLbl="node1" presStyleIdx="0" presStyleCnt="2">
        <dgm:presLayoutVars>
          <dgm:chMax val="0"/>
          <dgm:bulletEnabled val="1"/>
        </dgm:presLayoutVars>
      </dgm:prSet>
      <dgm:spPr/>
      <dgm:t>
        <a:bodyPr/>
        <a:lstStyle/>
        <a:p>
          <a:endParaRPr lang="en-US"/>
        </a:p>
      </dgm:t>
    </dgm:pt>
    <dgm:pt modelId="{35EBCBB7-257A-4BA8-B5CA-7ABD5DA3289E}" type="pres">
      <dgm:prSet presAssocID="{B346FF37-DA97-41E7-BCAA-A6CE767DFB31}" presName="spacer" presStyleCnt="0"/>
      <dgm:spPr/>
    </dgm:pt>
    <dgm:pt modelId="{FBD52552-76B2-40B9-9307-3CC715795916}" type="pres">
      <dgm:prSet presAssocID="{4CDBAC47-41BF-4462-9E72-018BE9402806}" presName="parentText" presStyleLbl="node1" presStyleIdx="1" presStyleCnt="2">
        <dgm:presLayoutVars>
          <dgm:chMax val="0"/>
          <dgm:bulletEnabled val="1"/>
        </dgm:presLayoutVars>
      </dgm:prSet>
      <dgm:spPr/>
      <dgm:t>
        <a:bodyPr/>
        <a:lstStyle/>
        <a:p>
          <a:endParaRPr lang="en-US"/>
        </a:p>
      </dgm:t>
    </dgm:pt>
    <dgm:pt modelId="{D662CD12-DB02-469E-9350-7E3CAAA89247}" type="pres">
      <dgm:prSet presAssocID="{4CDBAC47-41BF-4462-9E72-018BE9402806}" presName="childText" presStyleLbl="revTx" presStyleIdx="0" presStyleCnt="1">
        <dgm:presLayoutVars>
          <dgm:bulletEnabled val="1"/>
        </dgm:presLayoutVars>
      </dgm:prSet>
      <dgm:spPr/>
      <dgm:t>
        <a:bodyPr/>
        <a:lstStyle/>
        <a:p>
          <a:endParaRPr lang="en-US"/>
        </a:p>
      </dgm:t>
    </dgm:pt>
  </dgm:ptLst>
  <dgm:cxnLst>
    <dgm:cxn modelId="{5B6CBC96-36DD-405E-B8B6-26D3F729B035}" type="presOf" srcId="{9ED2FA47-272C-4329-A71A-982B50A404FF}" destId="{32D67C44-20E9-4D27-94BB-74912FA7A374}" srcOrd="0" destOrd="0" presId="urn:microsoft.com/office/officeart/2005/8/layout/vList2"/>
    <dgm:cxn modelId="{BC627334-4223-4F43-A912-1020D4489AD3}" type="presOf" srcId="{495BC1A0-5EB7-4C14-AC95-16E7F078FA09}" destId="{40D60D5C-D3B5-4A5C-B3F6-6A190925EED3}" srcOrd="0" destOrd="0" presId="urn:microsoft.com/office/officeart/2005/8/layout/vList2"/>
    <dgm:cxn modelId="{1FEEE446-5A15-4A38-845E-151D3F16AF3D}" type="presOf" srcId="{BC987EDF-5DA4-4F35-996C-354BBD593AF0}" destId="{D662CD12-DB02-469E-9350-7E3CAAA89247}" srcOrd="0" destOrd="0" presId="urn:microsoft.com/office/officeart/2005/8/layout/vList2"/>
    <dgm:cxn modelId="{CC14C3C6-13F2-411A-8924-15CCB2DF35A8}" srcId="{4CDBAC47-41BF-4462-9E72-018BE9402806}" destId="{BC987EDF-5DA4-4F35-996C-354BBD593AF0}" srcOrd="0" destOrd="0" parTransId="{2BEF6B59-5E2E-4404-BBF2-0253204078EA}" sibTransId="{E5D0AB17-DE1E-4679-B9EF-AAB8308BDA8E}"/>
    <dgm:cxn modelId="{CE35C5C0-B1A3-4B63-A23B-86DC54B83A7C}" type="presOf" srcId="{4CDBAC47-41BF-4462-9E72-018BE9402806}" destId="{FBD52552-76B2-40B9-9307-3CC715795916}" srcOrd="0" destOrd="0" presId="urn:microsoft.com/office/officeart/2005/8/layout/vList2"/>
    <dgm:cxn modelId="{69FE4E2B-D483-490A-A954-1314642125DE}" srcId="{9ED2FA47-272C-4329-A71A-982B50A404FF}" destId="{495BC1A0-5EB7-4C14-AC95-16E7F078FA09}" srcOrd="0" destOrd="0" parTransId="{E728422F-06DD-4208-8C23-F84D39EDF4C6}" sibTransId="{B346FF37-DA97-41E7-BCAA-A6CE767DFB31}"/>
    <dgm:cxn modelId="{3F324BAB-E1DD-467C-89E0-E32BE5F1E21A}" srcId="{9ED2FA47-272C-4329-A71A-982B50A404FF}" destId="{4CDBAC47-41BF-4462-9E72-018BE9402806}" srcOrd="1" destOrd="0" parTransId="{BA95DD16-C276-4889-B9D3-F160171B2B13}" sibTransId="{9FF7CFAE-A876-4B67-8711-A2C974D40074}"/>
    <dgm:cxn modelId="{178F7484-E339-4E4F-B2C4-9123BBEAA6ED}" type="presOf" srcId="{03228060-D4DD-42CF-BADC-8B305CC03D58}" destId="{D662CD12-DB02-469E-9350-7E3CAAA89247}" srcOrd="0" destOrd="1" presId="urn:microsoft.com/office/officeart/2005/8/layout/vList2"/>
    <dgm:cxn modelId="{D8827FCE-13FD-4066-ADC7-68ECEAD464AD}" srcId="{4CDBAC47-41BF-4462-9E72-018BE9402806}" destId="{03228060-D4DD-42CF-BADC-8B305CC03D58}" srcOrd="1" destOrd="0" parTransId="{C7122359-C81F-49EB-9D56-25EFDF98DA82}" sibTransId="{28E46CAD-6666-4F0D-84E4-2C7206B927D2}"/>
    <dgm:cxn modelId="{02296D1F-5B26-4DBB-A8B7-9FCC6E18A3B6}" type="presParOf" srcId="{32D67C44-20E9-4D27-94BB-74912FA7A374}" destId="{40D60D5C-D3B5-4A5C-B3F6-6A190925EED3}" srcOrd="0" destOrd="0" presId="urn:microsoft.com/office/officeart/2005/8/layout/vList2"/>
    <dgm:cxn modelId="{C7744EC1-4011-4B7A-A7A7-54760F328B81}" type="presParOf" srcId="{32D67C44-20E9-4D27-94BB-74912FA7A374}" destId="{35EBCBB7-257A-4BA8-B5CA-7ABD5DA3289E}" srcOrd="1" destOrd="0" presId="urn:microsoft.com/office/officeart/2005/8/layout/vList2"/>
    <dgm:cxn modelId="{1016291E-CC42-413D-B328-81692D0F223B}" type="presParOf" srcId="{32D67C44-20E9-4D27-94BB-74912FA7A374}" destId="{FBD52552-76B2-40B9-9307-3CC715795916}" srcOrd="2" destOrd="0" presId="urn:microsoft.com/office/officeart/2005/8/layout/vList2"/>
    <dgm:cxn modelId="{E244D52C-9075-4820-843D-567326F6B198}" type="presParOf" srcId="{32D67C44-20E9-4D27-94BB-74912FA7A374}" destId="{D662CD12-DB02-469E-9350-7E3CAAA89247}"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7AED467-7295-4A40-89D4-3BE57AA5234D}" type="doc">
      <dgm:prSet loTypeId="urn:microsoft.com/office/officeart/2005/8/layout/vList2" loCatId="list" qsTypeId="urn:microsoft.com/office/officeart/2005/8/quickstyle/3d2" qsCatId="3D" csTypeId="urn:microsoft.com/office/officeart/2005/8/colors/accent5_2" csCatId="accent5" phldr="1"/>
      <dgm:spPr/>
      <dgm:t>
        <a:bodyPr/>
        <a:lstStyle/>
        <a:p>
          <a:endParaRPr lang="en-US"/>
        </a:p>
      </dgm:t>
    </dgm:pt>
    <dgm:pt modelId="{14AAF79C-8A60-42DB-91AB-86BDAE0F880B}">
      <dgm:prSet phldrT="[Text]"/>
      <dgm:spPr/>
      <dgm:t>
        <a:bodyPr/>
        <a:lstStyle/>
        <a:p>
          <a:pPr algn="justLow" rtl="1"/>
          <a:r>
            <a:rPr lang="fa-IR" smtClean="0">
              <a:cs typeface="B Zar" pitchFamily="2" charset="-78"/>
            </a:rPr>
            <a:t>چيست؟ ارزش هر دارايي مي‌تواند با نگاه به قيمت بازار دارايي‌هاي مشابه و قابل‌مقايسه برآورد شود. </a:t>
          </a:r>
          <a:endParaRPr lang="en-US">
            <a:cs typeface="B Zar" pitchFamily="2" charset="-78"/>
          </a:endParaRPr>
        </a:p>
      </dgm:t>
    </dgm:pt>
    <dgm:pt modelId="{A9B62C9D-EC3E-4158-B806-F8A69BE97EA9}" type="parTrans" cxnId="{1824CE67-2754-4F0C-A593-A5565F58D320}">
      <dgm:prSet/>
      <dgm:spPr/>
      <dgm:t>
        <a:bodyPr/>
        <a:lstStyle/>
        <a:p>
          <a:pPr algn="justLow" rtl="1"/>
          <a:endParaRPr lang="en-US">
            <a:cs typeface="B Zar" pitchFamily="2" charset="-78"/>
          </a:endParaRPr>
        </a:p>
      </dgm:t>
    </dgm:pt>
    <dgm:pt modelId="{509DCDE0-1A50-460B-9A54-3DBEF484F64C}" type="sibTrans" cxnId="{1824CE67-2754-4F0C-A593-A5565F58D320}">
      <dgm:prSet/>
      <dgm:spPr/>
      <dgm:t>
        <a:bodyPr/>
        <a:lstStyle/>
        <a:p>
          <a:pPr algn="justLow" rtl="1"/>
          <a:endParaRPr lang="en-US">
            <a:cs typeface="B Zar" pitchFamily="2" charset="-78"/>
          </a:endParaRPr>
        </a:p>
      </dgm:t>
    </dgm:pt>
    <dgm:pt modelId="{7303F259-BAA1-4D41-8185-DDAAC7AEFD34}">
      <dgm:prSet/>
      <dgm:spPr/>
      <dgm:t>
        <a:bodyPr/>
        <a:lstStyle/>
        <a:p>
          <a:pPr algn="justLow" rtl="1"/>
          <a:r>
            <a:rPr lang="fa-IR" smtClean="0">
              <a:cs typeface="B Zar" pitchFamily="2" charset="-78"/>
            </a:rPr>
            <a:t>بحث فلسفي: پيداكردن ارزش ذاتي و برآورد آن ناممكن است (يا نزديك به ناممكن است). ارزش دارايي عبارت است از چيزي كه بازار مي‌خواهد براي آن بپردازد (براساس ويژگي‌هاي آن).</a:t>
          </a:r>
          <a:endParaRPr lang="en-US">
            <a:cs typeface="B Zar" pitchFamily="2" charset="-78"/>
          </a:endParaRPr>
        </a:p>
      </dgm:t>
    </dgm:pt>
    <dgm:pt modelId="{36D3DF47-9463-4F9B-9FD0-AFF3C445C65D}" type="parTrans" cxnId="{3EECF4EA-5619-460A-AFE0-74B96D77F513}">
      <dgm:prSet/>
      <dgm:spPr/>
      <dgm:t>
        <a:bodyPr/>
        <a:lstStyle/>
        <a:p>
          <a:pPr algn="justLow" rtl="1"/>
          <a:endParaRPr lang="en-US">
            <a:cs typeface="B Zar" pitchFamily="2" charset="-78"/>
          </a:endParaRPr>
        </a:p>
      </dgm:t>
    </dgm:pt>
    <dgm:pt modelId="{B3E98A50-96E3-467C-93DC-826C7C36E233}" type="sibTrans" cxnId="{3EECF4EA-5619-460A-AFE0-74B96D77F513}">
      <dgm:prSet/>
      <dgm:spPr/>
      <dgm:t>
        <a:bodyPr/>
        <a:lstStyle/>
        <a:p>
          <a:pPr algn="justLow" rtl="1"/>
          <a:endParaRPr lang="en-US">
            <a:cs typeface="B Zar" pitchFamily="2" charset="-78"/>
          </a:endParaRPr>
        </a:p>
      </dgm:t>
    </dgm:pt>
    <dgm:pt modelId="{FE8F1AB8-7FD8-40E1-9C10-2E79A8516468}">
      <dgm:prSet/>
      <dgm:spPr/>
      <dgm:t>
        <a:bodyPr/>
        <a:lstStyle/>
        <a:p>
          <a:pPr algn="justLow" rtl="1"/>
          <a:r>
            <a:rPr lang="fa-IR" smtClean="0">
              <a:cs typeface="B Zar" pitchFamily="2" charset="-78"/>
            </a:rPr>
            <a:t>اطلاعات مورد نياز: براي انجام ارزشيابي نسبي، نياز داريد به</a:t>
          </a:r>
          <a:endParaRPr lang="en-US">
            <a:cs typeface="B Zar" pitchFamily="2" charset="-78"/>
          </a:endParaRPr>
        </a:p>
      </dgm:t>
    </dgm:pt>
    <dgm:pt modelId="{DAB12062-65BB-42E8-A709-ECEBD2489A16}" type="parTrans" cxnId="{FCD09461-A4BE-4CED-901F-E9E521C39A09}">
      <dgm:prSet/>
      <dgm:spPr/>
      <dgm:t>
        <a:bodyPr/>
        <a:lstStyle/>
        <a:p>
          <a:pPr algn="justLow" rtl="1"/>
          <a:endParaRPr lang="en-US">
            <a:cs typeface="B Zar" pitchFamily="2" charset="-78"/>
          </a:endParaRPr>
        </a:p>
      </dgm:t>
    </dgm:pt>
    <dgm:pt modelId="{C878B913-2466-4135-AB24-5554CBF9EB28}" type="sibTrans" cxnId="{FCD09461-A4BE-4CED-901F-E9E521C39A09}">
      <dgm:prSet/>
      <dgm:spPr/>
      <dgm:t>
        <a:bodyPr/>
        <a:lstStyle/>
        <a:p>
          <a:pPr algn="justLow" rtl="1"/>
          <a:endParaRPr lang="en-US">
            <a:cs typeface="B Zar" pitchFamily="2" charset="-78"/>
          </a:endParaRPr>
        </a:p>
      </dgm:t>
    </dgm:pt>
    <dgm:pt modelId="{559A2105-DEA7-49D7-8683-B0BDEEB0B83B}">
      <dgm:prSet/>
      <dgm:spPr/>
      <dgm:t>
        <a:bodyPr/>
        <a:lstStyle/>
        <a:p>
          <a:pPr algn="justLow" rtl="1"/>
          <a:r>
            <a:rPr lang="fa-IR" smtClean="0">
              <a:cs typeface="B Zar" pitchFamily="2" charset="-78"/>
            </a:rPr>
            <a:t>دارايي مشابه يا گروه دارايي‌هاي مشابه يا قابل‌مقايسه </a:t>
          </a:r>
          <a:endParaRPr lang="en-US">
            <a:cs typeface="B Zar" pitchFamily="2" charset="-78"/>
          </a:endParaRPr>
        </a:p>
      </dgm:t>
    </dgm:pt>
    <dgm:pt modelId="{647381DB-1F97-4BD0-B806-2F7FD0A27A20}" type="parTrans" cxnId="{F90E7C99-9BAF-4D10-894D-33BCA0881330}">
      <dgm:prSet/>
      <dgm:spPr/>
      <dgm:t>
        <a:bodyPr/>
        <a:lstStyle/>
        <a:p>
          <a:pPr algn="justLow" rtl="1"/>
          <a:endParaRPr lang="en-US">
            <a:cs typeface="B Zar" pitchFamily="2" charset="-78"/>
          </a:endParaRPr>
        </a:p>
      </dgm:t>
    </dgm:pt>
    <dgm:pt modelId="{A06B8D96-25BC-487E-8ECE-5CD9F7CF133D}" type="sibTrans" cxnId="{F90E7C99-9BAF-4D10-894D-33BCA0881330}">
      <dgm:prSet/>
      <dgm:spPr/>
      <dgm:t>
        <a:bodyPr/>
        <a:lstStyle/>
        <a:p>
          <a:pPr algn="justLow" rtl="1"/>
          <a:endParaRPr lang="en-US">
            <a:cs typeface="B Zar" pitchFamily="2" charset="-78"/>
          </a:endParaRPr>
        </a:p>
      </dgm:t>
    </dgm:pt>
    <dgm:pt modelId="{81C8EEC1-F27A-4BAF-834B-E1D8E69A2CFF}">
      <dgm:prSet/>
      <dgm:spPr/>
      <dgm:t>
        <a:bodyPr/>
        <a:lstStyle/>
        <a:p>
          <a:pPr algn="justLow" rtl="1"/>
          <a:r>
            <a:rPr lang="fa-IR" smtClean="0">
              <a:cs typeface="B Zar" pitchFamily="2" charset="-78"/>
            </a:rPr>
            <a:t>سنجة استانداردشدة ارزش (در سهام، اين با تقسيم قيمت به متغير عمومي‌اي چون عايدات يا ارزش دفتري به‌دست مي‌آيد).</a:t>
          </a:r>
          <a:endParaRPr lang="en-US">
            <a:cs typeface="B Zar" pitchFamily="2" charset="-78"/>
          </a:endParaRPr>
        </a:p>
      </dgm:t>
    </dgm:pt>
    <dgm:pt modelId="{A5A39F0B-164B-4C45-8C53-2EE6155E1ABA}" type="parTrans" cxnId="{17179ACB-1EFF-457C-ABEA-11927090E16E}">
      <dgm:prSet/>
      <dgm:spPr/>
      <dgm:t>
        <a:bodyPr/>
        <a:lstStyle/>
        <a:p>
          <a:pPr algn="justLow" rtl="1"/>
          <a:endParaRPr lang="en-US">
            <a:cs typeface="B Zar" pitchFamily="2" charset="-78"/>
          </a:endParaRPr>
        </a:p>
      </dgm:t>
    </dgm:pt>
    <dgm:pt modelId="{79D0B4F9-09E3-444E-9898-02AE0891E4FC}" type="sibTrans" cxnId="{17179ACB-1EFF-457C-ABEA-11927090E16E}">
      <dgm:prSet/>
      <dgm:spPr/>
      <dgm:t>
        <a:bodyPr/>
        <a:lstStyle/>
        <a:p>
          <a:pPr algn="justLow" rtl="1"/>
          <a:endParaRPr lang="en-US">
            <a:cs typeface="B Zar" pitchFamily="2" charset="-78"/>
          </a:endParaRPr>
        </a:p>
      </dgm:t>
    </dgm:pt>
    <dgm:pt modelId="{3863A63E-46BC-427A-8F84-830CE8FF2187}">
      <dgm:prSet/>
      <dgm:spPr/>
      <dgm:t>
        <a:bodyPr/>
        <a:lstStyle/>
        <a:p>
          <a:pPr algn="justLow" rtl="1"/>
          <a:r>
            <a:rPr lang="fa-IR" smtClean="0">
              <a:cs typeface="B Zar" pitchFamily="2" charset="-78"/>
            </a:rPr>
            <a:t>و اگر دارايي‌ها به‌طور دقيق قابل‌مقايسه نيستند، متغيرهايي بايد تعريف شود كه جواب تفاوت‌ها را بدهد. </a:t>
          </a:r>
          <a:endParaRPr lang="en-US">
            <a:cs typeface="B Zar" pitchFamily="2" charset="-78"/>
          </a:endParaRPr>
        </a:p>
      </dgm:t>
    </dgm:pt>
    <dgm:pt modelId="{7F21E0EF-AC68-421A-973F-4423668E7507}" type="parTrans" cxnId="{71CDCBDA-4CDB-422D-852B-12CE260CDF6A}">
      <dgm:prSet/>
      <dgm:spPr/>
      <dgm:t>
        <a:bodyPr/>
        <a:lstStyle/>
        <a:p>
          <a:pPr algn="justLow" rtl="1"/>
          <a:endParaRPr lang="en-US">
            <a:cs typeface="B Zar" pitchFamily="2" charset="-78"/>
          </a:endParaRPr>
        </a:p>
      </dgm:t>
    </dgm:pt>
    <dgm:pt modelId="{70EBB3F7-A052-4B50-853A-0007E37F74D0}" type="sibTrans" cxnId="{71CDCBDA-4CDB-422D-852B-12CE260CDF6A}">
      <dgm:prSet/>
      <dgm:spPr/>
      <dgm:t>
        <a:bodyPr/>
        <a:lstStyle/>
        <a:p>
          <a:pPr algn="justLow" rtl="1"/>
          <a:endParaRPr lang="en-US">
            <a:cs typeface="B Zar" pitchFamily="2" charset="-78"/>
          </a:endParaRPr>
        </a:p>
      </dgm:t>
    </dgm:pt>
    <dgm:pt modelId="{325CE937-5748-4B3B-8479-32E9385F709C}">
      <dgm:prSet/>
      <dgm:spPr/>
      <dgm:t>
        <a:bodyPr/>
        <a:lstStyle/>
        <a:p>
          <a:pPr algn="justLow" rtl="1"/>
          <a:r>
            <a:rPr lang="fa-IR" smtClean="0">
              <a:cs typeface="B Zar" pitchFamily="2" charset="-78"/>
            </a:rPr>
            <a:t>عدم‌كارايي بازار: اشتباهات قيمت‌گذاري انجام‌شده روي دارايي‌هاي مشابه يا قابل‌مقايسه آسان‌تر شناسايي مي‌شود، و آسان‌تر اصلاح مي‌شود. </a:t>
          </a:r>
          <a:endParaRPr lang="en-US">
            <a:cs typeface="B Zar" pitchFamily="2" charset="-78"/>
          </a:endParaRPr>
        </a:p>
      </dgm:t>
    </dgm:pt>
    <dgm:pt modelId="{9C6A8591-77A5-4A00-A503-E48CC9DC88D0}" type="parTrans" cxnId="{72C19C97-5BD2-4AFA-BCDA-5B2931EDA96E}">
      <dgm:prSet/>
      <dgm:spPr/>
      <dgm:t>
        <a:bodyPr/>
        <a:lstStyle/>
        <a:p>
          <a:pPr algn="justLow" rtl="1"/>
          <a:endParaRPr lang="en-US">
            <a:cs typeface="B Zar" pitchFamily="2" charset="-78"/>
          </a:endParaRPr>
        </a:p>
      </dgm:t>
    </dgm:pt>
    <dgm:pt modelId="{4379D04B-C4DE-43AD-9DCB-C5CCB78156E2}" type="sibTrans" cxnId="{72C19C97-5BD2-4AFA-BCDA-5B2931EDA96E}">
      <dgm:prSet/>
      <dgm:spPr/>
      <dgm:t>
        <a:bodyPr/>
        <a:lstStyle/>
        <a:p>
          <a:pPr algn="justLow" rtl="1"/>
          <a:endParaRPr lang="en-US">
            <a:cs typeface="B Zar" pitchFamily="2" charset="-78"/>
          </a:endParaRPr>
        </a:p>
      </dgm:t>
    </dgm:pt>
    <dgm:pt modelId="{E4E2A73B-6B66-4235-8FD1-6C873549C44C}" type="pres">
      <dgm:prSet presAssocID="{97AED467-7295-4A40-89D4-3BE57AA5234D}" presName="linear" presStyleCnt="0">
        <dgm:presLayoutVars>
          <dgm:animLvl val="lvl"/>
          <dgm:resizeHandles val="exact"/>
        </dgm:presLayoutVars>
      </dgm:prSet>
      <dgm:spPr/>
      <dgm:t>
        <a:bodyPr/>
        <a:lstStyle/>
        <a:p>
          <a:endParaRPr lang="en-US"/>
        </a:p>
      </dgm:t>
    </dgm:pt>
    <dgm:pt modelId="{8B301230-211E-4443-9101-0D5C6C0FC019}" type="pres">
      <dgm:prSet presAssocID="{14AAF79C-8A60-42DB-91AB-86BDAE0F880B}" presName="parentText" presStyleLbl="node1" presStyleIdx="0" presStyleCnt="4">
        <dgm:presLayoutVars>
          <dgm:chMax val="0"/>
          <dgm:bulletEnabled val="1"/>
        </dgm:presLayoutVars>
      </dgm:prSet>
      <dgm:spPr/>
      <dgm:t>
        <a:bodyPr/>
        <a:lstStyle/>
        <a:p>
          <a:endParaRPr lang="en-US"/>
        </a:p>
      </dgm:t>
    </dgm:pt>
    <dgm:pt modelId="{BBF6AC17-C146-4A66-A20A-88F3F08C6E39}" type="pres">
      <dgm:prSet presAssocID="{509DCDE0-1A50-460B-9A54-3DBEF484F64C}" presName="spacer" presStyleCnt="0"/>
      <dgm:spPr/>
    </dgm:pt>
    <dgm:pt modelId="{81983C59-1DA9-4B8B-825E-06A3E5D2E5A4}" type="pres">
      <dgm:prSet presAssocID="{7303F259-BAA1-4D41-8185-DDAAC7AEFD34}" presName="parentText" presStyleLbl="node1" presStyleIdx="1" presStyleCnt="4">
        <dgm:presLayoutVars>
          <dgm:chMax val="0"/>
          <dgm:bulletEnabled val="1"/>
        </dgm:presLayoutVars>
      </dgm:prSet>
      <dgm:spPr/>
      <dgm:t>
        <a:bodyPr/>
        <a:lstStyle/>
        <a:p>
          <a:endParaRPr lang="en-US"/>
        </a:p>
      </dgm:t>
    </dgm:pt>
    <dgm:pt modelId="{9613B85C-10FB-4DDC-8DE2-766D4C77E26D}" type="pres">
      <dgm:prSet presAssocID="{B3E98A50-96E3-467C-93DC-826C7C36E233}" presName="spacer" presStyleCnt="0"/>
      <dgm:spPr/>
    </dgm:pt>
    <dgm:pt modelId="{E327C9D1-0615-4D0C-8084-175726FE9506}" type="pres">
      <dgm:prSet presAssocID="{FE8F1AB8-7FD8-40E1-9C10-2E79A8516468}" presName="parentText" presStyleLbl="node1" presStyleIdx="2" presStyleCnt="4">
        <dgm:presLayoutVars>
          <dgm:chMax val="0"/>
          <dgm:bulletEnabled val="1"/>
        </dgm:presLayoutVars>
      </dgm:prSet>
      <dgm:spPr/>
      <dgm:t>
        <a:bodyPr/>
        <a:lstStyle/>
        <a:p>
          <a:endParaRPr lang="en-US"/>
        </a:p>
      </dgm:t>
    </dgm:pt>
    <dgm:pt modelId="{06CCF122-3EFC-471B-BD0F-D68E70439C6D}" type="pres">
      <dgm:prSet presAssocID="{FE8F1AB8-7FD8-40E1-9C10-2E79A8516468}" presName="childText" presStyleLbl="revTx" presStyleIdx="0" presStyleCnt="1">
        <dgm:presLayoutVars>
          <dgm:bulletEnabled val="1"/>
        </dgm:presLayoutVars>
      </dgm:prSet>
      <dgm:spPr/>
      <dgm:t>
        <a:bodyPr/>
        <a:lstStyle/>
        <a:p>
          <a:endParaRPr lang="en-US"/>
        </a:p>
      </dgm:t>
    </dgm:pt>
    <dgm:pt modelId="{BB908B4B-5439-4838-96B4-5822C08919F1}" type="pres">
      <dgm:prSet presAssocID="{325CE937-5748-4B3B-8479-32E9385F709C}" presName="parentText" presStyleLbl="node1" presStyleIdx="3" presStyleCnt="4">
        <dgm:presLayoutVars>
          <dgm:chMax val="0"/>
          <dgm:bulletEnabled val="1"/>
        </dgm:presLayoutVars>
      </dgm:prSet>
      <dgm:spPr/>
      <dgm:t>
        <a:bodyPr/>
        <a:lstStyle/>
        <a:p>
          <a:endParaRPr lang="en-US"/>
        </a:p>
      </dgm:t>
    </dgm:pt>
  </dgm:ptLst>
  <dgm:cxnLst>
    <dgm:cxn modelId="{3EECF4EA-5619-460A-AFE0-74B96D77F513}" srcId="{97AED467-7295-4A40-89D4-3BE57AA5234D}" destId="{7303F259-BAA1-4D41-8185-DDAAC7AEFD34}" srcOrd="1" destOrd="0" parTransId="{36D3DF47-9463-4F9B-9FD0-AFF3C445C65D}" sibTransId="{B3E98A50-96E3-467C-93DC-826C7C36E233}"/>
    <dgm:cxn modelId="{BA7E7E8B-8DA9-4315-9A31-33CE6C231068}" type="presOf" srcId="{3863A63E-46BC-427A-8F84-830CE8FF2187}" destId="{06CCF122-3EFC-471B-BD0F-D68E70439C6D}" srcOrd="0" destOrd="2" presId="urn:microsoft.com/office/officeart/2005/8/layout/vList2"/>
    <dgm:cxn modelId="{72C19C97-5BD2-4AFA-BCDA-5B2931EDA96E}" srcId="{97AED467-7295-4A40-89D4-3BE57AA5234D}" destId="{325CE937-5748-4B3B-8479-32E9385F709C}" srcOrd="3" destOrd="0" parTransId="{9C6A8591-77A5-4A00-A503-E48CC9DC88D0}" sibTransId="{4379D04B-C4DE-43AD-9DCB-C5CCB78156E2}"/>
    <dgm:cxn modelId="{F21FAB3F-BD00-4B8A-BD95-5E43410545D7}" type="presOf" srcId="{7303F259-BAA1-4D41-8185-DDAAC7AEFD34}" destId="{81983C59-1DA9-4B8B-825E-06A3E5D2E5A4}" srcOrd="0" destOrd="0" presId="urn:microsoft.com/office/officeart/2005/8/layout/vList2"/>
    <dgm:cxn modelId="{9D30150B-D559-401E-BF9B-B0EF5D171D5A}" type="presOf" srcId="{81C8EEC1-F27A-4BAF-834B-E1D8E69A2CFF}" destId="{06CCF122-3EFC-471B-BD0F-D68E70439C6D}" srcOrd="0" destOrd="1" presId="urn:microsoft.com/office/officeart/2005/8/layout/vList2"/>
    <dgm:cxn modelId="{A34317B4-C4C6-4173-B85D-B151BA82A82F}" type="presOf" srcId="{FE8F1AB8-7FD8-40E1-9C10-2E79A8516468}" destId="{E327C9D1-0615-4D0C-8084-175726FE9506}" srcOrd="0" destOrd="0" presId="urn:microsoft.com/office/officeart/2005/8/layout/vList2"/>
    <dgm:cxn modelId="{3EFEA1C1-10CF-46D7-99D2-E936172AE6D4}" type="presOf" srcId="{559A2105-DEA7-49D7-8683-B0BDEEB0B83B}" destId="{06CCF122-3EFC-471B-BD0F-D68E70439C6D}" srcOrd="0" destOrd="0" presId="urn:microsoft.com/office/officeart/2005/8/layout/vList2"/>
    <dgm:cxn modelId="{1824CE67-2754-4F0C-A593-A5565F58D320}" srcId="{97AED467-7295-4A40-89D4-3BE57AA5234D}" destId="{14AAF79C-8A60-42DB-91AB-86BDAE0F880B}" srcOrd="0" destOrd="0" parTransId="{A9B62C9D-EC3E-4158-B806-F8A69BE97EA9}" sibTransId="{509DCDE0-1A50-460B-9A54-3DBEF484F64C}"/>
    <dgm:cxn modelId="{F90E7C99-9BAF-4D10-894D-33BCA0881330}" srcId="{FE8F1AB8-7FD8-40E1-9C10-2E79A8516468}" destId="{559A2105-DEA7-49D7-8683-B0BDEEB0B83B}" srcOrd="0" destOrd="0" parTransId="{647381DB-1F97-4BD0-B806-2F7FD0A27A20}" sibTransId="{A06B8D96-25BC-487E-8ECE-5CD9F7CF133D}"/>
    <dgm:cxn modelId="{C3D0C3B7-E98F-4A3D-ACA3-506472BE486E}" type="presOf" srcId="{97AED467-7295-4A40-89D4-3BE57AA5234D}" destId="{E4E2A73B-6B66-4235-8FD1-6C873549C44C}" srcOrd="0" destOrd="0" presId="urn:microsoft.com/office/officeart/2005/8/layout/vList2"/>
    <dgm:cxn modelId="{FCD09461-A4BE-4CED-901F-E9E521C39A09}" srcId="{97AED467-7295-4A40-89D4-3BE57AA5234D}" destId="{FE8F1AB8-7FD8-40E1-9C10-2E79A8516468}" srcOrd="2" destOrd="0" parTransId="{DAB12062-65BB-42E8-A709-ECEBD2489A16}" sibTransId="{C878B913-2466-4135-AB24-5554CBF9EB28}"/>
    <dgm:cxn modelId="{71CDCBDA-4CDB-422D-852B-12CE260CDF6A}" srcId="{FE8F1AB8-7FD8-40E1-9C10-2E79A8516468}" destId="{3863A63E-46BC-427A-8F84-830CE8FF2187}" srcOrd="2" destOrd="0" parTransId="{7F21E0EF-AC68-421A-973F-4423668E7507}" sibTransId="{70EBB3F7-A052-4B50-853A-0007E37F74D0}"/>
    <dgm:cxn modelId="{45EC2720-7556-4C43-90C0-4DDA0887F46B}" type="presOf" srcId="{325CE937-5748-4B3B-8479-32E9385F709C}" destId="{BB908B4B-5439-4838-96B4-5822C08919F1}" srcOrd="0" destOrd="0" presId="urn:microsoft.com/office/officeart/2005/8/layout/vList2"/>
    <dgm:cxn modelId="{3E097649-F869-4C8D-8665-705C10F35E95}" type="presOf" srcId="{14AAF79C-8A60-42DB-91AB-86BDAE0F880B}" destId="{8B301230-211E-4443-9101-0D5C6C0FC019}" srcOrd="0" destOrd="0" presId="urn:microsoft.com/office/officeart/2005/8/layout/vList2"/>
    <dgm:cxn modelId="{17179ACB-1EFF-457C-ABEA-11927090E16E}" srcId="{FE8F1AB8-7FD8-40E1-9C10-2E79A8516468}" destId="{81C8EEC1-F27A-4BAF-834B-E1D8E69A2CFF}" srcOrd="1" destOrd="0" parTransId="{A5A39F0B-164B-4C45-8C53-2EE6155E1ABA}" sibTransId="{79D0B4F9-09E3-444E-9898-02AE0891E4FC}"/>
    <dgm:cxn modelId="{3E71C590-15C2-4046-9DEE-5F5C1E3D7C98}" type="presParOf" srcId="{E4E2A73B-6B66-4235-8FD1-6C873549C44C}" destId="{8B301230-211E-4443-9101-0D5C6C0FC019}" srcOrd="0" destOrd="0" presId="urn:microsoft.com/office/officeart/2005/8/layout/vList2"/>
    <dgm:cxn modelId="{94D28614-48BB-4260-B1E3-58E085450404}" type="presParOf" srcId="{E4E2A73B-6B66-4235-8FD1-6C873549C44C}" destId="{BBF6AC17-C146-4A66-A20A-88F3F08C6E39}" srcOrd="1" destOrd="0" presId="urn:microsoft.com/office/officeart/2005/8/layout/vList2"/>
    <dgm:cxn modelId="{4943DB94-1EE5-45D2-898A-8C5333789066}" type="presParOf" srcId="{E4E2A73B-6B66-4235-8FD1-6C873549C44C}" destId="{81983C59-1DA9-4B8B-825E-06A3E5D2E5A4}" srcOrd="2" destOrd="0" presId="urn:microsoft.com/office/officeart/2005/8/layout/vList2"/>
    <dgm:cxn modelId="{ACF1F5DD-785D-45A7-B085-B1AFDD987F1B}" type="presParOf" srcId="{E4E2A73B-6B66-4235-8FD1-6C873549C44C}" destId="{9613B85C-10FB-4DDC-8DE2-766D4C77E26D}" srcOrd="3" destOrd="0" presId="urn:microsoft.com/office/officeart/2005/8/layout/vList2"/>
    <dgm:cxn modelId="{52C199D0-E615-474E-8A1A-5D7F15DEA4D4}" type="presParOf" srcId="{E4E2A73B-6B66-4235-8FD1-6C873549C44C}" destId="{E327C9D1-0615-4D0C-8084-175726FE9506}" srcOrd="4" destOrd="0" presId="urn:microsoft.com/office/officeart/2005/8/layout/vList2"/>
    <dgm:cxn modelId="{4EC99664-98DA-4632-9D5D-EF0A61A0417D}" type="presParOf" srcId="{E4E2A73B-6B66-4235-8FD1-6C873549C44C}" destId="{06CCF122-3EFC-471B-BD0F-D68E70439C6D}" srcOrd="5" destOrd="0" presId="urn:microsoft.com/office/officeart/2005/8/layout/vList2"/>
    <dgm:cxn modelId="{83372FA9-7217-406B-B159-9B6080F215F2}" type="presParOf" srcId="{E4E2A73B-6B66-4235-8FD1-6C873549C44C}" destId="{BB908B4B-5439-4838-96B4-5822C08919F1}"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9050310-F632-45A2-BCD9-E94F4CABAAF0}" type="doc">
      <dgm:prSet loTypeId="urn:microsoft.com/office/officeart/2005/8/layout/vList2" loCatId="list" qsTypeId="urn:microsoft.com/office/officeart/2005/8/quickstyle/3d3" qsCatId="3D" csTypeId="urn:microsoft.com/office/officeart/2005/8/colors/colorful4" csCatId="colorful" phldr="1"/>
      <dgm:spPr/>
      <dgm:t>
        <a:bodyPr/>
        <a:lstStyle/>
        <a:p>
          <a:endParaRPr lang="en-US"/>
        </a:p>
      </dgm:t>
    </dgm:pt>
    <dgm:pt modelId="{C0471593-4CF2-40C9-B65B-7CB606BA1E9B}">
      <dgm:prSet phldrT="[Text]"/>
      <dgm:spPr/>
      <dgm:t>
        <a:bodyPr/>
        <a:lstStyle/>
        <a:p>
          <a:pPr algn="justLow" rtl="1"/>
          <a:r>
            <a:rPr lang="fa-IR" dirty="0" smtClean="0">
              <a:latin typeface="Times New Roman" pitchFamily="18" charset="0"/>
              <a:cs typeface="B Zar" pitchFamily="2" charset="-78"/>
            </a:rPr>
            <a:t>ارزشيابي نسبي بهتر از ارزشيابي </a:t>
          </a:r>
          <a:r>
            <a:rPr lang="en-US" dirty="0" smtClean="0">
              <a:latin typeface="Times New Roman" pitchFamily="18" charset="0"/>
              <a:cs typeface="B Zar" pitchFamily="2" charset="-78"/>
            </a:rPr>
            <a:t>DCF</a:t>
          </a:r>
          <a:r>
            <a:rPr lang="fa-IR" dirty="0" smtClean="0">
              <a:latin typeface="Times New Roman" pitchFamily="18" charset="0"/>
              <a:cs typeface="B Zar" pitchFamily="2" charset="-78"/>
            </a:rPr>
            <a:t> برداشت‌ها و حال‌واحوال بازار را انعكاس مي‌دهد. اين مي‌تواند مزيت باشد و وقتي مهم است كه قيمت اين برداشت‌ها را بازتاب دهد مثلاً وقتي كه: </a:t>
          </a:r>
          <a:endParaRPr lang="en-US" dirty="0">
            <a:latin typeface="Times New Roman" pitchFamily="18" charset="0"/>
            <a:cs typeface="B Zar" pitchFamily="2" charset="-78"/>
          </a:endParaRPr>
        </a:p>
      </dgm:t>
    </dgm:pt>
    <dgm:pt modelId="{F7FBDFBB-89C2-40F0-AA5A-9615327BC9B6}" type="parTrans" cxnId="{74210BD3-2520-4CF8-9B65-D79C23EFFF3C}">
      <dgm:prSet/>
      <dgm:spPr/>
      <dgm:t>
        <a:bodyPr/>
        <a:lstStyle/>
        <a:p>
          <a:pPr algn="justLow" rtl="1"/>
          <a:endParaRPr lang="en-US">
            <a:latin typeface="Times New Roman" pitchFamily="18" charset="0"/>
            <a:cs typeface="B Zar" pitchFamily="2" charset="-78"/>
          </a:endParaRPr>
        </a:p>
      </dgm:t>
    </dgm:pt>
    <dgm:pt modelId="{D399F05F-BC99-43DF-81CE-061F46C931C1}" type="sibTrans" cxnId="{74210BD3-2520-4CF8-9B65-D79C23EFFF3C}">
      <dgm:prSet/>
      <dgm:spPr/>
      <dgm:t>
        <a:bodyPr/>
        <a:lstStyle/>
        <a:p>
          <a:pPr algn="justLow" rtl="1"/>
          <a:endParaRPr lang="en-US">
            <a:latin typeface="Times New Roman" pitchFamily="18" charset="0"/>
            <a:cs typeface="B Zar" pitchFamily="2" charset="-78"/>
          </a:endParaRPr>
        </a:p>
      </dgm:t>
    </dgm:pt>
    <dgm:pt modelId="{C0C63005-424A-49EE-83CC-38CE0DB95DE8}">
      <dgm:prSet/>
      <dgm:spPr/>
      <dgm:t>
        <a:bodyPr/>
        <a:lstStyle/>
        <a:p>
          <a:pPr algn="justLow" rtl="1"/>
          <a:r>
            <a:rPr lang="fa-IR" smtClean="0">
              <a:latin typeface="Times New Roman" pitchFamily="18" charset="0"/>
              <a:cs typeface="B Zar" pitchFamily="2" charset="-78"/>
            </a:rPr>
            <a:t>هدف آن است كه دارايي‌ها را به قيمت روز بفروشند </a:t>
          </a:r>
          <a:r>
            <a:rPr lang="en-US" smtClean="0">
              <a:latin typeface="Times New Roman" pitchFamily="18" charset="0"/>
              <a:cs typeface="B Zar" pitchFamily="2" charset="-78"/>
            </a:rPr>
            <a:t>(M&amp;A, IPO)</a:t>
          </a:r>
          <a:r>
            <a:rPr lang="fa-IR" smtClean="0">
              <a:latin typeface="Times New Roman" pitchFamily="18" charset="0"/>
              <a:cs typeface="B Zar" pitchFamily="2" charset="-78"/>
            </a:rPr>
            <a:t>.</a:t>
          </a:r>
          <a:endParaRPr lang="en-US">
            <a:latin typeface="Times New Roman" pitchFamily="18" charset="0"/>
            <a:cs typeface="B Zar" pitchFamily="2" charset="-78"/>
          </a:endParaRPr>
        </a:p>
      </dgm:t>
    </dgm:pt>
    <dgm:pt modelId="{790902A0-C420-4349-9576-3F1B67842F1F}" type="parTrans" cxnId="{0FDB4C16-E6FA-4ECE-AE77-D396C55A16A7}">
      <dgm:prSet/>
      <dgm:spPr/>
      <dgm:t>
        <a:bodyPr/>
        <a:lstStyle/>
        <a:p>
          <a:pPr algn="justLow" rtl="1"/>
          <a:endParaRPr lang="en-US">
            <a:latin typeface="Times New Roman" pitchFamily="18" charset="0"/>
            <a:cs typeface="B Zar" pitchFamily="2" charset="-78"/>
          </a:endParaRPr>
        </a:p>
      </dgm:t>
    </dgm:pt>
    <dgm:pt modelId="{8D767790-85C1-4A8A-ABD2-971BC2EB29AC}" type="sibTrans" cxnId="{0FDB4C16-E6FA-4ECE-AE77-D396C55A16A7}">
      <dgm:prSet/>
      <dgm:spPr/>
      <dgm:t>
        <a:bodyPr/>
        <a:lstStyle/>
        <a:p>
          <a:pPr algn="justLow" rtl="1"/>
          <a:endParaRPr lang="en-US">
            <a:latin typeface="Times New Roman" pitchFamily="18" charset="0"/>
            <a:cs typeface="B Zar" pitchFamily="2" charset="-78"/>
          </a:endParaRPr>
        </a:p>
      </dgm:t>
    </dgm:pt>
    <dgm:pt modelId="{46F50559-53E2-4B5A-BFFB-72B3F9874A51}">
      <dgm:prSet/>
      <dgm:spPr/>
      <dgm:t>
        <a:bodyPr/>
        <a:lstStyle/>
        <a:p>
          <a:pPr algn="justLow" rtl="1"/>
          <a:r>
            <a:rPr lang="fa-IR" smtClean="0">
              <a:latin typeface="Times New Roman" pitchFamily="18" charset="0"/>
              <a:cs typeface="B Zar" pitchFamily="2" charset="-78"/>
            </a:rPr>
            <a:t>در ارزشيابي نسبي، همواره نسبت قابل‌ملاحظه‌اي از اوراق بهادار وجود دارد كه زير قيمت يا بالاي قيمت است. </a:t>
          </a:r>
          <a:endParaRPr lang="en-US">
            <a:latin typeface="Times New Roman" pitchFamily="18" charset="0"/>
            <a:cs typeface="B Zar" pitchFamily="2" charset="-78"/>
          </a:endParaRPr>
        </a:p>
      </dgm:t>
    </dgm:pt>
    <dgm:pt modelId="{A4BB5D95-65BA-46FD-B5D7-45608D85C44C}" type="parTrans" cxnId="{533CD8AD-2910-4541-BF4C-576BC2C1D2D4}">
      <dgm:prSet/>
      <dgm:spPr/>
      <dgm:t>
        <a:bodyPr/>
        <a:lstStyle/>
        <a:p>
          <a:pPr algn="justLow" rtl="1"/>
          <a:endParaRPr lang="en-US">
            <a:latin typeface="Times New Roman" pitchFamily="18" charset="0"/>
            <a:cs typeface="B Zar" pitchFamily="2" charset="-78"/>
          </a:endParaRPr>
        </a:p>
      </dgm:t>
    </dgm:pt>
    <dgm:pt modelId="{1F956622-B002-4A36-8E3A-E739866ED79D}" type="sibTrans" cxnId="{533CD8AD-2910-4541-BF4C-576BC2C1D2D4}">
      <dgm:prSet/>
      <dgm:spPr/>
      <dgm:t>
        <a:bodyPr/>
        <a:lstStyle/>
        <a:p>
          <a:pPr algn="justLow" rtl="1"/>
          <a:endParaRPr lang="en-US">
            <a:latin typeface="Times New Roman" pitchFamily="18" charset="0"/>
            <a:cs typeface="B Zar" pitchFamily="2" charset="-78"/>
          </a:endParaRPr>
        </a:p>
      </dgm:t>
    </dgm:pt>
    <dgm:pt modelId="{D2FB2809-CFF4-4DD1-8AC5-E69E204BCF57}">
      <dgm:prSet/>
      <dgm:spPr/>
      <dgm:t>
        <a:bodyPr/>
        <a:lstStyle/>
        <a:p>
          <a:pPr algn="justLow" rtl="1"/>
          <a:r>
            <a:rPr lang="fa-IR" smtClean="0">
              <a:latin typeface="Times New Roman" pitchFamily="18" charset="0"/>
              <a:cs typeface="B Zar" pitchFamily="2" charset="-78"/>
            </a:rPr>
            <a:t>از آن‌جا كه مديران صندوق‌ها براساس عملكردشان نسبت به ساير صندوق‌ها (به‌طور نسبي) قضاوت مي‌شوند، قيمت‌گذاري نسبي بيش‌تر به نياز آن‌ها مي‌آيد. </a:t>
          </a:r>
          <a:endParaRPr lang="en-US">
            <a:latin typeface="Times New Roman" pitchFamily="18" charset="0"/>
            <a:cs typeface="B Zar" pitchFamily="2" charset="-78"/>
          </a:endParaRPr>
        </a:p>
      </dgm:t>
    </dgm:pt>
    <dgm:pt modelId="{CE52B335-76AD-41F7-9E50-D7CE273BEA3A}" type="parTrans" cxnId="{31942416-1BC1-433C-8A18-FE12B136A739}">
      <dgm:prSet/>
      <dgm:spPr/>
      <dgm:t>
        <a:bodyPr/>
        <a:lstStyle/>
        <a:p>
          <a:pPr algn="justLow" rtl="1"/>
          <a:endParaRPr lang="en-US">
            <a:latin typeface="Times New Roman" pitchFamily="18" charset="0"/>
            <a:cs typeface="B Zar" pitchFamily="2" charset="-78"/>
          </a:endParaRPr>
        </a:p>
      </dgm:t>
    </dgm:pt>
    <dgm:pt modelId="{3445944D-19FE-4CC8-905F-7DA6D84600F7}" type="sibTrans" cxnId="{31942416-1BC1-433C-8A18-FE12B136A739}">
      <dgm:prSet/>
      <dgm:spPr/>
      <dgm:t>
        <a:bodyPr/>
        <a:lstStyle/>
        <a:p>
          <a:pPr algn="justLow" rtl="1"/>
          <a:endParaRPr lang="en-US">
            <a:latin typeface="Times New Roman" pitchFamily="18" charset="0"/>
            <a:cs typeface="B Zar" pitchFamily="2" charset="-78"/>
          </a:endParaRPr>
        </a:p>
      </dgm:t>
    </dgm:pt>
    <dgm:pt modelId="{95134C30-37D4-466F-BB50-6634BFE716B4}">
      <dgm:prSet/>
      <dgm:spPr/>
      <dgm:t>
        <a:bodyPr/>
        <a:lstStyle/>
        <a:p>
          <a:pPr algn="justLow" rtl="1"/>
          <a:r>
            <a:rPr lang="fa-IR" dirty="0" smtClean="0">
              <a:latin typeface="Times New Roman" pitchFamily="18" charset="0"/>
              <a:cs typeface="B Zar" pitchFamily="2" charset="-78"/>
            </a:rPr>
            <a:t>ارزشيابي نسبي معمولاً از </a:t>
          </a:r>
          <a:r>
            <a:rPr lang="en-US" dirty="0" smtClean="0">
              <a:latin typeface="Times New Roman" pitchFamily="18" charset="0"/>
              <a:cs typeface="B Zar" pitchFamily="2" charset="-78"/>
            </a:rPr>
            <a:t>DCF </a:t>
          </a:r>
          <a:r>
            <a:rPr lang="fa-IR" dirty="0" smtClean="0">
              <a:latin typeface="Times New Roman" pitchFamily="18" charset="0"/>
              <a:cs typeface="B Zar" pitchFamily="2" charset="-78"/>
            </a:rPr>
            <a:t> اطلاعات </a:t>
          </a:r>
          <a:r>
            <a:rPr lang="fa-IR" dirty="0" smtClean="0">
              <a:latin typeface="Times New Roman" pitchFamily="18" charset="0"/>
              <a:cs typeface="B Zar" pitchFamily="2" charset="-78"/>
            </a:rPr>
            <a:t>دقيق كم‌تري نياز دارد. </a:t>
          </a:r>
          <a:endParaRPr lang="en-US" dirty="0">
            <a:latin typeface="Times New Roman" pitchFamily="18" charset="0"/>
            <a:cs typeface="B Zar" pitchFamily="2" charset="-78"/>
          </a:endParaRPr>
        </a:p>
      </dgm:t>
    </dgm:pt>
    <dgm:pt modelId="{FCB9555D-D86A-4632-8019-F842588F556C}" type="parTrans" cxnId="{B5579E9B-0E53-41B1-84A8-58C3D523B388}">
      <dgm:prSet/>
      <dgm:spPr/>
      <dgm:t>
        <a:bodyPr/>
        <a:lstStyle/>
        <a:p>
          <a:pPr algn="justLow" rtl="1"/>
          <a:endParaRPr lang="en-US">
            <a:latin typeface="Times New Roman" pitchFamily="18" charset="0"/>
            <a:cs typeface="B Zar" pitchFamily="2" charset="-78"/>
          </a:endParaRPr>
        </a:p>
      </dgm:t>
    </dgm:pt>
    <dgm:pt modelId="{F5CC2307-AB43-4D54-B89F-07BF6D87568D}" type="sibTrans" cxnId="{B5579E9B-0E53-41B1-84A8-58C3D523B388}">
      <dgm:prSet/>
      <dgm:spPr/>
      <dgm:t>
        <a:bodyPr/>
        <a:lstStyle/>
        <a:p>
          <a:pPr algn="justLow" rtl="1"/>
          <a:endParaRPr lang="en-US">
            <a:latin typeface="Times New Roman" pitchFamily="18" charset="0"/>
            <a:cs typeface="B Zar" pitchFamily="2" charset="-78"/>
          </a:endParaRPr>
        </a:p>
      </dgm:t>
    </dgm:pt>
    <dgm:pt modelId="{9FE0CAB6-5C9C-4357-86DB-94D311590440}" type="pres">
      <dgm:prSet presAssocID="{99050310-F632-45A2-BCD9-E94F4CABAAF0}" presName="linear" presStyleCnt="0">
        <dgm:presLayoutVars>
          <dgm:animLvl val="lvl"/>
          <dgm:resizeHandles val="exact"/>
        </dgm:presLayoutVars>
      </dgm:prSet>
      <dgm:spPr/>
      <dgm:t>
        <a:bodyPr/>
        <a:lstStyle/>
        <a:p>
          <a:endParaRPr lang="en-US"/>
        </a:p>
      </dgm:t>
    </dgm:pt>
    <dgm:pt modelId="{2282BCC7-D621-4362-8B4D-1626A760C052}" type="pres">
      <dgm:prSet presAssocID="{C0471593-4CF2-40C9-B65B-7CB606BA1E9B}" presName="parentText" presStyleLbl="node1" presStyleIdx="0" presStyleCnt="4">
        <dgm:presLayoutVars>
          <dgm:chMax val="0"/>
          <dgm:bulletEnabled val="1"/>
        </dgm:presLayoutVars>
      </dgm:prSet>
      <dgm:spPr/>
      <dgm:t>
        <a:bodyPr/>
        <a:lstStyle/>
        <a:p>
          <a:endParaRPr lang="en-US"/>
        </a:p>
      </dgm:t>
    </dgm:pt>
    <dgm:pt modelId="{598EB00B-6B2A-4553-907B-4D324B535CD5}" type="pres">
      <dgm:prSet presAssocID="{C0471593-4CF2-40C9-B65B-7CB606BA1E9B}" presName="childText" presStyleLbl="revTx" presStyleIdx="0" presStyleCnt="1">
        <dgm:presLayoutVars>
          <dgm:bulletEnabled val="1"/>
        </dgm:presLayoutVars>
      </dgm:prSet>
      <dgm:spPr/>
      <dgm:t>
        <a:bodyPr/>
        <a:lstStyle/>
        <a:p>
          <a:endParaRPr lang="en-US"/>
        </a:p>
      </dgm:t>
    </dgm:pt>
    <dgm:pt modelId="{648F4C4B-76AC-4A81-9F6B-B33854CA83BC}" type="pres">
      <dgm:prSet presAssocID="{46F50559-53E2-4B5A-BFFB-72B3F9874A51}" presName="parentText" presStyleLbl="node1" presStyleIdx="1" presStyleCnt="4">
        <dgm:presLayoutVars>
          <dgm:chMax val="0"/>
          <dgm:bulletEnabled val="1"/>
        </dgm:presLayoutVars>
      </dgm:prSet>
      <dgm:spPr/>
      <dgm:t>
        <a:bodyPr/>
        <a:lstStyle/>
        <a:p>
          <a:endParaRPr lang="en-US"/>
        </a:p>
      </dgm:t>
    </dgm:pt>
    <dgm:pt modelId="{489E17D3-3815-47C6-A78A-ACCE053A482D}" type="pres">
      <dgm:prSet presAssocID="{1F956622-B002-4A36-8E3A-E739866ED79D}" presName="spacer" presStyleCnt="0"/>
      <dgm:spPr/>
    </dgm:pt>
    <dgm:pt modelId="{EC06DD1E-EDD8-46A2-91F2-C7C17F9B6401}" type="pres">
      <dgm:prSet presAssocID="{D2FB2809-CFF4-4DD1-8AC5-E69E204BCF57}" presName="parentText" presStyleLbl="node1" presStyleIdx="2" presStyleCnt="4">
        <dgm:presLayoutVars>
          <dgm:chMax val="0"/>
          <dgm:bulletEnabled val="1"/>
        </dgm:presLayoutVars>
      </dgm:prSet>
      <dgm:spPr/>
      <dgm:t>
        <a:bodyPr/>
        <a:lstStyle/>
        <a:p>
          <a:endParaRPr lang="en-US"/>
        </a:p>
      </dgm:t>
    </dgm:pt>
    <dgm:pt modelId="{2ECA9F6E-CC36-4A12-B271-1B7421141174}" type="pres">
      <dgm:prSet presAssocID="{3445944D-19FE-4CC8-905F-7DA6D84600F7}" presName="spacer" presStyleCnt="0"/>
      <dgm:spPr/>
    </dgm:pt>
    <dgm:pt modelId="{D458FE48-3A37-402F-86CE-8F73C28BD2C3}" type="pres">
      <dgm:prSet presAssocID="{95134C30-37D4-466F-BB50-6634BFE716B4}" presName="parentText" presStyleLbl="node1" presStyleIdx="3" presStyleCnt="4">
        <dgm:presLayoutVars>
          <dgm:chMax val="0"/>
          <dgm:bulletEnabled val="1"/>
        </dgm:presLayoutVars>
      </dgm:prSet>
      <dgm:spPr/>
      <dgm:t>
        <a:bodyPr/>
        <a:lstStyle/>
        <a:p>
          <a:endParaRPr lang="en-US"/>
        </a:p>
      </dgm:t>
    </dgm:pt>
  </dgm:ptLst>
  <dgm:cxnLst>
    <dgm:cxn modelId="{3D73277A-80A5-499B-BCD7-B5F1C210D068}" type="presOf" srcId="{99050310-F632-45A2-BCD9-E94F4CABAAF0}" destId="{9FE0CAB6-5C9C-4357-86DB-94D311590440}" srcOrd="0" destOrd="0" presId="urn:microsoft.com/office/officeart/2005/8/layout/vList2"/>
    <dgm:cxn modelId="{31942416-1BC1-433C-8A18-FE12B136A739}" srcId="{99050310-F632-45A2-BCD9-E94F4CABAAF0}" destId="{D2FB2809-CFF4-4DD1-8AC5-E69E204BCF57}" srcOrd="2" destOrd="0" parTransId="{CE52B335-76AD-41F7-9E50-D7CE273BEA3A}" sibTransId="{3445944D-19FE-4CC8-905F-7DA6D84600F7}"/>
    <dgm:cxn modelId="{0FDB4C16-E6FA-4ECE-AE77-D396C55A16A7}" srcId="{C0471593-4CF2-40C9-B65B-7CB606BA1E9B}" destId="{C0C63005-424A-49EE-83CC-38CE0DB95DE8}" srcOrd="0" destOrd="0" parTransId="{790902A0-C420-4349-9576-3F1B67842F1F}" sibTransId="{8D767790-85C1-4A8A-ABD2-971BC2EB29AC}"/>
    <dgm:cxn modelId="{F55AA45D-1F9C-4026-B35E-F4F6845BD0F8}" type="presOf" srcId="{46F50559-53E2-4B5A-BFFB-72B3F9874A51}" destId="{648F4C4B-76AC-4A81-9F6B-B33854CA83BC}" srcOrd="0" destOrd="0" presId="urn:microsoft.com/office/officeart/2005/8/layout/vList2"/>
    <dgm:cxn modelId="{DA6C835D-D62A-4816-8A0E-BD5B5CC1770B}" type="presOf" srcId="{95134C30-37D4-466F-BB50-6634BFE716B4}" destId="{D458FE48-3A37-402F-86CE-8F73C28BD2C3}" srcOrd="0" destOrd="0" presId="urn:microsoft.com/office/officeart/2005/8/layout/vList2"/>
    <dgm:cxn modelId="{7633E460-6162-4F18-8EE1-EA46C5AF468E}" type="presOf" srcId="{D2FB2809-CFF4-4DD1-8AC5-E69E204BCF57}" destId="{EC06DD1E-EDD8-46A2-91F2-C7C17F9B6401}" srcOrd="0" destOrd="0" presId="urn:microsoft.com/office/officeart/2005/8/layout/vList2"/>
    <dgm:cxn modelId="{533CD8AD-2910-4541-BF4C-576BC2C1D2D4}" srcId="{99050310-F632-45A2-BCD9-E94F4CABAAF0}" destId="{46F50559-53E2-4B5A-BFFB-72B3F9874A51}" srcOrd="1" destOrd="0" parTransId="{A4BB5D95-65BA-46FD-B5D7-45608D85C44C}" sibTransId="{1F956622-B002-4A36-8E3A-E739866ED79D}"/>
    <dgm:cxn modelId="{58300640-6D3E-4212-853B-2FC22463EF79}" type="presOf" srcId="{C0471593-4CF2-40C9-B65B-7CB606BA1E9B}" destId="{2282BCC7-D621-4362-8B4D-1626A760C052}" srcOrd="0" destOrd="0" presId="urn:microsoft.com/office/officeart/2005/8/layout/vList2"/>
    <dgm:cxn modelId="{74210BD3-2520-4CF8-9B65-D79C23EFFF3C}" srcId="{99050310-F632-45A2-BCD9-E94F4CABAAF0}" destId="{C0471593-4CF2-40C9-B65B-7CB606BA1E9B}" srcOrd="0" destOrd="0" parTransId="{F7FBDFBB-89C2-40F0-AA5A-9615327BC9B6}" sibTransId="{D399F05F-BC99-43DF-81CE-061F46C931C1}"/>
    <dgm:cxn modelId="{B5579E9B-0E53-41B1-84A8-58C3D523B388}" srcId="{99050310-F632-45A2-BCD9-E94F4CABAAF0}" destId="{95134C30-37D4-466F-BB50-6634BFE716B4}" srcOrd="3" destOrd="0" parTransId="{FCB9555D-D86A-4632-8019-F842588F556C}" sibTransId="{F5CC2307-AB43-4D54-B89F-07BF6D87568D}"/>
    <dgm:cxn modelId="{5765BD25-558D-4E25-A3A8-07488FB6E703}" type="presOf" srcId="{C0C63005-424A-49EE-83CC-38CE0DB95DE8}" destId="{598EB00B-6B2A-4553-907B-4D324B535CD5}" srcOrd="0" destOrd="0" presId="urn:microsoft.com/office/officeart/2005/8/layout/vList2"/>
    <dgm:cxn modelId="{06CA5D00-60E9-4BB1-A2E2-F65BF92BF40D}" type="presParOf" srcId="{9FE0CAB6-5C9C-4357-86DB-94D311590440}" destId="{2282BCC7-D621-4362-8B4D-1626A760C052}" srcOrd="0" destOrd="0" presId="urn:microsoft.com/office/officeart/2005/8/layout/vList2"/>
    <dgm:cxn modelId="{7789C594-6244-46D7-BEB1-1C88BF256AD8}" type="presParOf" srcId="{9FE0CAB6-5C9C-4357-86DB-94D311590440}" destId="{598EB00B-6B2A-4553-907B-4D324B535CD5}" srcOrd="1" destOrd="0" presId="urn:microsoft.com/office/officeart/2005/8/layout/vList2"/>
    <dgm:cxn modelId="{16B20673-12EE-4A4B-B6A4-4BFC42A22057}" type="presParOf" srcId="{9FE0CAB6-5C9C-4357-86DB-94D311590440}" destId="{648F4C4B-76AC-4A81-9F6B-B33854CA83BC}" srcOrd="2" destOrd="0" presId="urn:microsoft.com/office/officeart/2005/8/layout/vList2"/>
    <dgm:cxn modelId="{244D8093-6B64-4AD5-B2D3-B8B37568E5F5}" type="presParOf" srcId="{9FE0CAB6-5C9C-4357-86DB-94D311590440}" destId="{489E17D3-3815-47C6-A78A-ACCE053A482D}" srcOrd="3" destOrd="0" presId="urn:microsoft.com/office/officeart/2005/8/layout/vList2"/>
    <dgm:cxn modelId="{2DD61BC3-886E-459A-90F9-897201A00CC4}" type="presParOf" srcId="{9FE0CAB6-5C9C-4357-86DB-94D311590440}" destId="{EC06DD1E-EDD8-46A2-91F2-C7C17F9B6401}" srcOrd="4" destOrd="0" presId="urn:microsoft.com/office/officeart/2005/8/layout/vList2"/>
    <dgm:cxn modelId="{CE13D7EF-A5E9-4829-A8EA-C4B835869780}" type="presParOf" srcId="{9FE0CAB6-5C9C-4357-86DB-94D311590440}" destId="{2ECA9F6E-CC36-4A12-B271-1B7421141174}" srcOrd="5" destOrd="0" presId="urn:microsoft.com/office/officeart/2005/8/layout/vList2"/>
    <dgm:cxn modelId="{A2BC608B-CF4A-48F9-BCB1-5B61D4EB7242}" type="presParOf" srcId="{9FE0CAB6-5C9C-4357-86DB-94D311590440}" destId="{D458FE48-3A37-402F-86CE-8F73C28BD2C3}"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5F96FA1-A2B9-4AA0-913F-599E9031F907}" type="doc">
      <dgm:prSet loTypeId="urn:microsoft.com/office/officeart/2005/8/layout/vList2" loCatId="list" qsTypeId="urn:microsoft.com/office/officeart/2005/8/quickstyle/3d1" qsCatId="3D" csTypeId="urn:microsoft.com/office/officeart/2005/8/colors/colorful4" csCatId="colorful" phldr="1"/>
      <dgm:spPr/>
      <dgm:t>
        <a:bodyPr/>
        <a:lstStyle/>
        <a:p>
          <a:endParaRPr lang="en-US"/>
        </a:p>
      </dgm:t>
    </dgm:pt>
    <dgm:pt modelId="{20164936-C4D2-4068-A6D5-120C65B8E3DC}">
      <dgm:prSet phldrT="[Text]"/>
      <dgm:spPr/>
      <dgm:t>
        <a:bodyPr/>
        <a:lstStyle/>
        <a:p>
          <a:pPr algn="justLow" rtl="1"/>
          <a:r>
            <a:rPr lang="fa-IR" dirty="0" smtClean="0">
              <a:cs typeface="B Zar" pitchFamily="2" charset="-78"/>
            </a:rPr>
            <a:t>اگر سبدي مركب از سهامي باشد كه براساس قيمت‌گذاري نسبي زير قيمت‌اند و بالاي قيمت تعيين شود، اگر حتي تحليل‌گر قضاوت درستي انجام دهد، باز هم قيمت بالاي ارزش خواهد بود، هرچند كم‌تر از ساير اوراق بهادار بازار.</a:t>
          </a:r>
          <a:endParaRPr lang="en-US" dirty="0">
            <a:cs typeface="B Zar" pitchFamily="2" charset="-78"/>
          </a:endParaRPr>
        </a:p>
      </dgm:t>
    </dgm:pt>
    <dgm:pt modelId="{9B528FAB-1AE5-4BFF-8BBB-540D60BB7D64}" type="parTrans" cxnId="{42EEC3DF-BD6C-42D0-BE0F-C952C1670F5D}">
      <dgm:prSet/>
      <dgm:spPr/>
      <dgm:t>
        <a:bodyPr/>
        <a:lstStyle/>
        <a:p>
          <a:pPr algn="justLow" rtl="1"/>
          <a:endParaRPr lang="en-US">
            <a:cs typeface="B Zar" pitchFamily="2" charset="-78"/>
          </a:endParaRPr>
        </a:p>
      </dgm:t>
    </dgm:pt>
    <dgm:pt modelId="{0A13542F-0D16-4F91-AF0D-100256375645}" type="sibTrans" cxnId="{42EEC3DF-BD6C-42D0-BE0F-C952C1670F5D}">
      <dgm:prSet/>
      <dgm:spPr/>
      <dgm:t>
        <a:bodyPr/>
        <a:lstStyle/>
        <a:p>
          <a:pPr algn="justLow" rtl="1"/>
          <a:endParaRPr lang="en-US">
            <a:cs typeface="B Zar" pitchFamily="2" charset="-78"/>
          </a:endParaRPr>
        </a:p>
      </dgm:t>
    </dgm:pt>
    <dgm:pt modelId="{0044ABF4-7DFC-44EB-8E30-A4F2B0E5DD08}">
      <dgm:prSet/>
      <dgm:spPr/>
      <dgm:t>
        <a:bodyPr/>
        <a:lstStyle/>
        <a:p>
          <a:pPr algn="justLow" rtl="1"/>
          <a:r>
            <a:rPr lang="fa-IR" smtClean="0">
              <a:cs typeface="B Zar" pitchFamily="2" charset="-78"/>
            </a:rPr>
            <a:t>ارزشيابي نسبي بر اين فرض استوار است كه بازارها در كل درست قيمت‌گذاري كرده‌اند، هرچند روي سهم خاص ممكن است اشتباه كرده باشند. به نسبتي كه بازارها در كل زير يا بالاي قيمت باشند، ‌ارزشيابي نسبي نادقيق خواهد بود. </a:t>
          </a:r>
          <a:endParaRPr lang="en-US">
            <a:cs typeface="B Zar" pitchFamily="2" charset="-78"/>
          </a:endParaRPr>
        </a:p>
      </dgm:t>
    </dgm:pt>
    <dgm:pt modelId="{A162084D-D04C-4FEB-98A4-F0E323D3699F}" type="parTrans" cxnId="{91428F8B-A3FB-40F3-A3C9-266B732B95E6}">
      <dgm:prSet/>
      <dgm:spPr/>
      <dgm:t>
        <a:bodyPr/>
        <a:lstStyle/>
        <a:p>
          <a:pPr algn="justLow" rtl="1"/>
          <a:endParaRPr lang="en-US">
            <a:cs typeface="B Zar" pitchFamily="2" charset="-78"/>
          </a:endParaRPr>
        </a:p>
      </dgm:t>
    </dgm:pt>
    <dgm:pt modelId="{821A5B9C-CFC7-40A5-9F50-9C5EBC17DB6C}" type="sibTrans" cxnId="{91428F8B-A3FB-40F3-A3C9-266B732B95E6}">
      <dgm:prSet/>
      <dgm:spPr/>
      <dgm:t>
        <a:bodyPr/>
        <a:lstStyle/>
        <a:p>
          <a:pPr algn="justLow" rtl="1"/>
          <a:endParaRPr lang="en-US">
            <a:cs typeface="B Zar" pitchFamily="2" charset="-78"/>
          </a:endParaRPr>
        </a:p>
      </dgm:t>
    </dgm:pt>
    <dgm:pt modelId="{D63BEFCB-C9CA-41C5-A5AA-83C5BDFE19FD}">
      <dgm:prSet/>
      <dgm:spPr/>
      <dgm:t>
        <a:bodyPr/>
        <a:lstStyle/>
        <a:p>
          <a:pPr algn="justLow" rtl="1"/>
          <a:r>
            <a:rPr lang="fa-IR" smtClean="0">
              <a:cs typeface="B Zar" pitchFamily="2" charset="-78"/>
            </a:rPr>
            <a:t>ارزشيابي نسبي در شكلي كه توسط مديران سبدها و تحليل‌گران به‌كار مي‌رود، اطلاعات زيادي نمي‌خواهد. علت فرض‌هاي خاصي است كه در مورد متغيرها مي‌شود. هرچه اين فرض‌هاي خاص نادرست باشد، ارزشيابي نسبي غلط خواهد بود. </a:t>
          </a:r>
          <a:endParaRPr lang="en-US">
            <a:cs typeface="B Zar" pitchFamily="2" charset="-78"/>
          </a:endParaRPr>
        </a:p>
      </dgm:t>
    </dgm:pt>
    <dgm:pt modelId="{819E5A09-0EB4-4D27-9C5B-05742CB75778}" type="parTrans" cxnId="{A582AC78-1A33-4599-9EEE-E2BEBD8B71B9}">
      <dgm:prSet/>
      <dgm:spPr/>
      <dgm:t>
        <a:bodyPr/>
        <a:lstStyle/>
        <a:p>
          <a:pPr algn="justLow" rtl="1"/>
          <a:endParaRPr lang="en-US">
            <a:cs typeface="B Zar" pitchFamily="2" charset="-78"/>
          </a:endParaRPr>
        </a:p>
      </dgm:t>
    </dgm:pt>
    <dgm:pt modelId="{4A1A837E-6813-4435-878C-6F65B3286AF6}" type="sibTrans" cxnId="{A582AC78-1A33-4599-9EEE-E2BEBD8B71B9}">
      <dgm:prSet/>
      <dgm:spPr/>
      <dgm:t>
        <a:bodyPr/>
        <a:lstStyle/>
        <a:p>
          <a:pPr algn="justLow" rtl="1"/>
          <a:endParaRPr lang="en-US">
            <a:cs typeface="B Zar" pitchFamily="2" charset="-78"/>
          </a:endParaRPr>
        </a:p>
      </dgm:t>
    </dgm:pt>
    <dgm:pt modelId="{2ACC65E4-0B0E-409C-A0CC-07BC7F5413C3}" type="pres">
      <dgm:prSet presAssocID="{35F96FA1-A2B9-4AA0-913F-599E9031F907}" presName="linear" presStyleCnt="0">
        <dgm:presLayoutVars>
          <dgm:animLvl val="lvl"/>
          <dgm:resizeHandles val="exact"/>
        </dgm:presLayoutVars>
      </dgm:prSet>
      <dgm:spPr/>
      <dgm:t>
        <a:bodyPr/>
        <a:lstStyle/>
        <a:p>
          <a:endParaRPr lang="en-US"/>
        </a:p>
      </dgm:t>
    </dgm:pt>
    <dgm:pt modelId="{DB03BBE2-31CB-43A1-B75B-3527B82A3FAE}" type="pres">
      <dgm:prSet presAssocID="{20164936-C4D2-4068-A6D5-120C65B8E3DC}" presName="parentText" presStyleLbl="node1" presStyleIdx="0" presStyleCnt="3">
        <dgm:presLayoutVars>
          <dgm:chMax val="0"/>
          <dgm:bulletEnabled val="1"/>
        </dgm:presLayoutVars>
      </dgm:prSet>
      <dgm:spPr/>
      <dgm:t>
        <a:bodyPr/>
        <a:lstStyle/>
        <a:p>
          <a:endParaRPr lang="en-US"/>
        </a:p>
      </dgm:t>
    </dgm:pt>
    <dgm:pt modelId="{4E44455D-A8FC-446D-A322-999690910437}" type="pres">
      <dgm:prSet presAssocID="{0A13542F-0D16-4F91-AF0D-100256375645}" presName="spacer" presStyleCnt="0"/>
      <dgm:spPr/>
    </dgm:pt>
    <dgm:pt modelId="{A725DA22-7D13-435F-94AF-F1F17376FAA4}" type="pres">
      <dgm:prSet presAssocID="{0044ABF4-7DFC-44EB-8E30-A4F2B0E5DD08}" presName="parentText" presStyleLbl="node1" presStyleIdx="1" presStyleCnt="3">
        <dgm:presLayoutVars>
          <dgm:chMax val="0"/>
          <dgm:bulletEnabled val="1"/>
        </dgm:presLayoutVars>
      </dgm:prSet>
      <dgm:spPr/>
      <dgm:t>
        <a:bodyPr/>
        <a:lstStyle/>
        <a:p>
          <a:endParaRPr lang="en-US"/>
        </a:p>
      </dgm:t>
    </dgm:pt>
    <dgm:pt modelId="{59D4A604-F699-460A-B06E-9D59572E07B2}" type="pres">
      <dgm:prSet presAssocID="{821A5B9C-CFC7-40A5-9F50-9C5EBC17DB6C}" presName="spacer" presStyleCnt="0"/>
      <dgm:spPr/>
    </dgm:pt>
    <dgm:pt modelId="{8063F825-1849-4355-A7E0-D40C95ECE7FF}" type="pres">
      <dgm:prSet presAssocID="{D63BEFCB-C9CA-41C5-A5AA-83C5BDFE19FD}" presName="parentText" presStyleLbl="node1" presStyleIdx="2" presStyleCnt="3">
        <dgm:presLayoutVars>
          <dgm:chMax val="0"/>
          <dgm:bulletEnabled val="1"/>
        </dgm:presLayoutVars>
      </dgm:prSet>
      <dgm:spPr/>
      <dgm:t>
        <a:bodyPr/>
        <a:lstStyle/>
        <a:p>
          <a:endParaRPr lang="en-US"/>
        </a:p>
      </dgm:t>
    </dgm:pt>
  </dgm:ptLst>
  <dgm:cxnLst>
    <dgm:cxn modelId="{A582AC78-1A33-4599-9EEE-E2BEBD8B71B9}" srcId="{35F96FA1-A2B9-4AA0-913F-599E9031F907}" destId="{D63BEFCB-C9CA-41C5-A5AA-83C5BDFE19FD}" srcOrd="2" destOrd="0" parTransId="{819E5A09-0EB4-4D27-9C5B-05742CB75778}" sibTransId="{4A1A837E-6813-4435-878C-6F65B3286AF6}"/>
    <dgm:cxn modelId="{358850B0-4616-441F-83E6-6D2A1E61C2CF}" type="presOf" srcId="{0044ABF4-7DFC-44EB-8E30-A4F2B0E5DD08}" destId="{A725DA22-7D13-435F-94AF-F1F17376FAA4}" srcOrd="0" destOrd="0" presId="urn:microsoft.com/office/officeart/2005/8/layout/vList2"/>
    <dgm:cxn modelId="{F5A395E1-A6A0-4098-A335-56FA74D6A517}" type="presOf" srcId="{35F96FA1-A2B9-4AA0-913F-599E9031F907}" destId="{2ACC65E4-0B0E-409C-A0CC-07BC7F5413C3}" srcOrd="0" destOrd="0" presId="urn:microsoft.com/office/officeart/2005/8/layout/vList2"/>
    <dgm:cxn modelId="{91428F8B-A3FB-40F3-A3C9-266B732B95E6}" srcId="{35F96FA1-A2B9-4AA0-913F-599E9031F907}" destId="{0044ABF4-7DFC-44EB-8E30-A4F2B0E5DD08}" srcOrd="1" destOrd="0" parTransId="{A162084D-D04C-4FEB-98A4-F0E323D3699F}" sibTransId="{821A5B9C-CFC7-40A5-9F50-9C5EBC17DB6C}"/>
    <dgm:cxn modelId="{42EEC3DF-BD6C-42D0-BE0F-C952C1670F5D}" srcId="{35F96FA1-A2B9-4AA0-913F-599E9031F907}" destId="{20164936-C4D2-4068-A6D5-120C65B8E3DC}" srcOrd="0" destOrd="0" parTransId="{9B528FAB-1AE5-4BFF-8BBB-540D60BB7D64}" sibTransId="{0A13542F-0D16-4F91-AF0D-100256375645}"/>
    <dgm:cxn modelId="{1EA2F211-93F4-4236-A3EC-75F99DDD82E2}" type="presOf" srcId="{20164936-C4D2-4068-A6D5-120C65B8E3DC}" destId="{DB03BBE2-31CB-43A1-B75B-3527B82A3FAE}" srcOrd="0" destOrd="0" presId="urn:microsoft.com/office/officeart/2005/8/layout/vList2"/>
    <dgm:cxn modelId="{2BBDA7B2-B5AB-4BD3-84B7-42B9B1BAA11F}" type="presOf" srcId="{D63BEFCB-C9CA-41C5-A5AA-83C5BDFE19FD}" destId="{8063F825-1849-4355-A7E0-D40C95ECE7FF}" srcOrd="0" destOrd="0" presId="urn:microsoft.com/office/officeart/2005/8/layout/vList2"/>
    <dgm:cxn modelId="{E8B0B28C-EECF-4A77-8AE0-C30EE48EE6A1}" type="presParOf" srcId="{2ACC65E4-0B0E-409C-A0CC-07BC7F5413C3}" destId="{DB03BBE2-31CB-43A1-B75B-3527B82A3FAE}" srcOrd="0" destOrd="0" presId="urn:microsoft.com/office/officeart/2005/8/layout/vList2"/>
    <dgm:cxn modelId="{0D0E461B-7A9B-482E-B1F2-7205EFF4C955}" type="presParOf" srcId="{2ACC65E4-0B0E-409C-A0CC-07BC7F5413C3}" destId="{4E44455D-A8FC-446D-A322-999690910437}" srcOrd="1" destOrd="0" presId="urn:microsoft.com/office/officeart/2005/8/layout/vList2"/>
    <dgm:cxn modelId="{EACACB0A-FCC6-409B-BBEE-70F2CC034AC4}" type="presParOf" srcId="{2ACC65E4-0B0E-409C-A0CC-07BC7F5413C3}" destId="{A725DA22-7D13-435F-94AF-F1F17376FAA4}" srcOrd="2" destOrd="0" presId="urn:microsoft.com/office/officeart/2005/8/layout/vList2"/>
    <dgm:cxn modelId="{A73DE42B-989B-439D-9140-B92B3816144F}" type="presParOf" srcId="{2ACC65E4-0B0E-409C-A0CC-07BC7F5413C3}" destId="{59D4A604-F699-460A-B06E-9D59572E07B2}" srcOrd="3" destOrd="0" presId="urn:microsoft.com/office/officeart/2005/8/layout/vList2"/>
    <dgm:cxn modelId="{9AFE618A-1942-4A28-8CA1-84BD06EA6310}" type="presParOf" srcId="{2ACC65E4-0B0E-409C-A0CC-07BC7F5413C3}" destId="{8063F825-1849-4355-A7E0-D40C95ECE7FF}"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D887627-644E-4332-BC23-EEC080CE5AC9}"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n-US"/>
        </a:p>
      </dgm:t>
    </dgm:pt>
    <dgm:pt modelId="{C6E0A988-86A5-4503-84D8-4B0C9C1D5753}">
      <dgm:prSet phldrT="[Text]"/>
      <dgm:spPr/>
      <dgm:t>
        <a:bodyPr/>
        <a:lstStyle/>
        <a:p>
          <a:pPr algn="justLow" rtl="1"/>
          <a:r>
            <a:rPr lang="fa-IR" dirty="0" smtClean="0">
              <a:cs typeface="B Zar" pitchFamily="2" charset="-78"/>
            </a:rPr>
            <a:t>كاربرد اين رويكرد موقعي ساده است كه: </a:t>
          </a:r>
          <a:endParaRPr lang="en-US" dirty="0">
            <a:cs typeface="B Zar" pitchFamily="2" charset="-78"/>
          </a:endParaRPr>
        </a:p>
      </dgm:t>
    </dgm:pt>
    <dgm:pt modelId="{4A71B843-8362-436F-9592-6287345AC593}" type="parTrans" cxnId="{8C1188A3-5357-4E2B-8635-1DFF5C35B3C5}">
      <dgm:prSet/>
      <dgm:spPr/>
      <dgm:t>
        <a:bodyPr/>
        <a:lstStyle/>
        <a:p>
          <a:pPr algn="justLow"/>
          <a:endParaRPr lang="en-US">
            <a:cs typeface="B Zar" pitchFamily="2" charset="-78"/>
          </a:endParaRPr>
        </a:p>
      </dgm:t>
    </dgm:pt>
    <dgm:pt modelId="{DB98AF03-3090-4DC4-A9AC-9C419523D043}" type="sibTrans" cxnId="{8C1188A3-5357-4E2B-8635-1DFF5C35B3C5}">
      <dgm:prSet/>
      <dgm:spPr/>
      <dgm:t>
        <a:bodyPr/>
        <a:lstStyle/>
        <a:p>
          <a:pPr algn="justLow"/>
          <a:endParaRPr lang="en-US">
            <a:cs typeface="B Zar" pitchFamily="2" charset="-78"/>
          </a:endParaRPr>
        </a:p>
      </dgm:t>
    </dgm:pt>
    <dgm:pt modelId="{243A8498-6A7D-4E8C-AB14-D7EC86C9151A}">
      <dgm:prSet/>
      <dgm:spPr/>
      <dgm:t>
        <a:bodyPr/>
        <a:lstStyle/>
        <a:p>
          <a:pPr algn="justLow" rtl="1"/>
          <a:r>
            <a:rPr lang="fa-IR" smtClean="0">
              <a:cs typeface="B Zar" pitchFamily="2" charset="-78"/>
            </a:rPr>
            <a:t>دارايي‌هاي قابل‌مقايسه زياد باشد؛</a:t>
          </a:r>
          <a:endParaRPr lang="en-US">
            <a:cs typeface="B Zar" pitchFamily="2" charset="-78"/>
          </a:endParaRPr>
        </a:p>
      </dgm:t>
    </dgm:pt>
    <dgm:pt modelId="{00FE4537-A6B5-4394-97FE-B49AF69629CB}" type="parTrans" cxnId="{593EE888-8271-4FE4-8375-6A15145A304A}">
      <dgm:prSet/>
      <dgm:spPr/>
      <dgm:t>
        <a:bodyPr/>
        <a:lstStyle/>
        <a:p>
          <a:pPr algn="justLow"/>
          <a:endParaRPr lang="en-US">
            <a:cs typeface="B Zar" pitchFamily="2" charset="-78"/>
          </a:endParaRPr>
        </a:p>
      </dgm:t>
    </dgm:pt>
    <dgm:pt modelId="{B3B24431-1CA4-49BD-8824-C78A6B714925}" type="sibTrans" cxnId="{593EE888-8271-4FE4-8375-6A15145A304A}">
      <dgm:prSet/>
      <dgm:spPr/>
      <dgm:t>
        <a:bodyPr/>
        <a:lstStyle/>
        <a:p>
          <a:pPr algn="justLow"/>
          <a:endParaRPr lang="en-US">
            <a:cs typeface="B Zar" pitchFamily="2" charset="-78"/>
          </a:endParaRPr>
        </a:p>
      </dgm:t>
    </dgm:pt>
    <dgm:pt modelId="{608E3195-253B-4FF7-9CE8-59A6E463F8FA}">
      <dgm:prSet/>
      <dgm:spPr/>
      <dgm:t>
        <a:bodyPr/>
        <a:lstStyle/>
        <a:p>
          <a:pPr algn="justLow" rtl="1"/>
          <a:r>
            <a:rPr lang="fa-IR" smtClean="0">
              <a:cs typeface="B Zar" pitchFamily="2" charset="-78"/>
            </a:rPr>
            <a:t>اين دارايي‌ها در بازار قيمت خورده‌ باشد؛ </a:t>
          </a:r>
          <a:endParaRPr lang="en-US">
            <a:cs typeface="B Zar" pitchFamily="2" charset="-78"/>
          </a:endParaRPr>
        </a:p>
      </dgm:t>
    </dgm:pt>
    <dgm:pt modelId="{D9E1EC8B-74A7-414A-843E-BC524F5A1F93}" type="parTrans" cxnId="{60B22C81-CFBB-4DFB-B7BE-55611B9BE704}">
      <dgm:prSet/>
      <dgm:spPr/>
      <dgm:t>
        <a:bodyPr/>
        <a:lstStyle/>
        <a:p>
          <a:pPr algn="justLow"/>
          <a:endParaRPr lang="en-US">
            <a:cs typeface="B Zar" pitchFamily="2" charset="-78"/>
          </a:endParaRPr>
        </a:p>
      </dgm:t>
    </dgm:pt>
    <dgm:pt modelId="{4230F750-A975-41C0-A34A-E9BB699206B0}" type="sibTrans" cxnId="{60B22C81-CFBB-4DFB-B7BE-55611B9BE704}">
      <dgm:prSet/>
      <dgm:spPr/>
      <dgm:t>
        <a:bodyPr/>
        <a:lstStyle/>
        <a:p>
          <a:pPr algn="justLow"/>
          <a:endParaRPr lang="en-US">
            <a:cs typeface="B Zar" pitchFamily="2" charset="-78"/>
          </a:endParaRPr>
        </a:p>
      </dgm:t>
    </dgm:pt>
    <dgm:pt modelId="{86DB6F5F-4411-4EF9-8379-7D5FC328AB3E}">
      <dgm:prSet/>
      <dgm:spPr/>
      <dgm:t>
        <a:bodyPr/>
        <a:lstStyle/>
        <a:p>
          <a:pPr algn="justLow" rtl="1"/>
          <a:r>
            <a:rPr lang="fa-IR" smtClean="0">
              <a:cs typeface="B Zar" pitchFamily="2" charset="-78"/>
            </a:rPr>
            <a:t>و متغيرهاي پايه‌اي وجود داشته باشد كه بتواند قيمت را استاندارد كند.</a:t>
          </a:r>
          <a:endParaRPr lang="en-US">
            <a:cs typeface="B Zar" pitchFamily="2" charset="-78"/>
          </a:endParaRPr>
        </a:p>
      </dgm:t>
    </dgm:pt>
    <dgm:pt modelId="{BD2A7F7E-F2C2-4F0A-A0AD-074B9E87F0A2}" type="parTrans" cxnId="{BF43135E-539F-4240-B355-90BC2E716696}">
      <dgm:prSet/>
      <dgm:spPr/>
      <dgm:t>
        <a:bodyPr/>
        <a:lstStyle/>
        <a:p>
          <a:pPr algn="justLow"/>
          <a:endParaRPr lang="en-US">
            <a:cs typeface="B Zar" pitchFamily="2" charset="-78"/>
          </a:endParaRPr>
        </a:p>
      </dgm:t>
    </dgm:pt>
    <dgm:pt modelId="{B6972C77-59DC-40A5-9101-CFF4A5CF7C60}" type="sibTrans" cxnId="{BF43135E-539F-4240-B355-90BC2E716696}">
      <dgm:prSet/>
      <dgm:spPr/>
      <dgm:t>
        <a:bodyPr/>
        <a:lstStyle/>
        <a:p>
          <a:pPr algn="justLow"/>
          <a:endParaRPr lang="en-US">
            <a:cs typeface="B Zar" pitchFamily="2" charset="-78"/>
          </a:endParaRPr>
        </a:p>
      </dgm:t>
    </dgm:pt>
    <dgm:pt modelId="{66E906AF-9CAA-4F5D-A751-695143BE303B}">
      <dgm:prSet/>
      <dgm:spPr/>
      <dgm:t>
        <a:bodyPr/>
        <a:lstStyle/>
        <a:p>
          <a:pPr algn="justLow" rtl="1"/>
          <a:r>
            <a:rPr lang="fa-IR" smtClean="0">
              <a:cs typeface="B Zar" pitchFamily="2" charset="-78"/>
            </a:rPr>
            <a:t>اين رويكرد بيش‌تر به درد سرمايه‌گذاراني مي‌خورد كه:</a:t>
          </a:r>
          <a:endParaRPr lang="en-US">
            <a:cs typeface="B Zar" pitchFamily="2" charset="-78"/>
          </a:endParaRPr>
        </a:p>
      </dgm:t>
    </dgm:pt>
    <dgm:pt modelId="{31B8C460-7016-4977-BF0D-C6E8FB4757CE}" type="parTrans" cxnId="{691239A6-054E-4E98-AD7C-BD79F1D0895B}">
      <dgm:prSet/>
      <dgm:spPr/>
      <dgm:t>
        <a:bodyPr/>
        <a:lstStyle/>
        <a:p>
          <a:pPr algn="justLow"/>
          <a:endParaRPr lang="en-US">
            <a:cs typeface="B Zar" pitchFamily="2" charset="-78"/>
          </a:endParaRPr>
        </a:p>
      </dgm:t>
    </dgm:pt>
    <dgm:pt modelId="{F180DFC9-FC0C-464C-ABF3-A7481825658C}" type="sibTrans" cxnId="{691239A6-054E-4E98-AD7C-BD79F1D0895B}">
      <dgm:prSet/>
      <dgm:spPr/>
      <dgm:t>
        <a:bodyPr/>
        <a:lstStyle/>
        <a:p>
          <a:pPr algn="justLow"/>
          <a:endParaRPr lang="en-US">
            <a:cs typeface="B Zar" pitchFamily="2" charset="-78"/>
          </a:endParaRPr>
        </a:p>
      </dgm:t>
    </dgm:pt>
    <dgm:pt modelId="{16CBD4E2-2DB1-4595-8020-0E332F3F8CF6}">
      <dgm:prSet/>
      <dgm:spPr/>
      <dgm:t>
        <a:bodyPr/>
        <a:lstStyle/>
        <a:p>
          <a:pPr algn="justLow" rtl="1"/>
          <a:r>
            <a:rPr lang="fa-IR" smtClean="0">
              <a:cs typeface="B Zar" pitchFamily="2" charset="-78"/>
            </a:rPr>
            <a:t>افق سرمايه‌گذاري نسبتاً كوتاه‌مدت دارند.</a:t>
          </a:r>
          <a:endParaRPr lang="en-US">
            <a:cs typeface="B Zar" pitchFamily="2" charset="-78"/>
          </a:endParaRPr>
        </a:p>
      </dgm:t>
    </dgm:pt>
    <dgm:pt modelId="{788C15CB-0C72-4F5B-95EE-F9CFB5B56753}" type="parTrans" cxnId="{0D813AD8-DD86-4A63-94BF-E468AC352CCA}">
      <dgm:prSet/>
      <dgm:spPr/>
      <dgm:t>
        <a:bodyPr/>
        <a:lstStyle/>
        <a:p>
          <a:pPr algn="justLow"/>
          <a:endParaRPr lang="en-US">
            <a:cs typeface="B Zar" pitchFamily="2" charset="-78"/>
          </a:endParaRPr>
        </a:p>
      </dgm:t>
    </dgm:pt>
    <dgm:pt modelId="{B618B71A-748B-466E-BE94-0A9FD338AF0A}" type="sibTrans" cxnId="{0D813AD8-DD86-4A63-94BF-E468AC352CCA}">
      <dgm:prSet/>
      <dgm:spPr/>
      <dgm:t>
        <a:bodyPr/>
        <a:lstStyle/>
        <a:p>
          <a:pPr algn="justLow"/>
          <a:endParaRPr lang="en-US">
            <a:cs typeface="B Zar" pitchFamily="2" charset="-78"/>
          </a:endParaRPr>
        </a:p>
      </dgm:t>
    </dgm:pt>
    <dgm:pt modelId="{E8B340EE-B493-4984-95C7-13238C121791}">
      <dgm:prSet/>
      <dgm:spPr/>
      <dgm:t>
        <a:bodyPr/>
        <a:lstStyle/>
        <a:p>
          <a:pPr algn="justLow" rtl="1"/>
          <a:r>
            <a:rPr lang="fa-IR" smtClean="0">
              <a:cs typeface="B Zar" pitchFamily="2" charset="-78"/>
            </a:rPr>
            <a:t>سرمايه‌گذاراني كه روي ضابطه‌اي نسبي قضاوت مي‌شوند.</a:t>
          </a:r>
          <a:endParaRPr lang="en-US">
            <a:cs typeface="B Zar" pitchFamily="2" charset="-78"/>
          </a:endParaRPr>
        </a:p>
      </dgm:t>
    </dgm:pt>
    <dgm:pt modelId="{65D622BD-A09F-4AB8-A7BD-AC382A9B5F81}" type="parTrans" cxnId="{07D22095-2854-4B7C-BE67-6EC4543E93B7}">
      <dgm:prSet/>
      <dgm:spPr/>
      <dgm:t>
        <a:bodyPr/>
        <a:lstStyle/>
        <a:p>
          <a:pPr algn="justLow"/>
          <a:endParaRPr lang="en-US">
            <a:cs typeface="B Zar" pitchFamily="2" charset="-78"/>
          </a:endParaRPr>
        </a:p>
      </dgm:t>
    </dgm:pt>
    <dgm:pt modelId="{8B30A76C-644F-4732-A877-1DE3D639EACA}" type="sibTrans" cxnId="{07D22095-2854-4B7C-BE67-6EC4543E93B7}">
      <dgm:prSet/>
      <dgm:spPr/>
      <dgm:t>
        <a:bodyPr/>
        <a:lstStyle/>
        <a:p>
          <a:pPr algn="justLow"/>
          <a:endParaRPr lang="en-US">
            <a:cs typeface="B Zar" pitchFamily="2" charset="-78"/>
          </a:endParaRPr>
        </a:p>
      </dgm:t>
    </dgm:pt>
    <dgm:pt modelId="{23DC2D2F-EF2C-4496-ADD5-F462F5F63E90}">
      <dgm:prSet/>
      <dgm:spPr/>
      <dgm:t>
        <a:bodyPr/>
        <a:lstStyle/>
        <a:p>
          <a:pPr algn="justLow" rtl="1"/>
          <a:r>
            <a:rPr lang="fa-IR" smtClean="0">
              <a:cs typeface="B Zar" pitchFamily="2" charset="-78"/>
            </a:rPr>
            <a:t>مي‌توانند هرجا كه سوءقيمت‌گذاري نسبي انجام شده اقدام كنند. مثال: مدير صندوقي كه مي‌تواند دارايي را زير قيمت بخرد و دارايي‌هاي بالاي قيمت را بفروشد. </a:t>
          </a:r>
          <a:endParaRPr lang="en-US">
            <a:cs typeface="B Zar" pitchFamily="2" charset="-78"/>
          </a:endParaRPr>
        </a:p>
      </dgm:t>
    </dgm:pt>
    <dgm:pt modelId="{5F4982A1-3921-4F98-A59C-D77B25A3D99B}" type="parTrans" cxnId="{F7A72FC9-B424-4341-A47E-61E728663009}">
      <dgm:prSet/>
      <dgm:spPr/>
      <dgm:t>
        <a:bodyPr/>
        <a:lstStyle/>
        <a:p>
          <a:pPr algn="justLow"/>
          <a:endParaRPr lang="en-US">
            <a:cs typeface="B Zar" pitchFamily="2" charset="-78"/>
          </a:endParaRPr>
        </a:p>
      </dgm:t>
    </dgm:pt>
    <dgm:pt modelId="{88004D97-A509-4003-BE38-58605E833816}" type="sibTrans" cxnId="{F7A72FC9-B424-4341-A47E-61E728663009}">
      <dgm:prSet/>
      <dgm:spPr/>
      <dgm:t>
        <a:bodyPr/>
        <a:lstStyle/>
        <a:p>
          <a:pPr algn="justLow"/>
          <a:endParaRPr lang="en-US">
            <a:cs typeface="B Zar" pitchFamily="2" charset="-78"/>
          </a:endParaRPr>
        </a:p>
      </dgm:t>
    </dgm:pt>
    <dgm:pt modelId="{F8A54F83-F1A2-4072-A78F-B78B32663996}" type="pres">
      <dgm:prSet presAssocID="{BD887627-644E-4332-BC23-EEC080CE5AC9}" presName="linear" presStyleCnt="0">
        <dgm:presLayoutVars>
          <dgm:dir val="rev"/>
          <dgm:animLvl val="lvl"/>
          <dgm:resizeHandles val="exact"/>
        </dgm:presLayoutVars>
      </dgm:prSet>
      <dgm:spPr/>
      <dgm:t>
        <a:bodyPr/>
        <a:lstStyle/>
        <a:p>
          <a:endParaRPr lang="en-US"/>
        </a:p>
      </dgm:t>
    </dgm:pt>
    <dgm:pt modelId="{961537D5-714C-421F-953C-FE02BA3F503E}" type="pres">
      <dgm:prSet presAssocID="{C6E0A988-86A5-4503-84D8-4B0C9C1D5753}" presName="parentLin" presStyleCnt="0"/>
      <dgm:spPr/>
    </dgm:pt>
    <dgm:pt modelId="{D33A4DEF-40F2-4E84-A32F-31E86EE6B138}" type="pres">
      <dgm:prSet presAssocID="{C6E0A988-86A5-4503-84D8-4B0C9C1D5753}" presName="parentLeftMargin" presStyleLbl="node1" presStyleIdx="0" presStyleCnt="2"/>
      <dgm:spPr/>
      <dgm:t>
        <a:bodyPr/>
        <a:lstStyle/>
        <a:p>
          <a:endParaRPr lang="en-US"/>
        </a:p>
      </dgm:t>
    </dgm:pt>
    <dgm:pt modelId="{1FF600A1-99BC-4B3E-B0B1-96D5732242C3}" type="pres">
      <dgm:prSet presAssocID="{C6E0A988-86A5-4503-84D8-4B0C9C1D5753}" presName="parentText" presStyleLbl="node1" presStyleIdx="0" presStyleCnt="2">
        <dgm:presLayoutVars>
          <dgm:chMax val="0"/>
          <dgm:bulletEnabled val="1"/>
        </dgm:presLayoutVars>
      </dgm:prSet>
      <dgm:spPr/>
      <dgm:t>
        <a:bodyPr/>
        <a:lstStyle/>
        <a:p>
          <a:endParaRPr lang="en-US"/>
        </a:p>
      </dgm:t>
    </dgm:pt>
    <dgm:pt modelId="{0770ACB4-D7FF-4589-A5BA-9C73A3F68270}" type="pres">
      <dgm:prSet presAssocID="{C6E0A988-86A5-4503-84D8-4B0C9C1D5753}" presName="negativeSpace" presStyleCnt="0"/>
      <dgm:spPr/>
    </dgm:pt>
    <dgm:pt modelId="{39385641-EA42-4810-9568-7659466938F1}" type="pres">
      <dgm:prSet presAssocID="{C6E0A988-86A5-4503-84D8-4B0C9C1D5753}" presName="childText" presStyleLbl="conFgAcc1" presStyleIdx="0" presStyleCnt="2">
        <dgm:presLayoutVars>
          <dgm:bulletEnabled val="1"/>
        </dgm:presLayoutVars>
      </dgm:prSet>
      <dgm:spPr/>
      <dgm:t>
        <a:bodyPr/>
        <a:lstStyle/>
        <a:p>
          <a:endParaRPr lang="en-US"/>
        </a:p>
      </dgm:t>
    </dgm:pt>
    <dgm:pt modelId="{629E2AB9-3AE9-4A34-8617-E7E2D34F9136}" type="pres">
      <dgm:prSet presAssocID="{DB98AF03-3090-4DC4-A9AC-9C419523D043}" presName="spaceBetweenRectangles" presStyleCnt="0"/>
      <dgm:spPr/>
    </dgm:pt>
    <dgm:pt modelId="{FC26B446-9554-40B3-A84F-74E992BD028B}" type="pres">
      <dgm:prSet presAssocID="{66E906AF-9CAA-4F5D-A751-695143BE303B}" presName="parentLin" presStyleCnt="0"/>
      <dgm:spPr/>
    </dgm:pt>
    <dgm:pt modelId="{CE8554B4-FCDB-48F0-B021-CC018C706F2F}" type="pres">
      <dgm:prSet presAssocID="{66E906AF-9CAA-4F5D-A751-695143BE303B}" presName="parentLeftMargin" presStyleLbl="node1" presStyleIdx="0" presStyleCnt="2"/>
      <dgm:spPr/>
      <dgm:t>
        <a:bodyPr/>
        <a:lstStyle/>
        <a:p>
          <a:endParaRPr lang="en-US"/>
        </a:p>
      </dgm:t>
    </dgm:pt>
    <dgm:pt modelId="{67E3B9EC-670D-4434-AB97-60057A5883C6}" type="pres">
      <dgm:prSet presAssocID="{66E906AF-9CAA-4F5D-A751-695143BE303B}" presName="parentText" presStyleLbl="node1" presStyleIdx="1" presStyleCnt="2">
        <dgm:presLayoutVars>
          <dgm:chMax val="0"/>
          <dgm:bulletEnabled val="1"/>
        </dgm:presLayoutVars>
      </dgm:prSet>
      <dgm:spPr/>
      <dgm:t>
        <a:bodyPr/>
        <a:lstStyle/>
        <a:p>
          <a:endParaRPr lang="en-US"/>
        </a:p>
      </dgm:t>
    </dgm:pt>
    <dgm:pt modelId="{EF94F69D-1E2B-4D87-AA48-7119865BB1E3}" type="pres">
      <dgm:prSet presAssocID="{66E906AF-9CAA-4F5D-A751-695143BE303B}" presName="negativeSpace" presStyleCnt="0"/>
      <dgm:spPr/>
    </dgm:pt>
    <dgm:pt modelId="{9E9A0C5E-6432-441B-BDD4-2E3E5A3DCB5B}" type="pres">
      <dgm:prSet presAssocID="{66E906AF-9CAA-4F5D-A751-695143BE303B}" presName="childText" presStyleLbl="conFgAcc1" presStyleIdx="1" presStyleCnt="2">
        <dgm:presLayoutVars>
          <dgm:bulletEnabled val="1"/>
        </dgm:presLayoutVars>
      </dgm:prSet>
      <dgm:spPr/>
      <dgm:t>
        <a:bodyPr/>
        <a:lstStyle/>
        <a:p>
          <a:endParaRPr lang="en-US"/>
        </a:p>
      </dgm:t>
    </dgm:pt>
  </dgm:ptLst>
  <dgm:cxnLst>
    <dgm:cxn modelId="{BF43135E-539F-4240-B355-90BC2E716696}" srcId="{C6E0A988-86A5-4503-84D8-4B0C9C1D5753}" destId="{86DB6F5F-4411-4EF9-8379-7D5FC328AB3E}" srcOrd="2" destOrd="0" parTransId="{BD2A7F7E-F2C2-4F0A-A0AD-074B9E87F0A2}" sibTransId="{B6972C77-59DC-40A5-9101-CFF4A5CF7C60}"/>
    <dgm:cxn modelId="{07D22095-2854-4B7C-BE67-6EC4543E93B7}" srcId="{66E906AF-9CAA-4F5D-A751-695143BE303B}" destId="{E8B340EE-B493-4984-95C7-13238C121791}" srcOrd="1" destOrd="0" parTransId="{65D622BD-A09F-4AB8-A7BD-AC382A9B5F81}" sibTransId="{8B30A76C-644F-4732-A877-1DE3D639EACA}"/>
    <dgm:cxn modelId="{F7A72FC9-B424-4341-A47E-61E728663009}" srcId="{66E906AF-9CAA-4F5D-A751-695143BE303B}" destId="{23DC2D2F-EF2C-4496-ADD5-F462F5F63E90}" srcOrd="2" destOrd="0" parTransId="{5F4982A1-3921-4F98-A59C-D77B25A3D99B}" sibTransId="{88004D97-A509-4003-BE38-58605E833816}"/>
    <dgm:cxn modelId="{C8F087B8-140B-40C5-ABBE-92F73CC4407E}" type="presOf" srcId="{C6E0A988-86A5-4503-84D8-4B0C9C1D5753}" destId="{D33A4DEF-40F2-4E84-A32F-31E86EE6B138}" srcOrd="0" destOrd="0" presId="urn:microsoft.com/office/officeart/2005/8/layout/list1"/>
    <dgm:cxn modelId="{0FE788F4-1B03-450C-908A-9B4A669F8936}" type="presOf" srcId="{608E3195-253B-4FF7-9CE8-59A6E463F8FA}" destId="{39385641-EA42-4810-9568-7659466938F1}" srcOrd="0" destOrd="1" presId="urn:microsoft.com/office/officeart/2005/8/layout/list1"/>
    <dgm:cxn modelId="{19ECEB8A-F5C7-4EFC-9A95-1F33D6F6F2CA}" type="presOf" srcId="{16CBD4E2-2DB1-4595-8020-0E332F3F8CF6}" destId="{9E9A0C5E-6432-441B-BDD4-2E3E5A3DCB5B}" srcOrd="0" destOrd="0" presId="urn:microsoft.com/office/officeart/2005/8/layout/list1"/>
    <dgm:cxn modelId="{403254B2-B128-4ECD-B4C7-9F8FD05F1869}" type="presOf" srcId="{66E906AF-9CAA-4F5D-A751-695143BE303B}" destId="{67E3B9EC-670D-4434-AB97-60057A5883C6}" srcOrd="1" destOrd="0" presId="urn:microsoft.com/office/officeart/2005/8/layout/list1"/>
    <dgm:cxn modelId="{04420DBD-9BF3-41CA-A7FB-8B63DFAD5000}" type="presOf" srcId="{66E906AF-9CAA-4F5D-A751-695143BE303B}" destId="{CE8554B4-FCDB-48F0-B021-CC018C706F2F}" srcOrd="0" destOrd="0" presId="urn:microsoft.com/office/officeart/2005/8/layout/list1"/>
    <dgm:cxn modelId="{078719A5-214B-4FF3-AB05-85AC9C16F8D8}" type="presOf" srcId="{C6E0A988-86A5-4503-84D8-4B0C9C1D5753}" destId="{1FF600A1-99BC-4B3E-B0B1-96D5732242C3}" srcOrd="1" destOrd="0" presId="urn:microsoft.com/office/officeart/2005/8/layout/list1"/>
    <dgm:cxn modelId="{A08C3C32-338C-4931-A894-9E7437476408}" type="presOf" srcId="{23DC2D2F-EF2C-4496-ADD5-F462F5F63E90}" destId="{9E9A0C5E-6432-441B-BDD4-2E3E5A3DCB5B}" srcOrd="0" destOrd="2" presId="urn:microsoft.com/office/officeart/2005/8/layout/list1"/>
    <dgm:cxn modelId="{60B22C81-CFBB-4DFB-B7BE-55611B9BE704}" srcId="{C6E0A988-86A5-4503-84D8-4B0C9C1D5753}" destId="{608E3195-253B-4FF7-9CE8-59A6E463F8FA}" srcOrd="1" destOrd="0" parTransId="{D9E1EC8B-74A7-414A-843E-BC524F5A1F93}" sibTransId="{4230F750-A975-41C0-A34A-E9BB699206B0}"/>
    <dgm:cxn modelId="{9C3F6EF3-43B4-45A5-9D9D-9AF864C82171}" type="presOf" srcId="{E8B340EE-B493-4984-95C7-13238C121791}" destId="{9E9A0C5E-6432-441B-BDD4-2E3E5A3DCB5B}" srcOrd="0" destOrd="1" presId="urn:microsoft.com/office/officeart/2005/8/layout/list1"/>
    <dgm:cxn modelId="{0D813AD8-DD86-4A63-94BF-E468AC352CCA}" srcId="{66E906AF-9CAA-4F5D-A751-695143BE303B}" destId="{16CBD4E2-2DB1-4595-8020-0E332F3F8CF6}" srcOrd="0" destOrd="0" parTransId="{788C15CB-0C72-4F5B-95EE-F9CFB5B56753}" sibTransId="{B618B71A-748B-466E-BE94-0A9FD338AF0A}"/>
    <dgm:cxn modelId="{C9E3AED6-618A-4A52-9BF5-69DD8C6E55EB}" type="presOf" srcId="{243A8498-6A7D-4E8C-AB14-D7EC86C9151A}" destId="{39385641-EA42-4810-9568-7659466938F1}" srcOrd="0" destOrd="0" presId="urn:microsoft.com/office/officeart/2005/8/layout/list1"/>
    <dgm:cxn modelId="{9329F070-B874-4207-ABCC-69E512D19E34}" type="presOf" srcId="{86DB6F5F-4411-4EF9-8379-7D5FC328AB3E}" destId="{39385641-EA42-4810-9568-7659466938F1}" srcOrd="0" destOrd="2" presId="urn:microsoft.com/office/officeart/2005/8/layout/list1"/>
    <dgm:cxn modelId="{8C1188A3-5357-4E2B-8635-1DFF5C35B3C5}" srcId="{BD887627-644E-4332-BC23-EEC080CE5AC9}" destId="{C6E0A988-86A5-4503-84D8-4B0C9C1D5753}" srcOrd="0" destOrd="0" parTransId="{4A71B843-8362-436F-9592-6287345AC593}" sibTransId="{DB98AF03-3090-4DC4-A9AC-9C419523D043}"/>
    <dgm:cxn modelId="{98039B18-B414-4D08-BF3E-0F93A9DAFE88}" type="presOf" srcId="{BD887627-644E-4332-BC23-EEC080CE5AC9}" destId="{F8A54F83-F1A2-4072-A78F-B78B32663996}" srcOrd="0" destOrd="0" presId="urn:microsoft.com/office/officeart/2005/8/layout/list1"/>
    <dgm:cxn modelId="{593EE888-8271-4FE4-8375-6A15145A304A}" srcId="{C6E0A988-86A5-4503-84D8-4B0C9C1D5753}" destId="{243A8498-6A7D-4E8C-AB14-D7EC86C9151A}" srcOrd="0" destOrd="0" parTransId="{00FE4537-A6B5-4394-97FE-B49AF69629CB}" sibTransId="{B3B24431-1CA4-49BD-8824-C78A6B714925}"/>
    <dgm:cxn modelId="{691239A6-054E-4E98-AD7C-BD79F1D0895B}" srcId="{BD887627-644E-4332-BC23-EEC080CE5AC9}" destId="{66E906AF-9CAA-4F5D-A751-695143BE303B}" srcOrd="1" destOrd="0" parTransId="{31B8C460-7016-4977-BF0D-C6E8FB4757CE}" sibTransId="{F180DFC9-FC0C-464C-ABF3-A7481825658C}"/>
    <dgm:cxn modelId="{490BBD53-5FC1-419B-A7FF-109C9784DCD7}" type="presParOf" srcId="{F8A54F83-F1A2-4072-A78F-B78B32663996}" destId="{961537D5-714C-421F-953C-FE02BA3F503E}" srcOrd="0" destOrd="0" presId="urn:microsoft.com/office/officeart/2005/8/layout/list1"/>
    <dgm:cxn modelId="{65EC1A2B-60A5-442B-9C77-C4EB37BD630E}" type="presParOf" srcId="{961537D5-714C-421F-953C-FE02BA3F503E}" destId="{D33A4DEF-40F2-4E84-A32F-31E86EE6B138}" srcOrd="0" destOrd="0" presId="urn:microsoft.com/office/officeart/2005/8/layout/list1"/>
    <dgm:cxn modelId="{DAC437CE-574D-4D48-B19D-73861A118F8D}" type="presParOf" srcId="{961537D5-714C-421F-953C-FE02BA3F503E}" destId="{1FF600A1-99BC-4B3E-B0B1-96D5732242C3}" srcOrd="1" destOrd="0" presId="urn:microsoft.com/office/officeart/2005/8/layout/list1"/>
    <dgm:cxn modelId="{67B6DC79-DEB1-4870-BFA1-5D34B29AEF6F}" type="presParOf" srcId="{F8A54F83-F1A2-4072-A78F-B78B32663996}" destId="{0770ACB4-D7FF-4589-A5BA-9C73A3F68270}" srcOrd="1" destOrd="0" presId="urn:microsoft.com/office/officeart/2005/8/layout/list1"/>
    <dgm:cxn modelId="{868CAB18-777C-4580-85C1-E9A82F0F0A86}" type="presParOf" srcId="{F8A54F83-F1A2-4072-A78F-B78B32663996}" destId="{39385641-EA42-4810-9568-7659466938F1}" srcOrd="2" destOrd="0" presId="urn:microsoft.com/office/officeart/2005/8/layout/list1"/>
    <dgm:cxn modelId="{A0D6BF44-7871-4A2A-B5F7-B721378511CE}" type="presParOf" srcId="{F8A54F83-F1A2-4072-A78F-B78B32663996}" destId="{629E2AB9-3AE9-4A34-8617-E7E2D34F9136}" srcOrd="3" destOrd="0" presId="urn:microsoft.com/office/officeart/2005/8/layout/list1"/>
    <dgm:cxn modelId="{06131BDC-8F8F-4B1B-A99E-51AD524D1768}" type="presParOf" srcId="{F8A54F83-F1A2-4072-A78F-B78B32663996}" destId="{FC26B446-9554-40B3-A84F-74E992BD028B}" srcOrd="4" destOrd="0" presId="urn:microsoft.com/office/officeart/2005/8/layout/list1"/>
    <dgm:cxn modelId="{D4030C96-0D8E-433D-817B-DD8E6DED75EC}" type="presParOf" srcId="{FC26B446-9554-40B3-A84F-74E992BD028B}" destId="{CE8554B4-FCDB-48F0-B021-CC018C706F2F}" srcOrd="0" destOrd="0" presId="urn:microsoft.com/office/officeart/2005/8/layout/list1"/>
    <dgm:cxn modelId="{6D4A6C8F-D4B7-4C58-AA7B-E367C3273178}" type="presParOf" srcId="{FC26B446-9554-40B3-A84F-74E992BD028B}" destId="{67E3B9EC-670D-4434-AB97-60057A5883C6}" srcOrd="1" destOrd="0" presId="urn:microsoft.com/office/officeart/2005/8/layout/list1"/>
    <dgm:cxn modelId="{76FA3F5F-7575-4A26-9A2C-AFC0F2C3C225}" type="presParOf" srcId="{F8A54F83-F1A2-4072-A78F-B78B32663996}" destId="{EF94F69D-1E2B-4D87-AA48-7119865BB1E3}" srcOrd="5" destOrd="0" presId="urn:microsoft.com/office/officeart/2005/8/layout/list1"/>
    <dgm:cxn modelId="{377C10B8-7882-4C54-81AE-76B6A540ED7B}" type="presParOf" srcId="{F8A54F83-F1A2-4072-A78F-B78B32663996}" destId="{9E9A0C5E-6432-441B-BDD4-2E3E5A3DCB5B}"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C245674-0D16-4B41-8D47-B008CAFBDCF7}" type="doc">
      <dgm:prSet loTypeId="urn:microsoft.com/office/officeart/2005/8/layout/vList2" loCatId="list" qsTypeId="urn:microsoft.com/office/officeart/2005/8/quickstyle/simple5" qsCatId="simple" csTypeId="urn:microsoft.com/office/officeart/2005/8/colors/colorful4" csCatId="colorful" phldr="1"/>
      <dgm:spPr/>
      <dgm:t>
        <a:bodyPr/>
        <a:lstStyle/>
        <a:p>
          <a:endParaRPr lang="en-US"/>
        </a:p>
      </dgm:t>
    </dgm:pt>
    <dgm:pt modelId="{160E0202-6337-4C08-BB49-117B1B7E3781}">
      <dgm:prSet phldrT="[Text]"/>
      <dgm:spPr/>
      <dgm:t>
        <a:bodyPr/>
        <a:lstStyle/>
        <a:p>
          <a:pPr algn="justLow" rtl="1"/>
          <a:r>
            <a:rPr lang="fa-IR" dirty="0" smtClean="0">
              <a:latin typeface="Times New Roman" pitchFamily="18" charset="0"/>
              <a:cs typeface="B Zar" pitchFamily="2" charset="-78"/>
            </a:rPr>
            <a:t>به‌جاي ارزشيابي با فرض «تداوم فعاليت» كه روي جريان نقدي </a:t>
          </a:r>
          <a:r>
            <a:rPr lang="en-US" dirty="0" smtClean="0">
              <a:latin typeface="Times New Roman" pitchFamily="18" charset="0"/>
              <a:cs typeface="B Zar" pitchFamily="2" charset="-78"/>
            </a:rPr>
            <a:t>(flow)</a:t>
          </a:r>
          <a:r>
            <a:rPr lang="fa-IR" dirty="0" smtClean="0">
              <a:latin typeface="Times New Roman" pitchFamily="18" charset="0"/>
              <a:cs typeface="B Zar" pitchFamily="2" charset="-78"/>
            </a:rPr>
            <a:t> است يا به‌جاي مقايسه با ساير كسب‌وكارها، در اين روش </a:t>
          </a:r>
          <a:r>
            <a:rPr lang="fa-IR" dirty="0" smtClean="0">
              <a:latin typeface="Times New Roman" pitchFamily="18" charset="0"/>
              <a:cs typeface="B Zar" pitchFamily="2" charset="-78"/>
            </a:rPr>
            <a:t>نگاه </a:t>
          </a:r>
          <a:r>
            <a:rPr lang="fa-IR" dirty="0" smtClean="0">
              <a:latin typeface="Times New Roman" pitchFamily="18" charset="0"/>
              <a:cs typeface="B Zar" pitchFamily="2" charset="-78"/>
            </a:rPr>
            <a:t>به دارايي‌ها است و قضاوت روز ارزش از آن مسير انجام مي‌شود. ارزشيابي براساس دارايي پاية ارزشيابي را روي ارزش «</a:t>
          </a:r>
          <a:r>
            <a:rPr lang="fa-IR" dirty="0" smtClean="0">
              <a:latin typeface="Times New Roman" pitchFamily="18" charset="0"/>
              <a:cs typeface="B Zar" pitchFamily="2" charset="-78"/>
            </a:rPr>
            <a:t>تصفية </a:t>
          </a:r>
          <a:r>
            <a:rPr lang="fa-IR" dirty="0" smtClean="0">
              <a:latin typeface="Times New Roman" pitchFamily="18" charset="0"/>
              <a:cs typeface="B Zar" pitchFamily="2" charset="-78"/>
            </a:rPr>
            <a:t>شركت» مي‌گذارد. براي فروش در اين روش دارايي‌ها </a:t>
          </a:r>
          <a:r>
            <a:rPr lang="fa-IR" dirty="0" smtClean="0">
              <a:latin typeface="Times New Roman" pitchFamily="18" charset="0"/>
              <a:cs typeface="B Zar" pitchFamily="2" charset="-78"/>
            </a:rPr>
            <a:t>ارزشيابي </a:t>
          </a:r>
          <a:r>
            <a:rPr lang="fa-IR" dirty="0" smtClean="0">
              <a:latin typeface="Times New Roman" pitchFamily="18" charset="0"/>
              <a:cs typeface="B Zar" pitchFamily="2" charset="-78"/>
            </a:rPr>
            <a:t>حسابداري </a:t>
          </a:r>
          <a:r>
            <a:rPr lang="en-US" dirty="0" smtClean="0">
              <a:latin typeface="Times New Roman" pitchFamily="18" charset="0"/>
              <a:cs typeface="B Zar" pitchFamily="2" charset="-78"/>
            </a:rPr>
            <a:t>(accounting valuation)</a:t>
          </a:r>
          <a:r>
            <a:rPr lang="fa-IR" dirty="0" smtClean="0">
              <a:latin typeface="Times New Roman" pitchFamily="18" charset="0"/>
              <a:cs typeface="B Zar" pitchFamily="2" charset="-78"/>
            </a:rPr>
            <a:t> مي‌شود. </a:t>
          </a:r>
          <a:endParaRPr lang="en-US" dirty="0">
            <a:latin typeface="Times New Roman" pitchFamily="18" charset="0"/>
            <a:cs typeface="B Zar" pitchFamily="2" charset="-78"/>
          </a:endParaRPr>
        </a:p>
      </dgm:t>
    </dgm:pt>
    <dgm:pt modelId="{0D49C174-5A72-4CEE-BE97-999F49469A79}" type="parTrans" cxnId="{A94B6FEB-BBC5-4834-B456-008D84B17434}">
      <dgm:prSet/>
      <dgm:spPr/>
      <dgm:t>
        <a:bodyPr/>
        <a:lstStyle/>
        <a:p>
          <a:pPr algn="justLow"/>
          <a:endParaRPr lang="en-US">
            <a:latin typeface="Times New Roman" pitchFamily="18" charset="0"/>
            <a:cs typeface="B Zar" pitchFamily="2" charset="-78"/>
          </a:endParaRPr>
        </a:p>
      </dgm:t>
    </dgm:pt>
    <dgm:pt modelId="{EEE982A7-8464-40AC-AEC9-ECB98B2FCA0E}" type="sibTrans" cxnId="{A94B6FEB-BBC5-4834-B456-008D84B17434}">
      <dgm:prSet/>
      <dgm:spPr/>
      <dgm:t>
        <a:bodyPr/>
        <a:lstStyle/>
        <a:p>
          <a:pPr algn="justLow"/>
          <a:endParaRPr lang="en-US">
            <a:latin typeface="Times New Roman" pitchFamily="18" charset="0"/>
            <a:cs typeface="B Zar" pitchFamily="2" charset="-78"/>
          </a:endParaRPr>
        </a:p>
      </dgm:t>
    </dgm:pt>
    <dgm:pt modelId="{D2925B3C-456E-4676-B3A2-4575CE7765BA}">
      <dgm:prSet/>
      <dgm:spPr/>
      <dgm:t>
        <a:bodyPr/>
        <a:lstStyle/>
        <a:p>
          <a:pPr algn="justLow" rtl="1"/>
          <a:r>
            <a:rPr lang="fa-IR" smtClean="0">
              <a:latin typeface="Times New Roman" pitchFamily="18" charset="0"/>
              <a:cs typeface="B Zar" pitchFamily="2" charset="-78"/>
            </a:rPr>
            <a:t>البته، در محاسبة كل دارايي‌ها، از روش حسابداري استفاده مي‌شود، اما در مورد دارايي‌هاي تشكيل‌دهندة شركت يا سبد، دوباره از روش‌هاي </a:t>
          </a:r>
          <a:r>
            <a:rPr lang="en-US" smtClean="0">
              <a:latin typeface="Times New Roman" pitchFamily="18" charset="0"/>
              <a:cs typeface="B Zar" pitchFamily="2" charset="-78"/>
            </a:rPr>
            <a:t>DCF</a:t>
          </a:r>
          <a:r>
            <a:rPr lang="fa-IR" smtClean="0">
              <a:latin typeface="Times New Roman" pitchFamily="18" charset="0"/>
              <a:cs typeface="B Zar" pitchFamily="2" charset="-78"/>
            </a:rPr>
            <a:t> يا نسبي استفاده مي‌شود. </a:t>
          </a:r>
          <a:endParaRPr lang="en-US">
            <a:latin typeface="Times New Roman" pitchFamily="18" charset="0"/>
            <a:cs typeface="B Zar" pitchFamily="2" charset="-78"/>
          </a:endParaRPr>
        </a:p>
      </dgm:t>
    </dgm:pt>
    <dgm:pt modelId="{525A401A-B9CE-4158-BA47-B0CAE533EEC3}" type="parTrans" cxnId="{5317E35D-8EA5-4997-A9ED-8C9307EB53C4}">
      <dgm:prSet/>
      <dgm:spPr/>
      <dgm:t>
        <a:bodyPr/>
        <a:lstStyle/>
        <a:p>
          <a:pPr algn="justLow"/>
          <a:endParaRPr lang="en-US">
            <a:latin typeface="Times New Roman" pitchFamily="18" charset="0"/>
            <a:cs typeface="B Zar" pitchFamily="2" charset="-78"/>
          </a:endParaRPr>
        </a:p>
      </dgm:t>
    </dgm:pt>
    <dgm:pt modelId="{48C7B052-B139-42BC-A124-94592E796892}" type="sibTrans" cxnId="{5317E35D-8EA5-4997-A9ED-8C9307EB53C4}">
      <dgm:prSet/>
      <dgm:spPr/>
      <dgm:t>
        <a:bodyPr/>
        <a:lstStyle/>
        <a:p>
          <a:pPr algn="justLow"/>
          <a:endParaRPr lang="en-US">
            <a:latin typeface="Times New Roman" pitchFamily="18" charset="0"/>
            <a:cs typeface="B Zar" pitchFamily="2" charset="-78"/>
          </a:endParaRPr>
        </a:p>
      </dgm:t>
    </dgm:pt>
    <dgm:pt modelId="{E93C50EF-15E3-495C-B754-6D99D47FF7F8}">
      <dgm:prSet/>
      <dgm:spPr/>
      <dgm:t>
        <a:bodyPr/>
        <a:lstStyle/>
        <a:p>
          <a:pPr algn="justLow" rtl="1"/>
          <a:r>
            <a:rPr lang="fa-IR" dirty="0" smtClean="0">
              <a:latin typeface="Times New Roman" pitchFamily="18" charset="0"/>
              <a:cs typeface="B Zar" pitchFamily="2" charset="-78"/>
            </a:rPr>
            <a:t>مثال سبد </a:t>
          </a:r>
          <a:r>
            <a:rPr lang="en-US" dirty="0" smtClean="0">
              <a:latin typeface="Times New Roman" pitchFamily="18" charset="0"/>
              <a:cs typeface="B Zar" pitchFamily="2" charset="-78"/>
              <a:sym typeface="Wingdings"/>
            </a:rPr>
            <a:t></a:t>
          </a:r>
          <a:r>
            <a:rPr lang="fa-IR" dirty="0" smtClean="0">
              <a:latin typeface="Times New Roman" pitchFamily="18" charset="0"/>
              <a:cs typeface="B Zar" pitchFamily="2" charset="-78"/>
            </a:rPr>
            <a:t> براي تك‌تك دارايي‌ها از همان روش‌هاي قبلي استفاده مي‌شود. </a:t>
          </a:r>
          <a:endParaRPr lang="en-US" dirty="0">
            <a:latin typeface="Times New Roman" pitchFamily="18" charset="0"/>
            <a:cs typeface="B Zar" pitchFamily="2" charset="-78"/>
          </a:endParaRPr>
        </a:p>
      </dgm:t>
    </dgm:pt>
    <dgm:pt modelId="{C073BDA5-45CF-4333-A23E-FD0D6D7F25C1}" type="parTrans" cxnId="{56927552-653F-444E-9ED8-3ECAD4314527}">
      <dgm:prSet/>
      <dgm:spPr/>
      <dgm:t>
        <a:bodyPr/>
        <a:lstStyle/>
        <a:p>
          <a:pPr algn="justLow"/>
          <a:endParaRPr lang="en-US">
            <a:latin typeface="Times New Roman" pitchFamily="18" charset="0"/>
            <a:cs typeface="B Zar" pitchFamily="2" charset="-78"/>
          </a:endParaRPr>
        </a:p>
      </dgm:t>
    </dgm:pt>
    <dgm:pt modelId="{35B9EF04-C545-4CB3-986E-95DA29700704}" type="sibTrans" cxnId="{56927552-653F-444E-9ED8-3ECAD4314527}">
      <dgm:prSet/>
      <dgm:spPr/>
      <dgm:t>
        <a:bodyPr/>
        <a:lstStyle/>
        <a:p>
          <a:pPr algn="justLow"/>
          <a:endParaRPr lang="en-US">
            <a:latin typeface="Times New Roman" pitchFamily="18" charset="0"/>
            <a:cs typeface="B Zar" pitchFamily="2" charset="-78"/>
          </a:endParaRPr>
        </a:p>
      </dgm:t>
    </dgm:pt>
    <dgm:pt modelId="{718DD966-4FF2-4907-BB90-B9252C3EE99E}">
      <dgm:prSet/>
      <dgm:spPr/>
      <dgm:t>
        <a:bodyPr/>
        <a:lstStyle/>
        <a:p>
          <a:pPr algn="justLow" rtl="1"/>
          <a:r>
            <a:rPr lang="fa-IR" dirty="0" smtClean="0">
              <a:latin typeface="Times New Roman" pitchFamily="18" charset="0"/>
              <a:cs typeface="B Zar" pitchFamily="2" charset="-78"/>
            </a:rPr>
            <a:t>مثال هلدينگ </a:t>
          </a:r>
          <a:r>
            <a:rPr lang="en-US" dirty="0" smtClean="0">
              <a:latin typeface="Times New Roman" pitchFamily="18" charset="0"/>
              <a:cs typeface="B Zar" pitchFamily="2" charset="-78"/>
              <a:sym typeface="Wingdings"/>
            </a:rPr>
            <a:t></a:t>
          </a:r>
          <a:r>
            <a:rPr lang="fa-IR" dirty="0" smtClean="0">
              <a:latin typeface="Times New Roman" pitchFamily="18" charset="0"/>
              <a:cs typeface="B Zar" pitchFamily="2" charset="-78"/>
            </a:rPr>
            <a:t> اگر تك‌تك شركت‌ها جريان نقدي دارد، در ارزشيابي شركت‌ها از روش‌هاي قبلي استفاده مي‌شود. </a:t>
          </a:r>
          <a:endParaRPr lang="en-US" dirty="0">
            <a:latin typeface="Times New Roman" pitchFamily="18" charset="0"/>
            <a:cs typeface="B Zar" pitchFamily="2" charset="-78"/>
          </a:endParaRPr>
        </a:p>
      </dgm:t>
    </dgm:pt>
    <dgm:pt modelId="{B64DE5D0-4DA1-4F79-A2E4-060A6E18131C}" type="parTrans" cxnId="{341F0A8D-0CB6-4A68-BBE2-255AEA8CB8A5}">
      <dgm:prSet/>
      <dgm:spPr/>
      <dgm:t>
        <a:bodyPr/>
        <a:lstStyle/>
        <a:p>
          <a:pPr algn="justLow"/>
          <a:endParaRPr lang="en-US">
            <a:latin typeface="Times New Roman" pitchFamily="18" charset="0"/>
            <a:cs typeface="B Zar" pitchFamily="2" charset="-78"/>
          </a:endParaRPr>
        </a:p>
      </dgm:t>
    </dgm:pt>
    <dgm:pt modelId="{158B153F-A4D8-465C-A81B-E014576EFFD7}" type="sibTrans" cxnId="{341F0A8D-0CB6-4A68-BBE2-255AEA8CB8A5}">
      <dgm:prSet/>
      <dgm:spPr/>
      <dgm:t>
        <a:bodyPr/>
        <a:lstStyle/>
        <a:p>
          <a:pPr algn="justLow"/>
          <a:endParaRPr lang="en-US">
            <a:latin typeface="Times New Roman" pitchFamily="18" charset="0"/>
            <a:cs typeface="B Zar" pitchFamily="2" charset="-78"/>
          </a:endParaRPr>
        </a:p>
      </dgm:t>
    </dgm:pt>
    <dgm:pt modelId="{048BB29F-DBBC-42A1-A494-E754F83F572A}" type="pres">
      <dgm:prSet presAssocID="{8C245674-0D16-4B41-8D47-B008CAFBDCF7}" presName="linear" presStyleCnt="0">
        <dgm:presLayoutVars>
          <dgm:animLvl val="lvl"/>
          <dgm:resizeHandles val="exact"/>
        </dgm:presLayoutVars>
      </dgm:prSet>
      <dgm:spPr/>
      <dgm:t>
        <a:bodyPr/>
        <a:lstStyle/>
        <a:p>
          <a:endParaRPr lang="en-US"/>
        </a:p>
      </dgm:t>
    </dgm:pt>
    <dgm:pt modelId="{AB049D1D-F95E-4235-9D88-6F3E26047087}" type="pres">
      <dgm:prSet presAssocID="{160E0202-6337-4C08-BB49-117B1B7E3781}" presName="parentText" presStyleLbl="node1" presStyleIdx="0" presStyleCnt="2">
        <dgm:presLayoutVars>
          <dgm:chMax val="0"/>
          <dgm:bulletEnabled val="1"/>
        </dgm:presLayoutVars>
      </dgm:prSet>
      <dgm:spPr/>
      <dgm:t>
        <a:bodyPr/>
        <a:lstStyle/>
        <a:p>
          <a:endParaRPr lang="en-US"/>
        </a:p>
      </dgm:t>
    </dgm:pt>
    <dgm:pt modelId="{FB5F8AD2-6DFD-439E-AB90-A5DAE00A458A}" type="pres">
      <dgm:prSet presAssocID="{EEE982A7-8464-40AC-AEC9-ECB98B2FCA0E}" presName="spacer" presStyleCnt="0"/>
      <dgm:spPr/>
    </dgm:pt>
    <dgm:pt modelId="{1CD8AEC4-CFEB-4307-8598-D76CD795DA42}" type="pres">
      <dgm:prSet presAssocID="{D2925B3C-456E-4676-B3A2-4575CE7765BA}" presName="parentText" presStyleLbl="node1" presStyleIdx="1" presStyleCnt="2">
        <dgm:presLayoutVars>
          <dgm:chMax val="0"/>
          <dgm:bulletEnabled val="1"/>
        </dgm:presLayoutVars>
      </dgm:prSet>
      <dgm:spPr/>
      <dgm:t>
        <a:bodyPr/>
        <a:lstStyle/>
        <a:p>
          <a:endParaRPr lang="en-US"/>
        </a:p>
      </dgm:t>
    </dgm:pt>
    <dgm:pt modelId="{53E75F8D-10AA-42F0-9E75-C4771918CA34}" type="pres">
      <dgm:prSet presAssocID="{D2925B3C-456E-4676-B3A2-4575CE7765BA}" presName="childText" presStyleLbl="revTx" presStyleIdx="0" presStyleCnt="1">
        <dgm:presLayoutVars>
          <dgm:bulletEnabled val="1"/>
        </dgm:presLayoutVars>
      </dgm:prSet>
      <dgm:spPr/>
      <dgm:t>
        <a:bodyPr/>
        <a:lstStyle/>
        <a:p>
          <a:endParaRPr lang="en-US"/>
        </a:p>
      </dgm:t>
    </dgm:pt>
  </dgm:ptLst>
  <dgm:cxnLst>
    <dgm:cxn modelId="{5317E35D-8EA5-4997-A9ED-8C9307EB53C4}" srcId="{8C245674-0D16-4B41-8D47-B008CAFBDCF7}" destId="{D2925B3C-456E-4676-B3A2-4575CE7765BA}" srcOrd="1" destOrd="0" parTransId="{525A401A-B9CE-4158-BA47-B0CAE533EEC3}" sibTransId="{48C7B052-B139-42BC-A124-94592E796892}"/>
    <dgm:cxn modelId="{8B276D24-1329-45AE-A7F5-EF7D75F1C906}" type="presOf" srcId="{E93C50EF-15E3-495C-B754-6D99D47FF7F8}" destId="{53E75F8D-10AA-42F0-9E75-C4771918CA34}" srcOrd="0" destOrd="0" presId="urn:microsoft.com/office/officeart/2005/8/layout/vList2"/>
    <dgm:cxn modelId="{A94B6FEB-BBC5-4834-B456-008D84B17434}" srcId="{8C245674-0D16-4B41-8D47-B008CAFBDCF7}" destId="{160E0202-6337-4C08-BB49-117B1B7E3781}" srcOrd="0" destOrd="0" parTransId="{0D49C174-5A72-4CEE-BE97-999F49469A79}" sibTransId="{EEE982A7-8464-40AC-AEC9-ECB98B2FCA0E}"/>
    <dgm:cxn modelId="{341F0A8D-0CB6-4A68-BBE2-255AEA8CB8A5}" srcId="{D2925B3C-456E-4676-B3A2-4575CE7765BA}" destId="{718DD966-4FF2-4907-BB90-B9252C3EE99E}" srcOrd="1" destOrd="0" parTransId="{B64DE5D0-4DA1-4F79-A2E4-060A6E18131C}" sibTransId="{158B153F-A4D8-465C-A81B-E014576EFFD7}"/>
    <dgm:cxn modelId="{9F1D5130-4F50-45D1-9213-1AD7CF406DA7}" type="presOf" srcId="{160E0202-6337-4C08-BB49-117B1B7E3781}" destId="{AB049D1D-F95E-4235-9D88-6F3E26047087}" srcOrd="0" destOrd="0" presId="urn:microsoft.com/office/officeart/2005/8/layout/vList2"/>
    <dgm:cxn modelId="{D81F6850-8B58-4D12-886B-D0C3594FCCE6}" type="presOf" srcId="{D2925B3C-456E-4676-B3A2-4575CE7765BA}" destId="{1CD8AEC4-CFEB-4307-8598-D76CD795DA42}" srcOrd="0" destOrd="0" presId="urn:microsoft.com/office/officeart/2005/8/layout/vList2"/>
    <dgm:cxn modelId="{0E9D7F7C-F715-400D-AA73-B07AC09DA157}" type="presOf" srcId="{8C245674-0D16-4B41-8D47-B008CAFBDCF7}" destId="{048BB29F-DBBC-42A1-A494-E754F83F572A}" srcOrd="0" destOrd="0" presId="urn:microsoft.com/office/officeart/2005/8/layout/vList2"/>
    <dgm:cxn modelId="{56927552-653F-444E-9ED8-3ECAD4314527}" srcId="{D2925B3C-456E-4676-B3A2-4575CE7765BA}" destId="{E93C50EF-15E3-495C-B754-6D99D47FF7F8}" srcOrd="0" destOrd="0" parTransId="{C073BDA5-45CF-4333-A23E-FD0D6D7F25C1}" sibTransId="{35B9EF04-C545-4CB3-986E-95DA29700704}"/>
    <dgm:cxn modelId="{45612BD7-D5AB-48D8-A218-79E37EF1A3E9}" type="presOf" srcId="{718DD966-4FF2-4907-BB90-B9252C3EE99E}" destId="{53E75F8D-10AA-42F0-9E75-C4771918CA34}" srcOrd="0" destOrd="1" presId="urn:microsoft.com/office/officeart/2005/8/layout/vList2"/>
    <dgm:cxn modelId="{0E5DEF65-6BD3-4E4E-B56E-6145AD55C60D}" type="presParOf" srcId="{048BB29F-DBBC-42A1-A494-E754F83F572A}" destId="{AB049D1D-F95E-4235-9D88-6F3E26047087}" srcOrd="0" destOrd="0" presId="urn:microsoft.com/office/officeart/2005/8/layout/vList2"/>
    <dgm:cxn modelId="{AF8CDCFE-5890-4AFA-8AF0-03D4A67230B8}" type="presParOf" srcId="{048BB29F-DBBC-42A1-A494-E754F83F572A}" destId="{FB5F8AD2-6DFD-439E-AB90-A5DAE00A458A}" srcOrd="1" destOrd="0" presId="urn:microsoft.com/office/officeart/2005/8/layout/vList2"/>
    <dgm:cxn modelId="{8A1D323F-98C0-4086-B645-89680ED1AFA6}" type="presParOf" srcId="{048BB29F-DBBC-42A1-A494-E754F83F572A}" destId="{1CD8AEC4-CFEB-4307-8598-D76CD795DA42}" srcOrd="2" destOrd="0" presId="urn:microsoft.com/office/officeart/2005/8/layout/vList2"/>
    <dgm:cxn modelId="{577F587E-1FA0-4273-A5F3-92334954EF1F}" type="presParOf" srcId="{048BB29F-DBBC-42A1-A494-E754F83F572A}" destId="{53E75F8D-10AA-42F0-9E75-C4771918CA34}"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3C922D6-54C2-431B-ABBA-54A837EE4E3A}" type="doc">
      <dgm:prSet loTypeId="urn:microsoft.com/office/officeart/2005/8/layout/list1" loCatId="list" qsTypeId="urn:microsoft.com/office/officeart/2005/8/quickstyle/simple5" qsCatId="simple" csTypeId="urn:microsoft.com/office/officeart/2005/8/colors/colorful2" csCatId="colorful" phldr="1"/>
      <dgm:spPr/>
      <dgm:t>
        <a:bodyPr/>
        <a:lstStyle/>
        <a:p>
          <a:endParaRPr lang="en-US"/>
        </a:p>
      </dgm:t>
    </dgm:pt>
    <dgm:pt modelId="{EFB54E46-4913-4F62-BAE0-6FF3AB467DB9}">
      <dgm:prSet phldrT="[Text]" custT="1"/>
      <dgm:spPr/>
      <dgm:t>
        <a:bodyPr/>
        <a:lstStyle/>
        <a:p>
          <a:pPr rtl="1"/>
          <a:r>
            <a:rPr lang="fa-IR" sz="1600" dirty="0" smtClean="0">
              <a:latin typeface="Times New Roman" pitchFamily="18" charset="0"/>
              <a:cs typeface="B Zar" pitchFamily="2" charset="-78"/>
            </a:rPr>
            <a:t>اختيارها ارزش خود را از دارايي پايه مي‌گيرند. </a:t>
          </a:r>
          <a:endParaRPr lang="en-US" sz="1600" dirty="0">
            <a:latin typeface="Times New Roman" pitchFamily="18" charset="0"/>
            <a:cs typeface="B Zar" pitchFamily="2" charset="-78"/>
          </a:endParaRPr>
        </a:p>
      </dgm:t>
    </dgm:pt>
    <dgm:pt modelId="{DA931DDE-2D0B-4DB1-868A-3F5614AD9075}" type="parTrans" cxnId="{A9F2E8C1-BED6-42FF-847D-21EDA209CC3A}">
      <dgm:prSet/>
      <dgm:spPr/>
      <dgm:t>
        <a:bodyPr/>
        <a:lstStyle/>
        <a:p>
          <a:endParaRPr lang="en-US" sz="1600">
            <a:latin typeface="Times New Roman" pitchFamily="18" charset="0"/>
            <a:cs typeface="B Zar" pitchFamily="2" charset="-78"/>
          </a:endParaRPr>
        </a:p>
      </dgm:t>
    </dgm:pt>
    <dgm:pt modelId="{DACECCBB-C24F-4D29-8581-2A337EFB25D8}" type="sibTrans" cxnId="{A9F2E8C1-BED6-42FF-847D-21EDA209CC3A}">
      <dgm:prSet/>
      <dgm:spPr/>
      <dgm:t>
        <a:bodyPr/>
        <a:lstStyle/>
        <a:p>
          <a:endParaRPr lang="en-US" sz="1600">
            <a:latin typeface="Times New Roman" pitchFamily="18" charset="0"/>
            <a:cs typeface="B Zar" pitchFamily="2" charset="-78"/>
          </a:endParaRPr>
        </a:p>
      </dgm:t>
    </dgm:pt>
    <dgm:pt modelId="{ABFADCFC-2212-4126-AEDA-0CCE2F4B3232}">
      <dgm:prSet custT="1"/>
      <dgm:spPr/>
      <dgm:t>
        <a:bodyPr/>
        <a:lstStyle/>
        <a:p>
          <a:pPr rtl="1"/>
          <a:r>
            <a:rPr lang="fa-IR" sz="1600" smtClean="0">
              <a:latin typeface="Times New Roman" pitchFamily="18" charset="0"/>
              <a:cs typeface="B Zar" pitchFamily="2" charset="-78"/>
            </a:rPr>
            <a:t>قيمت صفر است اگر قيمت اعمال </a:t>
          </a:r>
          <a:r>
            <a:rPr lang="en-US" sz="1600" smtClean="0">
              <a:latin typeface="Times New Roman" pitchFamily="18" charset="0"/>
              <a:cs typeface="B Zar" pitchFamily="2" charset="-78"/>
            </a:rPr>
            <a:t>(exercise price) </a:t>
          </a:r>
          <a:r>
            <a:rPr lang="fa-IR" sz="1600" smtClean="0">
              <a:latin typeface="Times New Roman" pitchFamily="18" charset="0"/>
              <a:cs typeface="B Zar" pitchFamily="2" charset="-78"/>
            </a:rPr>
            <a:t>كم‌تر باشد.</a:t>
          </a:r>
          <a:endParaRPr lang="en-US" sz="1600">
            <a:latin typeface="Times New Roman" pitchFamily="18" charset="0"/>
            <a:cs typeface="B Zar" pitchFamily="2" charset="-78"/>
          </a:endParaRPr>
        </a:p>
      </dgm:t>
    </dgm:pt>
    <dgm:pt modelId="{F4A35CFB-8453-4ED0-AB9E-977647D65143}" type="parTrans" cxnId="{DF54993F-DF3C-4C3D-A82A-B8C13133D986}">
      <dgm:prSet/>
      <dgm:spPr/>
      <dgm:t>
        <a:bodyPr/>
        <a:lstStyle/>
        <a:p>
          <a:endParaRPr lang="en-US" sz="1600">
            <a:latin typeface="Times New Roman" pitchFamily="18" charset="0"/>
            <a:cs typeface="B Zar" pitchFamily="2" charset="-78"/>
          </a:endParaRPr>
        </a:p>
      </dgm:t>
    </dgm:pt>
    <dgm:pt modelId="{5DA06E9A-6A78-4DAA-B25D-AEC5F2BC000F}" type="sibTrans" cxnId="{DF54993F-DF3C-4C3D-A82A-B8C13133D986}">
      <dgm:prSet/>
      <dgm:spPr/>
      <dgm:t>
        <a:bodyPr/>
        <a:lstStyle/>
        <a:p>
          <a:endParaRPr lang="en-US" sz="1600">
            <a:latin typeface="Times New Roman" pitchFamily="18" charset="0"/>
            <a:cs typeface="B Zar" pitchFamily="2" charset="-78"/>
          </a:endParaRPr>
        </a:p>
      </dgm:t>
    </dgm:pt>
    <dgm:pt modelId="{0D83C9F5-A025-47A9-9930-2B05DCC4DCAF}">
      <dgm:prSet custT="1"/>
      <dgm:spPr/>
      <dgm:t>
        <a:bodyPr/>
        <a:lstStyle/>
        <a:p>
          <a:pPr rtl="1"/>
          <a:r>
            <a:rPr lang="fa-IR" sz="1600" smtClean="0">
              <a:latin typeface="Times New Roman" pitchFamily="18" charset="0"/>
              <a:cs typeface="B Zar" pitchFamily="2" charset="-78"/>
            </a:rPr>
            <a:t>عمر ثابت فرض مي‌شود. </a:t>
          </a:r>
          <a:endParaRPr lang="en-US" sz="1600">
            <a:latin typeface="Times New Roman" pitchFamily="18" charset="0"/>
            <a:cs typeface="B Zar" pitchFamily="2" charset="-78"/>
          </a:endParaRPr>
        </a:p>
      </dgm:t>
    </dgm:pt>
    <dgm:pt modelId="{E5E69BA1-9F24-447C-B6C2-1244DC405CDC}" type="parTrans" cxnId="{3DCE4175-CDBC-4842-945F-A40A22EA124F}">
      <dgm:prSet/>
      <dgm:spPr/>
      <dgm:t>
        <a:bodyPr/>
        <a:lstStyle/>
        <a:p>
          <a:endParaRPr lang="en-US" sz="1600">
            <a:latin typeface="Times New Roman" pitchFamily="18" charset="0"/>
            <a:cs typeface="B Zar" pitchFamily="2" charset="-78"/>
          </a:endParaRPr>
        </a:p>
      </dgm:t>
    </dgm:pt>
    <dgm:pt modelId="{5903FF64-D1CC-4207-B3FF-CD8A61F572D5}" type="sibTrans" cxnId="{3DCE4175-CDBC-4842-945F-A40A22EA124F}">
      <dgm:prSet/>
      <dgm:spPr/>
      <dgm:t>
        <a:bodyPr/>
        <a:lstStyle/>
        <a:p>
          <a:endParaRPr lang="en-US" sz="1600">
            <a:latin typeface="Times New Roman" pitchFamily="18" charset="0"/>
            <a:cs typeface="B Zar" pitchFamily="2" charset="-78"/>
          </a:endParaRPr>
        </a:p>
      </dgm:t>
    </dgm:pt>
    <dgm:pt modelId="{071D7AAC-A009-4705-8E21-05BB309FAC37}">
      <dgm:prSet custT="1"/>
      <dgm:spPr/>
      <dgm:t>
        <a:bodyPr/>
        <a:lstStyle/>
        <a:p>
          <a:pPr rtl="1"/>
          <a:r>
            <a:rPr lang="fa-IR" sz="1600" smtClean="0">
              <a:latin typeface="Times New Roman" pitchFamily="18" charset="0"/>
              <a:cs typeface="B Zar" pitchFamily="2" charset="-78"/>
            </a:rPr>
            <a:t>هر دارايي با اين مشخصات را مي‌شود به‌عنوان اختيار معامله </a:t>
          </a:r>
          <a:r>
            <a:rPr lang="en-US" sz="1600" smtClean="0">
              <a:latin typeface="Times New Roman" pitchFamily="18" charset="0"/>
              <a:cs typeface="B Zar" pitchFamily="2" charset="-78"/>
            </a:rPr>
            <a:t>(option) </a:t>
          </a:r>
          <a:r>
            <a:rPr lang="fa-IR" sz="1600" smtClean="0">
              <a:latin typeface="Times New Roman" pitchFamily="18" charset="0"/>
              <a:cs typeface="B Zar" pitchFamily="2" charset="-78"/>
            </a:rPr>
            <a:t>ارزشيابي كرد. </a:t>
          </a:r>
          <a:endParaRPr lang="en-US" sz="1600">
            <a:latin typeface="Times New Roman" pitchFamily="18" charset="0"/>
            <a:cs typeface="B Zar" pitchFamily="2" charset="-78"/>
          </a:endParaRPr>
        </a:p>
      </dgm:t>
    </dgm:pt>
    <dgm:pt modelId="{3170DC26-9DAF-44CA-8DE5-6366FC0417C8}" type="parTrans" cxnId="{CDDB9795-4E94-492A-8D4E-795E81AE3074}">
      <dgm:prSet/>
      <dgm:spPr/>
      <dgm:t>
        <a:bodyPr/>
        <a:lstStyle/>
        <a:p>
          <a:endParaRPr lang="en-US" sz="1600">
            <a:latin typeface="Times New Roman" pitchFamily="18" charset="0"/>
            <a:cs typeface="B Zar" pitchFamily="2" charset="-78"/>
          </a:endParaRPr>
        </a:p>
      </dgm:t>
    </dgm:pt>
    <dgm:pt modelId="{156996CD-A8AE-411B-857F-449D1D225350}" type="sibTrans" cxnId="{CDDB9795-4E94-492A-8D4E-795E81AE3074}">
      <dgm:prSet/>
      <dgm:spPr/>
      <dgm:t>
        <a:bodyPr/>
        <a:lstStyle/>
        <a:p>
          <a:endParaRPr lang="en-US" sz="1600">
            <a:latin typeface="Times New Roman" pitchFamily="18" charset="0"/>
            <a:cs typeface="B Zar" pitchFamily="2" charset="-78"/>
          </a:endParaRPr>
        </a:p>
      </dgm:t>
    </dgm:pt>
    <dgm:pt modelId="{E9DEA48E-39D2-4AB8-8D0D-FCB94FD5D412}" type="pres">
      <dgm:prSet presAssocID="{B3C922D6-54C2-431B-ABBA-54A837EE4E3A}" presName="linear" presStyleCnt="0">
        <dgm:presLayoutVars>
          <dgm:dir val="rev"/>
          <dgm:animLvl val="lvl"/>
          <dgm:resizeHandles val="exact"/>
        </dgm:presLayoutVars>
      </dgm:prSet>
      <dgm:spPr/>
      <dgm:t>
        <a:bodyPr/>
        <a:lstStyle/>
        <a:p>
          <a:endParaRPr lang="en-US"/>
        </a:p>
      </dgm:t>
    </dgm:pt>
    <dgm:pt modelId="{E7094733-4C13-41CB-BDF5-4CD733847D72}" type="pres">
      <dgm:prSet presAssocID="{EFB54E46-4913-4F62-BAE0-6FF3AB467DB9}" presName="parentLin" presStyleCnt="0"/>
      <dgm:spPr/>
    </dgm:pt>
    <dgm:pt modelId="{8DADBD2E-DD82-4CA3-BE73-DC90FE27BC3B}" type="pres">
      <dgm:prSet presAssocID="{EFB54E46-4913-4F62-BAE0-6FF3AB467DB9}" presName="parentLeftMargin" presStyleLbl="node1" presStyleIdx="0" presStyleCnt="2"/>
      <dgm:spPr/>
      <dgm:t>
        <a:bodyPr/>
        <a:lstStyle/>
        <a:p>
          <a:endParaRPr lang="en-US"/>
        </a:p>
      </dgm:t>
    </dgm:pt>
    <dgm:pt modelId="{3F6BAEC1-9E74-4C9F-B80F-5AD61EB0BE57}" type="pres">
      <dgm:prSet presAssocID="{EFB54E46-4913-4F62-BAE0-6FF3AB467DB9}" presName="parentText" presStyleLbl="node1" presStyleIdx="0" presStyleCnt="2">
        <dgm:presLayoutVars>
          <dgm:chMax val="0"/>
          <dgm:bulletEnabled val="1"/>
        </dgm:presLayoutVars>
      </dgm:prSet>
      <dgm:spPr/>
      <dgm:t>
        <a:bodyPr/>
        <a:lstStyle/>
        <a:p>
          <a:endParaRPr lang="en-US"/>
        </a:p>
      </dgm:t>
    </dgm:pt>
    <dgm:pt modelId="{86DC0B42-12C8-4717-95F6-2B8532BFA585}" type="pres">
      <dgm:prSet presAssocID="{EFB54E46-4913-4F62-BAE0-6FF3AB467DB9}" presName="negativeSpace" presStyleCnt="0"/>
      <dgm:spPr/>
    </dgm:pt>
    <dgm:pt modelId="{474E82FD-537D-42D1-83AD-2DCC4F0D0B37}" type="pres">
      <dgm:prSet presAssocID="{EFB54E46-4913-4F62-BAE0-6FF3AB467DB9}" presName="childText" presStyleLbl="conFgAcc1" presStyleIdx="0" presStyleCnt="2">
        <dgm:presLayoutVars>
          <dgm:bulletEnabled val="1"/>
        </dgm:presLayoutVars>
      </dgm:prSet>
      <dgm:spPr/>
      <dgm:t>
        <a:bodyPr/>
        <a:lstStyle/>
        <a:p>
          <a:endParaRPr lang="en-US"/>
        </a:p>
      </dgm:t>
    </dgm:pt>
    <dgm:pt modelId="{CB9F085F-A0BD-4765-A70A-0458A7499766}" type="pres">
      <dgm:prSet presAssocID="{DACECCBB-C24F-4D29-8581-2A337EFB25D8}" presName="spaceBetweenRectangles" presStyleCnt="0"/>
      <dgm:spPr/>
    </dgm:pt>
    <dgm:pt modelId="{53D92F5D-15B3-49CF-8373-69C26B40FD5F}" type="pres">
      <dgm:prSet presAssocID="{071D7AAC-A009-4705-8E21-05BB309FAC37}" presName="parentLin" presStyleCnt="0"/>
      <dgm:spPr/>
    </dgm:pt>
    <dgm:pt modelId="{3A55663E-02B5-4CD8-A514-261D4E9B8A8B}" type="pres">
      <dgm:prSet presAssocID="{071D7AAC-A009-4705-8E21-05BB309FAC37}" presName="parentLeftMargin" presStyleLbl="node1" presStyleIdx="0" presStyleCnt="2"/>
      <dgm:spPr/>
      <dgm:t>
        <a:bodyPr/>
        <a:lstStyle/>
        <a:p>
          <a:endParaRPr lang="en-US"/>
        </a:p>
      </dgm:t>
    </dgm:pt>
    <dgm:pt modelId="{9FB1D662-4F61-47B7-B62B-3DB2F5D28CC3}" type="pres">
      <dgm:prSet presAssocID="{071D7AAC-A009-4705-8E21-05BB309FAC37}" presName="parentText" presStyleLbl="node1" presStyleIdx="1" presStyleCnt="2">
        <dgm:presLayoutVars>
          <dgm:chMax val="0"/>
          <dgm:bulletEnabled val="1"/>
        </dgm:presLayoutVars>
      </dgm:prSet>
      <dgm:spPr/>
      <dgm:t>
        <a:bodyPr/>
        <a:lstStyle/>
        <a:p>
          <a:endParaRPr lang="en-US"/>
        </a:p>
      </dgm:t>
    </dgm:pt>
    <dgm:pt modelId="{68C4105A-7ED3-42D0-B3EC-38C8A9F9FDDF}" type="pres">
      <dgm:prSet presAssocID="{071D7AAC-A009-4705-8E21-05BB309FAC37}" presName="negativeSpace" presStyleCnt="0"/>
      <dgm:spPr/>
    </dgm:pt>
    <dgm:pt modelId="{639ADFD4-8C04-4288-8C62-498B4B4B821E}" type="pres">
      <dgm:prSet presAssocID="{071D7AAC-A009-4705-8E21-05BB309FAC37}" presName="childText" presStyleLbl="conFgAcc1" presStyleIdx="1" presStyleCnt="2">
        <dgm:presLayoutVars>
          <dgm:bulletEnabled val="1"/>
        </dgm:presLayoutVars>
      </dgm:prSet>
      <dgm:spPr/>
    </dgm:pt>
  </dgm:ptLst>
  <dgm:cxnLst>
    <dgm:cxn modelId="{62ADAC44-7BD0-48BF-B5C1-41DB6D6208DF}" type="presOf" srcId="{EFB54E46-4913-4F62-BAE0-6FF3AB467DB9}" destId="{3F6BAEC1-9E74-4C9F-B80F-5AD61EB0BE57}" srcOrd="1" destOrd="0" presId="urn:microsoft.com/office/officeart/2005/8/layout/list1"/>
    <dgm:cxn modelId="{E2AE6EAE-9B98-476B-AA28-A1EC314246C4}" type="presOf" srcId="{0D83C9F5-A025-47A9-9930-2B05DCC4DCAF}" destId="{474E82FD-537D-42D1-83AD-2DCC4F0D0B37}" srcOrd="0" destOrd="1" presId="urn:microsoft.com/office/officeart/2005/8/layout/list1"/>
    <dgm:cxn modelId="{DF54993F-DF3C-4C3D-A82A-B8C13133D986}" srcId="{EFB54E46-4913-4F62-BAE0-6FF3AB467DB9}" destId="{ABFADCFC-2212-4126-AEDA-0CCE2F4B3232}" srcOrd="0" destOrd="0" parTransId="{F4A35CFB-8453-4ED0-AB9E-977647D65143}" sibTransId="{5DA06E9A-6A78-4DAA-B25D-AEC5F2BC000F}"/>
    <dgm:cxn modelId="{0B30498E-A505-49D0-9E25-D2FFBFE983CA}" type="presOf" srcId="{ABFADCFC-2212-4126-AEDA-0CCE2F4B3232}" destId="{474E82FD-537D-42D1-83AD-2DCC4F0D0B37}" srcOrd="0" destOrd="0" presId="urn:microsoft.com/office/officeart/2005/8/layout/list1"/>
    <dgm:cxn modelId="{F84ACF08-E17A-49D6-9BDA-1FAB7935D8AF}" type="presOf" srcId="{EFB54E46-4913-4F62-BAE0-6FF3AB467DB9}" destId="{8DADBD2E-DD82-4CA3-BE73-DC90FE27BC3B}" srcOrd="0" destOrd="0" presId="urn:microsoft.com/office/officeart/2005/8/layout/list1"/>
    <dgm:cxn modelId="{CDDB9795-4E94-492A-8D4E-795E81AE3074}" srcId="{B3C922D6-54C2-431B-ABBA-54A837EE4E3A}" destId="{071D7AAC-A009-4705-8E21-05BB309FAC37}" srcOrd="1" destOrd="0" parTransId="{3170DC26-9DAF-44CA-8DE5-6366FC0417C8}" sibTransId="{156996CD-A8AE-411B-857F-449D1D225350}"/>
    <dgm:cxn modelId="{A9F2E8C1-BED6-42FF-847D-21EDA209CC3A}" srcId="{B3C922D6-54C2-431B-ABBA-54A837EE4E3A}" destId="{EFB54E46-4913-4F62-BAE0-6FF3AB467DB9}" srcOrd="0" destOrd="0" parTransId="{DA931DDE-2D0B-4DB1-868A-3F5614AD9075}" sibTransId="{DACECCBB-C24F-4D29-8581-2A337EFB25D8}"/>
    <dgm:cxn modelId="{C4E71E1F-6E3D-47E4-86F2-F6AD1EC278B0}" type="presOf" srcId="{B3C922D6-54C2-431B-ABBA-54A837EE4E3A}" destId="{E9DEA48E-39D2-4AB8-8D0D-FCB94FD5D412}" srcOrd="0" destOrd="0" presId="urn:microsoft.com/office/officeart/2005/8/layout/list1"/>
    <dgm:cxn modelId="{732F6A0C-9761-4EBE-89EA-0B4A2A5006DB}" type="presOf" srcId="{071D7AAC-A009-4705-8E21-05BB309FAC37}" destId="{9FB1D662-4F61-47B7-B62B-3DB2F5D28CC3}" srcOrd="1" destOrd="0" presId="urn:microsoft.com/office/officeart/2005/8/layout/list1"/>
    <dgm:cxn modelId="{3DCE4175-CDBC-4842-945F-A40A22EA124F}" srcId="{EFB54E46-4913-4F62-BAE0-6FF3AB467DB9}" destId="{0D83C9F5-A025-47A9-9930-2B05DCC4DCAF}" srcOrd="1" destOrd="0" parTransId="{E5E69BA1-9F24-447C-B6C2-1244DC405CDC}" sibTransId="{5903FF64-D1CC-4207-B3FF-CD8A61F572D5}"/>
    <dgm:cxn modelId="{912BDA39-519E-4914-9BAF-6C03CF5E113F}" type="presOf" srcId="{071D7AAC-A009-4705-8E21-05BB309FAC37}" destId="{3A55663E-02B5-4CD8-A514-261D4E9B8A8B}" srcOrd="0" destOrd="0" presId="urn:microsoft.com/office/officeart/2005/8/layout/list1"/>
    <dgm:cxn modelId="{75667C53-F4E1-4EA9-A321-EF92378E149E}" type="presParOf" srcId="{E9DEA48E-39D2-4AB8-8D0D-FCB94FD5D412}" destId="{E7094733-4C13-41CB-BDF5-4CD733847D72}" srcOrd="0" destOrd="0" presId="urn:microsoft.com/office/officeart/2005/8/layout/list1"/>
    <dgm:cxn modelId="{94A023C5-5776-4985-9635-3FFA32FEB31E}" type="presParOf" srcId="{E7094733-4C13-41CB-BDF5-4CD733847D72}" destId="{8DADBD2E-DD82-4CA3-BE73-DC90FE27BC3B}" srcOrd="0" destOrd="0" presId="urn:microsoft.com/office/officeart/2005/8/layout/list1"/>
    <dgm:cxn modelId="{6AA30A39-BCB3-4D4D-B033-EA69A467AAAD}" type="presParOf" srcId="{E7094733-4C13-41CB-BDF5-4CD733847D72}" destId="{3F6BAEC1-9E74-4C9F-B80F-5AD61EB0BE57}" srcOrd="1" destOrd="0" presId="urn:microsoft.com/office/officeart/2005/8/layout/list1"/>
    <dgm:cxn modelId="{56171681-F5F1-4527-A9F2-C37A859576A3}" type="presParOf" srcId="{E9DEA48E-39D2-4AB8-8D0D-FCB94FD5D412}" destId="{86DC0B42-12C8-4717-95F6-2B8532BFA585}" srcOrd="1" destOrd="0" presId="urn:microsoft.com/office/officeart/2005/8/layout/list1"/>
    <dgm:cxn modelId="{2774B507-3B24-442C-9301-BA4852214018}" type="presParOf" srcId="{E9DEA48E-39D2-4AB8-8D0D-FCB94FD5D412}" destId="{474E82FD-537D-42D1-83AD-2DCC4F0D0B37}" srcOrd="2" destOrd="0" presId="urn:microsoft.com/office/officeart/2005/8/layout/list1"/>
    <dgm:cxn modelId="{61D52C06-5E36-4667-86CB-C5C9942D9F01}" type="presParOf" srcId="{E9DEA48E-39D2-4AB8-8D0D-FCB94FD5D412}" destId="{CB9F085F-A0BD-4765-A70A-0458A7499766}" srcOrd="3" destOrd="0" presId="urn:microsoft.com/office/officeart/2005/8/layout/list1"/>
    <dgm:cxn modelId="{85EFEAC2-D328-4AC8-9288-B9A381A6808E}" type="presParOf" srcId="{E9DEA48E-39D2-4AB8-8D0D-FCB94FD5D412}" destId="{53D92F5D-15B3-49CF-8373-69C26B40FD5F}" srcOrd="4" destOrd="0" presId="urn:microsoft.com/office/officeart/2005/8/layout/list1"/>
    <dgm:cxn modelId="{6CE7BCCD-5D0E-4FF3-9AF2-9E004CB2D52B}" type="presParOf" srcId="{53D92F5D-15B3-49CF-8373-69C26B40FD5F}" destId="{3A55663E-02B5-4CD8-A514-261D4E9B8A8B}" srcOrd="0" destOrd="0" presId="urn:microsoft.com/office/officeart/2005/8/layout/list1"/>
    <dgm:cxn modelId="{8F0E0BCF-6E05-4106-B68D-6DEA9011245D}" type="presParOf" srcId="{53D92F5D-15B3-49CF-8373-69C26B40FD5F}" destId="{9FB1D662-4F61-47B7-B62B-3DB2F5D28CC3}" srcOrd="1" destOrd="0" presId="urn:microsoft.com/office/officeart/2005/8/layout/list1"/>
    <dgm:cxn modelId="{3AAE69B0-64BD-4B52-9511-F89269070E27}" type="presParOf" srcId="{E9DEA48E-39D2-4AB8-8D0D-FCB94FD5D412}" destId="{68C4105A-7ED3-42D0-B3EC-38C8A9F9FDDF}" srcOrd="5" destOrd="0" presId="urn:microsoft.com/office/officeart/2005/8/layout/list1"/>
    <dgm:cxn modelId="{147FC7A0-BBFD-4687-B3F1-C881E8E3BAB1}" type="presParOf" srcId="{E9DEA48E-39D2-4AB8-8D0D-FCB94FD5D412}" destId="{639ADFD4-8C04-4288-8C62-498B4B4B821E}"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42FC559-7FDA-407F-8617-5B13A674B4A2}" type="doc">
      <dgm:prSet loTypeId="urn:microsoft.com/office/officeart/2005/8/layout/chevron2" loCatId="list" qsTypeId="urn:microsoft.com/office/officeart/2005/8/quickstyle/3d2" qsCatId="3D" csTypeId="urn:microsoft.com/office/officeart/2005/8/colors/colorful4" csCatId="colorful" phldr="1"/>
      <dgm:spPr/>
      <dgm:t>
        <a:bodyPr/>
        <a:lstStyle/>
        <a:p>
          <a:endParaRPr lang="en-US"/>
        </a:p>
      </dgm:t>
    </dgm:pt>
    <dgm:pt modelId="{C6BDB845-E24A-4168-817F-CB6B51225E67}">
      <dgm:prSet/>
      <dgm:spPr/>
      <dgm:t>
        <a:bodyPr/>
        <a:lstStyle/>
        <a:p>
          <a:pPr rtl="1"/>
          <a:r>
            <a:rPr lang="fa-IR" dirty="0" smtClean="0">
              <a:cs typeface="B Zar" pitchFamily="2" charset="-78"/>
            </a:rPr>
            <a:t>سهام در شركتي كه عميقاً دچار مشكل است. </a:t>
          </a:r>
          <a:endParaRPr lang="en-US" dirty="0">
            <a:cs typeface="B Zar" pitchFamily="2" charset="-78"/>
          </a:endParaRPr>
        </a:p>
      </dgm:t>
    </dgm:pt>
    <dgm:pt modelId="{C538A097-C2DB-4F2D-833E-970E8E52FB7D}" type="parTrans" cxnId="{42533DB0-CF58-44BF-AC7B-C3A0AD4867F4}">
      <dgm:prSet/>
      <dgm:spPr/>
      <dgm:t>
        <a:bodyPr/>
        <a:lstStyle/>
        <a:p>
          <a:endParaRPr lang="en-US">
            <a:cs typeface="B Zar" pitchFamily="2" charset="-78"/>
          </a:endParaRPr>
        </a:p>
      </dgm:t>
    </dgm:pt>
    <dgm:pt modelId="{61ACB74E-5D08-4542-B14B-CB2872F32F24}" type="sibTrans" cxnId="{42533DB0-CF58-44BF-AC7B-C3A0AD4867F4}">
      <dgm:prSet/>
      <dgm:spPr/>
      <dgm:t>
        <a:bodyPr/>
        <a:lstStyle/>
        <a:p>
          <a:endParaRPr lang="en-US">
            <a:cs typeface="B Zar" pitchFamily="2" charset="-78"/>
          </a:endParaRPr>
        </a:p>
      </dgm:t>
    </dgm:pt>
    <dgm:pt modelId="{8BBADF38-790B-45CF-A67E-FFFD845F77B5}">
      <dgm:prSet/>
      <dgm:spPr/>
      <dgm:t>
        <a:bodyPr/>
        <a:lstStyle/>
        <a:p>
          <a:pPr rtl="1"/>
          <a:r>
            <a:rPr lang="fa-IR" smtClean="0">
              <a:cs typeface="B Zar" pitchFamily="2" charset="-78"/>
            </a:rPr>
            <a:t>شركت </a:t>
          </a:r>
          <a:r>
            <a:rPr lang="fa-IR" smtClean="0">
              <a:cs typeface="B Zar" pitchFamily="2" charset="-78"/>
            </a:rPr>
            <a:t>ذخاير </a:t>
          </a:r>
          <a:r>
            <a:rPr lang="fa-IR" dirty="0" smtClean="0">
              <a:cs typeface="B Zar" pitchFamily="2" charset="-78"/>
            </a:rPr>
            <a:t>معدني و </a:t>
          </a:r>
          <a:endParaRPr lang="en-US" dirty="0">
            <a:cs typeface="B Zar" pitchFamily="2" charset="-78"/>
          </a:endParaRPr>
        </a:p>
      </dgm:t>
    </dgm:pt>
    <dgm:pt modelId="{429A74C4-9DE3-4D8E-86BD-467BCDF0E341}" type="parTrans" cxnId="{FC4EC1C2-2B0D-423F-A3E8-5F786F0EA380}">
      <dgm:prSet/>
      <dgm:spPr/>
      <dgm:t>
        <a:bodyPr/>
        <a:lstStyle/>
        <a:p>
          <a:endParaRPr lang="en-US">
            <a:cs typeface="B Zar" pitchFamily="2" charset="-78"/>
          </a:endParaRPr>
        </a:p>
      </dgm:t>
    </dgm:pt>
    <dgm:pt modelId="{E01E4B5E-0FDD-4C0A-BBD1-7DA45FA20787}" type="sibTrans" cxnId="{FC4EC1C2-2B0D-423F-A3E8-5F786F0EA380}">
      <dgm:prSet/>
      <dgm:spPr/>
      <dgm:t>
        <a:bodyPr/>
        <a:lstStyle/>
        <a:p>
          <a:endParaRPr lang="en-US">
            <a:cs typeface="B Zar" pitchFamily="2" charset="-78"/>
          </a:endParaRPr>
        </a:p>
      </dgm:t>
    </dgm:pt>
    <dgm:pt modelId="{86B812E7-F0A6-44EA-A166-B785FCA6BE21}">
      <dgm:prSet/>
      <dgm:spPr/>
      <dgm:t>
        <a:bodyPr/>
        <a:lstStyle/>
        <a:p>
          <a:pPr rtl="1"/>
          <a:r>
            <a:rPr lang="fa-IR" dirty="0" smtClean="0">
              <a:cs typeface="B Zar" pitchFamily="2" charset="-78"/>
            </a:rPr>
            <a:t>علايم تجاري و نام و نشان تجاري</a:t>
          </a:r>
          <a:endParaRPr lang="en-US" dirty="0">
            <a:cs typeface="B Zar" pitchFamily="2" charset="-78"/>
          </a:endParaRPr>
        </a:p>
      </dgm:t>
    </dgm:pt>
    <dgm:pt modelId="{078E8D89-75A8-4019-9B72-BF4B7114ADDB}" type="parTrans" cxnId="{664A3C09-C637-4384-B75D-D981A17931FC}">
      <dgm:prSet/>
      <dgm:spPr/>
      <dgm:t>
        <a:bodyPr/>
        <a:lstStyle/>
        <a:p>
          <a:endParaRPr lang="en-US">
            <a:cs typeface="B Zar" pitchFamily="2" charset="-78"/>
          </a:endParaRPr>
        </a:p>
      </dgm:t>
    </dgm:pt>
    <dgm:pt modelId="{71FADC55-7D5B-4487-8567-3BCADF355970}" type="sibTrans" cxnId="{664A3C09-C637-4384-B75D-D981A17931FC}">
      <dgm:prSet/>
      <dgm:spPr/>
      <dgm:t>
        <a:bodyPr/>
        <a:lstStyle/>
        <a:p>
          <a:endParaRPr lang="en-US">
            <a:cs typeface="B Zar" pitchFamily="2" charset="-78"/>
          </a:endParaRPr>
        </a:p>
      </dgm:t>
    </dgm:pt>
    <dgm:pt modelId="{60D4495B-5948-4887-9E6C-C2350154106B}">
      <dgm:prSet/>
      <dgm:spPr/>
      <dgm:t>
        <a:bodyPr/>
        <a:lstStyle/>
        <a:p>
          <a:pPr rtl="1"/>
          <a:endParaRPr lang="en-US" dirty="0">
            <a:cs typeface="B Zar" pitchFamily="2" charset="-78"/>
          </a:endParaRPr>
        </a:p>
      </dgm:t>
    </dgm:pt>
    <dgm:pt modelId="{C492642A-D205-4E9E-A0A4-84F6E00FD1D6}" type="parTrans" cxnId="{A0F936BD-A499-40E8-9012-DF820FF4FB6C}">
      <dgm:prSet/>
      <dgm:spPr/>
      <dgm:t>
        <a:bodyPr/>
        <a:lstStyle/>
        <a:p>
          <a:endParaRPr lang="en-US">
            <a:cs typeface="B Zar" pitchFamily="2" charset="-78"/>
          </a:endParaRPr>
        </a:p>
      </dgm:t>
    </dgm:pt>
    <dgm:pt modelId="{351062E5-0282-47A9-9207-7596E7B07FE9}" type="sibTrans" cxnId="{A0F936BD-A499-40E8-9012-DF820FF4FB6C}">
      <dgm:prSet/>
      <dgm:spPr/>
      <dgm:t>
        <a:bodyPr/>
        <a:lstStyle/>
        <a:p>
          <a:endParaRPr lang="en-US">
            <a:cs typeface="B Zar" pitchFamily="2" charset="-78"/>
          </a:endParaRPr>
        </a:p>
      </dgm:t>
    </dgm:pt>
    <dgm:pt modelId="{9DBBD0C6-AF2C-4A6E-B644-24F64C526FC6}">
      <dgm:prSet/>
      <dgm:spPr/>
      <dgm:t>
        <a:bodyPr/>
        <a:lstStyle/>
        <a:p>
          <a:pPr rtl="1"/>
          <a:endParaRPr lang="en-US" dirty="0">
            <a:cs typeface="B Zar" pitchFamily="2" charset="-78"/>
          </a:endParaRPr>
        </a:p>
      </dgm:t>
    </dgm:pt>
    <dgm:pt modelId="{5D61670F-1B09-48D2-A570-16C7B7E5897D}" type="parTrans" cxnId="{5AED493C-8B01-4C68-985D-51A6DBEA44EC}">
      <dgm:prSet/>
      <dgm:spPr/>
      <dgm:t>
        <a:bodyPr/>
        <a:lstStyle/>
        <a:p>
          <a:endParaRPr lang="en-US">
            <a:cs typeface="B Zar" pitchFamily="2" charset="-78"/>
          </a:endParaRPr>
        </a:p>
      </dgm:t>
    </dgm:pt>
    <dgm:pt modelId="{533DECFB-1BEE-4E4B-83EF-12D645C83B27}" type="sibTrans" cxnId="{5AED493C-8B01-4C68-985D-51A6DBEA44EC}">
      <dgm:prSet/>
      <dgm:spPr/>
      <dgm:t>
        <a:bodyPr/>
        <a:lstStyle/>
        <a:p>
          <a:endParaRPr lang="en-US">
            <a:cs typeface="B Zar" pitchFamily="2" charset="-78"/>
          </a:endParaRPr>
        </a:p>
      </dgm:t>
    </dgm:pt>
    <dgm:pt modelId="{C51BEDAE-31DE-480F-8BDC-CA21C4454705}">
      <dgm:prSet/>
      <dgm:spPr/>
      <dgm:t>
        <a:bodyPr/>
        <a:lstStyle/>
        <a:p>
          <a:pPr rtl="1"/>
          <a:endParaRPr lang="en-US" dirty="0">
            <a:cs typeface="B Zar" pitchFamily="2" charset="-78"/>
          </a:endParaRPr>
        </a:p>
      </dgm:t>
    </dgm:pt>
    <dgm:pt modelId="{CE0FD850-B0CB-4813-8A62-6F2D4EE457DB}" type="parTrans" cxnId="{1BBFDFFF-3FAD-44F3-A0D3-C04C6E19E914}">
      <dgm:prSet/>
      <dgm:spPr/>
      <dgm:t>
        <a:bodyPr/>
        <a:lstStyle/>
        <a:p>
          <a:endParaRPr lang="en-US">
            <a:cs typeface="B Zar" pitchFamily="2" charset="-78"/>
          </a:endParaRPr>
        </a:p>
      </dgm:t>
    </dgm:pt>
    <dgm:pt modelId="{6E89C213-38DA-474A-A46B-6AE4B1C3265F}" type="sibTrans" cxnId="{1BBFDFFF-3FAD-44F3-A0D3-C04C6E19E914}">
      <dgm:prSet/>
      <dgm:spPr/>
      <dgm:t>
        <a:bodyPr/>
        <a:lstStyle/>
        <a:p>
          <a:endParaRPr lang="en-US">
            <a:cs typeface="B Zar" pitchFamily="2" charset="-78"/>
          </a:endParaRPr>
        </a:p>
      </dgm:t>
    </dgm:pt>
    <dgm:pt modelId="{AFB9FF0F-524F-453A-A853-1F33263B9295}" type="pres">
      <dgm:prSet presAssocID="{142FC559-7FDA-407F-8617-5B13A674B4A2}" presName="linearFlow" presStyleCnt="0">
        <dgm:presLayoutVars>
          <dgm:dir val="rev"/>
          <dgm:animLvl val="lvl"/>
          <dgm:resizeHandles val="exact"/>
        </dgm:presLayoutVars>
      </dgm:prSet>
      <dgm:spPr/>
      <dgm:t>
        <a:bodyPr/>
        <a:lstStyle/>
        <a:p>
          <a:endParaRPr lang="en-US"/>
        </a:p>
      </dgm:t>
    </dgm:pt>
    <dgm:pt modelId="{9C42BA99-9219-410A-9505-70B7325B514F}" type="pres">
      <dgm:prSet presAssocID="{60D4495B-5948-4887-9E6C-C2350154106B}" presName="composite" presStyleCnt="0"/>
      <dgm:spPr/>
    </dgm:pt>
    <dgm:pt modelId="{968B528C-05C0-4F5F-8C82-602B19114929}" type="pres">
      <dgm:prSet presAssocID="{60D4495B-5948-4887-9E6C-C2350154106B}" presName="parentText" presStyleLbl="alignNode1" presStyleIdx="0" presStyleCnt="3">
        <dgm:presLayoutVars>
          <dgm:chMax val="1"/>
          <dgm:bulletEnabled val="1"/>
        </dgm:presLayoutVars>
      </dgm:prSet>
      <dgm:spPr/>
      <dgm:t>
        <a:bodyPr/>
        <a:lstStyle/>
        <a:p>
          <a:endParaRPr lang="en-US"/>
        </a:p>
      </dgm:t>
    </dgm:pt>
    <dgm:pt modelId="{1E8CF5FE-54FD-4B18-B552-B929B48037AB}" type="pres">
      <dgm:prSet presAssocID="{60D4495B-5948-4887-9E6C-C2350154106B}" presName="descendantText" presStyleLbl="alignAcc1" presStyleIdx="0" presStyleCnt="3">
        <dgm:presLayoutVars>
          <dgm:bulletEnabled val="1"/>
        </dgm:presLayoutVars>
      </dgm:prSet>
      <dgm:spPr/>
      <dgm:t>
        <a:bodyPr/>
        <a:lstStyle/>
        <a:p>
          <a:endParaRPr lang="en-US"/>
        </a:p>
      </dgm:t>
    </dgm:pt>
    <dgm:pt modelId="{77654D7F-01BE-452D-9C3B-AD95F13B17D8}" type="pres">
      <dgm:prSet presAssocID="{351062E5-0282-47A9-9207-7596E7B07FE9}" presName="sp" presStyleCnt="0"/>
      <dgm:spPr/>
    </dgm:pt>
    <dgm:pt modelId="{E910949C-6FD3-4D32-874C-17FC54B0B95C}" type="pres">
      <dgm:prSet presAssocID="{9DBBD0C6-AF2C-4A6E-B644-24F64C526FC6}" presName="composite" presStyleCnt="0"/>
      <dgm:spPr/>
    </dgm:pt>
    <dgm:pt modelId="{7B94EB8E-B2AA-493C-A25D-BAEECD81FB03}" type="pres">
      <dgm:prSet presAssocID="{9DBBD0C6-AF2C-4A6E-B644-24F64C526FC6}" presName="parentText" presStyleLbl="alignNode1" presStyleIdx="1" presStyleCnt="3">
        <dgm:presLayoutVars>
          <dgm:chMax val="1"/>
          <dgm:bulletEnabled val="1"/>
        </dgm:presLayoutVars>
      </dgm:prSet>
      <dgm:spPr/>
      <dgm:t>
        <a:bodyPr/>
        <a:lstStyle/>
        <a:p>
          <a:endParaRPr lang="en-US"/>
        </a:p>
      </dgm:t>
    </dgm:pt>
    <dgm:pt modelId="{F8BFCBF1-1296-4D8E-830F-65D3A238FC59}" type="pres">
      <dgm:prSet presAssocID="{9DBBD0C6-AF2C-4A6E-B644-24F64C526FC6}" presName="descendantText" presStyleLbl="alignAcc1" presStyleIdx="1" presStyleCnt="3">
        <dgm:presLayoutVars>
          <dgm:bulletEnabled val="1"/>
        </dgm:presLayoutVars>
      </dgm:prSet>
      <dgm:spPr/>
      <dgm:t>
        <a:bodyPr/>
        <a:lstStyle/>
        <a:p>
          <a:endParaRPr lang="en-US"/>
        </a:p>
      </dgm:t>
    </dgm:pt>
    <dgm:pt modelId="{B782CBB1-719F-4F17-AAD0-64A338EBC2CF}" type="pres">
      <dgm:prSet presAssocID="{533DECFB-1BEE-4E4B-83EF-12D645C83B27}" presName="sp" presStyleCnt="0"/>
      <dgm:spPr/>
    </dgm:pt>
    <dgm:pt modelId="{97C82D7B-1BAD-4410-AB42-4173D38C494A}" type="pres">
      <dgm:prSet presAssocID="{C51BEDAE-31DE-480F-8BDC-CA21C4454705}" presName="composite" presStyleCnt="0"/>
      <dgm:spPr/>
    </dgm:pt>
    <dgm:pt modelId="{8B9DB607-0FA7-432B-8612-C601085AFA68}" type="pres">
      <dgm:prSet presAssocID="{C51BEDAE-31DE-480F-8BDC-CA21C4454705}" presName="parentText" presStyleLbl="alignNode1" presStyleIdx="2" presStyleCnt="3">
        <dgm:presLayoutVars>
          <dgm:chMax val="1"/>
          <dgm:bulletEnabled val="1"/>
        </dgm:presLayoutVars>
      </dgm:prSet>
      <dgm:spPr/>
      <dgm:t>
        <a:bodyPr/>
        <a:lstStyle/>
        <a:p>
          <a:endParaRPr lang="en-US"/>
        </a:p>
      </dgm:t>
    </dgm:pt>
    <dgm:pt modelId="{B544E502-D633-4DF9-B9FE-124DE505C3C8}" type="pres">
      <dgm:prSet presAssocID="{C51BEDAE-31DE-480F-8BDC-CA21C4454705}" presName="descendantText" presStyleLbl="alignAcc1" presStyleIdx="2" presStyleCnt="3">
        <dgm:presLayoutVars>
          <dgm:bulletEnabled val="1"/>
        </dgm:presLayoutVars>
      </dgm:prSet>
      <dgm:spPr/>
      <dgm:t>
        <a:bodyPr/>
        <a:lstStyle/>
        <a:p>
          <a:endParaRPr lang="en-US"/>
        </a:p>
      </dgm:t>
    </dgm:pt>
  </dgm:ptLst>
  <dgm:cxnLst>
    <dgm:cxn modelId="{FDDD7043-F97E-4212-BD7E-248BFDD73960}" type="presOf" srcId="{60D4495B-5948-4887-9E6C-C2350154106B}" destId="{968B528C-05C0-4F5F-8C82-602B19114929}" srcOrd="0" destOrd="0" presId="urn:microsoft.com/office/officeart/2005/8/layout/chevron2"/>
    <dgm:cxn modelId="{DC0B9594-D94D-4453-A921-42665A82ED31}" type="presOf" srcId="{C6BDB845-E24A-4168-817F-CB6B51225E67}" destId="{1E8CF5FE-54FD-4B18-B552-B929B48037AB}" srcOrd="0" destOrd="0" presId="urn:microsoft.com/office/officeart/2005/8/layout/chevron2"/>
    <dgm:cxn modelId="{A1448B3E-D6E8-4A49-B3DA-AEAE2C20C9C3}" type="presOf" srcId="{86B812E7-F0A6-44EA-A166-B785FCA6BE21}" destId="{B544E502-D633-4DF9-B9FE-124DE505C3C8}" srcOrd="0" destOrd="0" presId="urn:microsoft.com/office/officeart/2005/8/layout/chevron2"/>
    <dgm:cxn modelId="{A0F936BD-A499-40E8-9012-DF820FF4FB6C}" srcId="{142FC559-7FDA-407F-8617-5B13A674B4A2}" destId="{60D4495B-5948-4887-9E6C-C2350154106B}" srcOrd="0" destOrd="0" parTransId="{C492642A-D205-4E9E-A0A4-84F6E00FD1D6}" sibTransId="{351062E5-0282-47A9-9207-7596E7B07FE9}"/>
    <dgm:cxn modelId="{5AED493C-8B01-4C68-985D-51A6DBEA44EC}" srcId="{142FC559-7FDA-407F-8617-5B13A674B4A2}" destId="{9DBBD0C6-AF2C-4A6E-B644-24F64C526FC6}" srcOrd="1" destOrd="0" parTransId="{5D61670F-1B09-48D2-A570-16C7B7E5897D}" sibTransId="{533DECFB-1BEE-4E4B-83EF-12D645C83B27}"/>
    <dgm:cxn modelId="{42533DB0-CF58-44BF-AC7B-C3A0AD4867F4}" srcId="{60D4495B-5948-4887-9E6C-C2350154106B}" destId="{C6BDB845-E24A-4168-817F-CB6B51225E67}" srcOrd="0" destOrd="0" parTransId="{C538A097-C2DB-4F2D-833E-970E8E52FB7D}" sibTransId="{61ACB74E-5D08-4542-B14B-CB2872F32F24}"/>
    <dgm:cxn modelId="{1BBFDFFF-3FAD-44F3-A0D3-C04C6E19E914}" srcId="{142FC559-7FDA-407F-8617-5B13A674B4A2}" destId="{C51BEDAE-31DE-480F-8BDC-CA21C4454705}" srcOrd="2" destOrd="0" parTransId="{CE0FD850-B0CB-4813-8A62-6F2D4EE457DB}" sibTransId="{6E89C213-38DA-474A-A46B-6AE4B1C3265F}"/>
    <dgm:cxn modelId="{59D471C3-C9D6-44B1-8A42-534FF82996A0}" type="presOf" srcId="{C51BEDAE-31DE-480F-8BDC-CA21C4454705}" destId="{8B9DB607-0FA7-432B-8612-C601085AFA68}" srcOrd="0" destOrd="0" presId="urn:microsoft.com/office/officeart/2005/8/layout/chevron2"/>
    <dgm:cxn modelId="{478F11BF-784D-4FFF-A0A8-CA745BE1A27D}" type="presOf" srcId="{9DBBD0C6-AF2C-4A6E-B644-24F64C526FC6}" destId="{7B94EB8E-B2AA-493C-A25D-BAEECD81FB03}" srcOrd="0" destOrd="0" presId="urn:microsoft.com/office/officeart/2005/8/layout/chevron2"/>
    <dgm:cxn modelId="{AE6B8FBA-E2F3-47DD-ADC7-C0CD5EFCE445}" type="presOf" srcId="{142FC559-7FDA-407F-8617-5B13A674B4A2}" destId="{AFB9FF0F-524F-453A-A853-1F33263B9295}" srcOrd="0" destOrd="0" presId="urn:microsoft.com/office/officeart/2005/8/layout/chevron2"/>
    <dgm:cxn modelId="{664A3C09-C637-4384-B75D-D981A17931FC}" srcId="{C51BEDAE-31DE-480F-8BDC-CA21C4454705}" destId="{86B812E7-F0A6-44EA-A166-B785FCA6BE21}" srcOrd="0" destOrd="0" parTransId="{078E8D89-75A8-4019-9B72-BF4B7114ADDB}" sibTransId="{71FADC55-7D5B-4487-8567-3BCADF355970}"/>
    <dgm:cxn modelId="{1FAE8600-D4B0-4BE3-B2D3-62C73122049C}" type="presOf" srcId="{8BBADF38-790B-45CF-A67E-FFFD845F77B5}" destId="{F8BFCBF1-1296-4D8E-830F-65D3A238FC59}" srcOrd="0" destOrd="0" presId="urn:microsoft.com/office/officeart/2005/8/layout/chevron2"/>
    <dgm:cxn modelId="{FC4EC1C2-2B0D-423F-A3E8-5F786F0EA380}" srcId="{9DBBD0C6-AF2C-4A6E-B644-24F64C526FC6}" destId="{8BBADF38-790B-45CF-A67E-FFFD845F77B5}" srcOrd="0" destOrd="0" parTransId="{429A74C4-9DE3-4D8E-86BD-467BCDF0E341}" sibTransId="{E01E4B5E-0FDD-4C0A-BBD1-7DA45FA20787}"/>
    <dgm:cxn modelId="{8C7101FC-45B5-4750-A515-2E0F7C0A43AA}" type="presParOf" srcId="{AFB9FF0F-524F-453A-A853-1F33263B9295}" destId="{9C42BA99-9219-410A-9505-70B7325B514F}" srcOrd="0" destOrd="0" presId="urn:microsoft.com/office/officeart/2005/8/layout/chevron2"/>
    <dgm:cxn modelId="{58E54655-4A17-4260-9974-C9EAE60770E0}" type="presParOf" srcId="{9C42BA99-9219-410A-9505-70B7325B514F}" destId="{968B528C-05C0-4F5F-8C82-602B19114929}" srcOrd="0" destOrd="0" presId="urn:microsoft.com/office/officeart/2005/8/layout/chevron2"/>
    <dgm:cxn modelId="{DF1E1402-2CC1-49C9-97B9-A70A3257F12F}" type="presParOf" srcId="{9C42BA99-9219-410A-9505-70B7325B514F}" destId="{1E8CF5FE-54FD-4B18-B552-B929B48037AB}" srcOrd="1" destOrd="0" presId="urn:microsoft.com/office/officeart/2005/8/layout/chevron2"/>
    <dgm:cxn modelId="{4D6F259F-0B6E-49AA-8675-5991070B849D}" type="presParOf" srcId="{AFB9FF0F-524F-453A-A853-1F33263B9295}" destId="{77654D7F-01BE-452D-9C3B-AD95F13B17D8}" srcOrd="1" destOrd="0" presId="urn:microsoft.com/office/officeart/2005/8/layout/chevron2"/>
    <dgm:cxn modelId="{EC9C5BC9-D571-4FE9-A7E1-9BE0E8D6F32E}" type="presParOf" srcId="{AFB9FF0F-524F-453A-A853-1F33263B9295}" destId="{E910949C-6FD3-4D32-874C-17FC54B0B95C}" srcOrd="2" destOrd="0" presId="urn:microsoft.com/office/officeart/2005/8/layout/chevron2"/>
    <dgm:cxn modelId="{5B87FEE9-F426-4229-98EF-846D34D6FD4D}" type="presParOf" srcId="{E910949C-6FD3-4D32-874C-17FC54B0B95C}" destId="{7B94EB8E-B2AA-493C-A25D-BAEECD81FB03}" srcOrd="0" destOrd="0" presId="urn:microsoft.com/office/officeart/2005/8/layout/chevron2"/>
    <dgm:cxn modelId="{26966673-2F70-46A1-A2E0-8436DB42A967}" type="presParOf" srcId="{E910949C-6FD3-4D32-874C-17FC54B0B95C}" destId="{F8BFCBF1-1296-4D8E-830F-65D3A238FC59}" srcOrd="1" destOrd="0" presId="urn:microsoft.com/office/officeart/2005/8/layout/chevron2"/>
    <dgm:cxn modelId="{4EAA4623-A32E-439F-82E0-70CB100C4907}" type="presParOf" srcId="{AFB9FF0F-524F-453A-A853-1F33263B9295}" destId="{B782CBB1-719F-4F17-AAD0-64A338EBC2CF}" srcOrd="3" destOrd="0" presId="urn:microsoft.com/office/officeart/2005/8/layout/chevron2"/>
    <dgm:cxn modelId="{324576FB-2888-4696-9D93-EFB70B865EF4}" type="presParOf" srcId="{AFB9FF0F-524F-453A-A853-1F33263B9295}" destId="{97C82D7B-1BAD-4410-AB42-4173D38C494A}" srcOrd="4" destOrd="0" presId="urn:microsoft.com/office/officeart/2005/8/layout/chevron2"/>
    <dgm:cxn modelId="{44EA4E57-A2FB-4F4F-B1FD-856F3F563CCE}" type="presParOf" srcId="{97C82D7B-1BAD-4410-AB42-4173D38C494A}" destId="{8B9DB607-0FA7-432B-8612-C601085AFA68}" srcOrd="0" destOrd="0" presId="urn:microsoft.com/office/officeart/2005/8/layout/chevron2"/>
    <dgm:cxn modelId="{486E0E87-270B-4B19-9B82-7CFBCF436369}" type="presParOf" srcId="{97C82D7B-1BAD-4410-AB42-4173D38C494A}" destId="{B544E502-D633-4DF9-B9FE-124DE505C3C8}"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F1CAE176-0AA8-4D1A-84F9-07DC65D142C7}" type="doc">
      <dgm:prSet loTypeId="urn:microsoft.com/office/officeart/2005/8/layout/vList2" loCatId="list" qsTypeId="urn:microsoft.com/office/officeart/2005/8/quickstyle/3d1" qsCatId="3D" csTypeId="urn:microsoft.com/office/officeart/2005/8/colors/colorful4" csCatId="colorful" phldr="1"/>
      <dgm:spPr/>
      <dgm:t>
        <a:bodyPr/>
        <a:lstStyle/>
        <a:p>
          <a:endParaRPr lang="en-US"/>
        </a:p>
      </dgm:t>
    </dgm:pt>
    <dgm:pt modelId="{AA48BE68-4FF0-4FDC-9480-9DE2B63317B3}">
      <dgm:prSet/>
      <dgm:spPr/>
      <dgm:t>
        <a:bodyPr/>
        <a:lstStyle/>
        <a:p>
          <a:pPr algn="justLow" rtl="1"/>
          <a:r>
            <a:rPr lang="fa-IR" smtClean="0">
              <a:latin typeface="Times New Roman" pitchFamily="18" charset="0"/>
              <a:cs typeface="B Zar" pitchFamily="2" charset="-78"/>
            </a:rPr>
            <a:t>صدها روش ارزشيابي وجود دارد، اما رويكردها بيش‌از سه گروه نيست.</a:t>
          </a:r>
          <a:endParaRPr lang="en-US">
            <a:latin typeface="Times New Roman" pitchFamily="18" charset="0"/>
            <a:cs typeface="B Zar" pitchFamily="2" charset="-78"/>
          </a:endParaRPr>
        </a:p>
      </dgm:t>
    </dgm:pt>
    <dgm:pt modelId="{5B65C1EF-2704-4AA5-8581-D2CBDD1811A5}" type="parTrans" cxnId="{BF2ADF62-9703-49C4-8DC9-378B58575342}">
      <dgm:prSet/>
      <dgm:spPr/>
      <dgm:t>
        <a:bodyPr/>
        <a:lstStyle/>
        <a:p>
          <a:pPr algn="justLow"/>
          <a:endParaRPr lang="en-US">
            <a:latin typeface="Times New Roman" pitchFamily="18" charset="0"/>
            <a:cs typeface="B Zar" pitchFamily="2" charset="-78"/>
          </a:endParaRPr>
        </a:p>
      </dgm:t>
    </dgm:pt>
    <dgm:pt modelId="{5D982FC5-A178-4A83-8BFE-BED9908DE13A}" type="sibTrans" cxnId="{BF2ADF62-9703-49C4-8DC9-378B58575342}">
      <dgm:prSet/>
      <dgm:spPr/>
      <dgm:t>
        <a:bodyPr/>
        <a:lstStyle/>
        <a:p>
          <a:pPr algn="justLow"/>
          <a:endParaRPr lang="en-US">
            <a:latin typeface="Times New Roman" pitchFamily="18" charset="0"/>
            <a:cs typeface="B Zar" pitchFamily="2" charset="-78"/>
          </a:endParaRPr>
        </a:p>
      </dgm:t>
    </dgm:pt>
    <dgm:pt modelId="{964EF207-39B3-4BF8-B803-94DF416162E4}">
      <dgm:prSet/>
      <dgm:spPr/>
      <dgm:t>
        <a:bodyPr/>
        <a:lstStyle/>
        <a:p>
          <a:pPr algn="justLow" rtl="1"/>
          <a:r>
            <a:rPr lang="fa-IR" smtClean="0">
              <a:latin typeface="Times New Roman" pitchFamily="18" charset="0"/>
              <a:cs typeface="B Zar" pitchFamily="2" charset="-78"/>
            </a:rPr>
            <a:t>ارزشيابي ذاتي </a:t>
          </a:r>
          <a:r>
            <a:rPr lang="en-US" smtClean="0">
              <a:latin typeface="Times New Roman" pitchFamily="18" charset="0"/>
              <a:cs typeface="B Zar" pitchFamily="2" charset="-78"/>
            </a:rPr>
            <a:t>DCF</a:t>
          </a:r>
          <a:endParaRPr lang="en-US">
            <a:latin typeface="Times New Roman" pitchFamily="18" charset="0"/>
            <a:cs typeface="B Zar" pitchFamily="2" charset="-78"/>
          </a:endParaRPr>
        </a:p>
      </dgm:t>
    </dgm:pt>
    <dgm:pt modelId="{4FF8CA1D-1DE9-4B8F-A792-B37BC1EA898D}" type="parTrans" cxnId="{8E414F3F-13ED-4DCE-A237-9B812C1B2315}">
      <dgm:prSet/>
      <dgm:spPr/>
      <dgm:t>
        <a:bodyPr/>
        <a:lstStyle/>
        <a:p>
          <a:pPr algn="justLow"/>
          <a:endParaRPr lang="en-US">
            <a:latin typeface="Times New Roman" pitchFamily="18" charset="0"/>
            <a:cs typeface="B Zar" pitchFamily="2" charset="-78"/>
          </a:endParaRPr>
        </a:p>
      </dgm:t>
    </dgm:pt>
    <dgm:pt modelId="{1603A19A-0DD8-4CCA-B38F-7C3331F26BC0}" type="sibTrans" cxnId="{8E414F3F-13ED-4DCE-A237-9B812C1B2315}">
      <dgm:prSet/>
      <dgm:spPr/>
      <dgm:t>
        <a:bodyPr/>
        <a:lstStyle/>
        <a:p>
          <a:pPr algn="justLow"/>
          <a:endParaRPr lang="en-US">
            <a:latin typeface="Times New Roman" pitchFamily="18" charset="0"/>
            <a:cs typeface="B Zar" pitchFamily="2" charset="-78"/>
          </a:endParaRPr>
        </a:p>
      </dgm:t>
    </dgm:pt>
    <dgm:pt modelId="{F50E34D1-76E8-451E-A9A5-CAB8D1A78CD0}">
      <dgm:prSet/>
      <dgm:spPr/>
      <dgm:t>
        <a:bodyPr/>
        <a:lstStyle/>
        <a:p>
          <a:pPr algn="justLow" rtl="1"/>
          <a:r>
            <a:rPr lang="fa-IR" smtClean="0">
              <a:latin typeface="Times New Roman" pitchFamily="18" charset="0"/>
              <a:cs typeface="B Zar" pitchFamily="2" charset="-78"/>
            </a:rPr>
            <a:t>ارزرشيابي نسبي</a:t>
          </a:r>
          <a:endParaRPr lang="en-US">
            <a:latin typeface="Times New Roman" pitchFamily="18" charset="0"/>
            <a:cs typeface="B Zar" pitchFamily="2" charset="-78"/>
          </a:endParaRPr>
        </a:p>
      </dgm:t>
    </dgm:pt>
    <dgm:pt modelId="{47F86002-1234-4353-A22D-B5B315DC37C2}" type="parTrans" cxnId="{D1E4455B-3E3C-4339-84E9-9DD3D5F8D076}">
      <dgm:prSet/>
      <dgm:spPr/>
      <dgm:t>
        <a:bodyPr/>
        <a:lstStyle/>
        <a:p>
          <a:pPr algn="justLow"/>
          <a:endParaRPr lang="en-US">
            <a:latin typeface="Times New Roman" pitchFamily="18" charset="0"/>
            <a:cs typeface="B Zar" pitchFamily="2" charset="-78"/>
          </a:endParaRPr>
        </a:p>
      </dgm:t>
    </dgm:pt>
    <dgm:pt modelId="{AD0E95E9-E26D-434F-80E7-E07CA2FCE6DC}" type="sibTrans" cxnId="{D1E4455B-3E3C-4339-84E9-9DD3D5F8D076}">
      <dgm:prSet/>
      <dgm:spPr/>
      <dgm:t>
        <a:bodyPr/>
        <a:lstStyle/>
        <a:p>
          <a:pPr algn="justLow"/>
          <a:endParaRPr lang="en-US">
            <a:latin typeface="Times New Roman" pitchFamily="18" charset="0"/>
            <a:cs typeface="B Zar" pitchFamily="2" charset="-78"/>
          </a:endParaRPr>
        </a:p>
      </dgm:t>
    </dgm:pt>
    <dgm:pt modelId="{6770674E-2F1C-436C-B700-92B5BFEBA54B}">
      <dgm:prSet/>
      <dgm:spPr/>
      <dgm:t>
        <a:bodyPr/>
        <a:lstStyle/>
        <a:p>
          <a:pPr algn="justLow" rtl="1"/>
          <a:r>
            <a:rPr lang="fa-IR" smtClean="0">
              <a:latin typeface="Times New Roman" pitchFamily="18" charset="0"/>
              <a:cs typeface="B Zar" pitchFamily="2" charset="-78"/>
            </a:rPr>
            <a:t>ارزشيابي ادعاي اقتضايي</a:t>
          </a:r>
          <a:endParaRPr lang="en-US">
            <a:latin typeface="Times New Roman" pitchFamily="18" charset="0"/>
            <a:cs typeface="B Zar" pitchFamily="2" charset="-78"/>
          </a:endParaRPr>
        </a:p>
      </dgm:t>
    </dgm:pt>
    <dgm:pt modelId="{B7CD2666-E8FA-4E15-927E-572909509D7E}" type="parTrans" cxnId="{09C8EB57-FF0C-456D-A75E-407FD4C31D27}">
      <dgm:prSet/>
      <dgm:spPr/>
      <dgm:t>
        <a:bodyPr/>
        <a:lstStyle/>
        <a:p>
          <a:pPr algn="justLow"/>
          <a:endParaRPr lang="en-US">
            <a:latin typeface="Times New Roman" pitchFamily="18" charset="0"/>
            <a:cs typeface="B Zar" pitchFamily="2" charset="-78"/>
          </a:endParaRPr>
        </a:p>
      </dgm:t>
    </dgm:pt>
    <dgm:pt modelId="{6A453C7B-5D3E-4145-B919-741611ECA1AE}" type="sibTrans" cxnId="{09C8EB57-FF0C-456D-A75E-407FD4C31D27}">
      <dgm:prSet/>
      <dgm:spPr/>
      <dgm:t>
        <a:bodyPr/>
        <a:lstStyle/>
        <a:p>
          <a:pPr algn="justLow"/>
          <a:endParaRPr lang="en-US">
            <a:latin typeface="Times New Roman" pitchFamily="18" charset="0"/>
            <a:cs typeface="B Zar" pitchFamily="2" charset="-78"/>
          </a:endParaRPr>
        </a:p>
      </dgm:t>
    </dgm:pt>
    <dgm:pt modelId="{B9A51CB1-9141-4628-BA59-FE899FD62D29}">
      <dgm:prSet/>
      <dgm:spPr/>
      <dgm:t>
        <a:bodyPr/>
        <a:lstStyle/>
        <a:p>
          <a:pPr algn="justLow" rtl="1"/>
          <a:r>
            <a:rPr lang="fa-IR" smtClean="0">
              <a:latin typeface="Times New Roman" pitchFamily="18" charset="0"/>
              <a:cs typeface="B Zar" pitchFamily="2" charset="-78"/>
            </a:rPr>
            <a:t>اين رويكردها در طول زمان براي دارايي مشخص برآوردهاي ارزش مختلف مي‌دهند.</a:t>
          </a:r>
          <a:endParaRPr lang="en-US">
            <a:latin typeface="Times New Roman" pitchFamily="18" charset="0"/>
            <a:cs typeface="B Zar" pitchFamily="2" charset="-78"/>
          </a:endParaRPr>
        </a:p>
      </dgm:t>
    </dgm:pt>
    <dgm:pt modelId="{DE3FFB71-4351-4625-B662-F36EDB8F0FC8}" type="parTrans" cxnId="{262ACF7E-1777-46F0-A1AC-6E545CDEBF91}">
      <dgm:prSet/>
      <dgm:spPr/>
      <dgm:t>
        <a:bodyPr/>
        <a:lstStyle/>
        <a:p>
          <a:pPr algn="justLow"/>
          <a:endParaRPr lang="en-US">
            <a:latin typeface="Times New Roman" pitchFamily="18" charset="0"/>
            <a:cs typeface="B Zar" pitchFamily="2" charset="-78"/>
          </a:endParaRPr>
        </a:p>
      </dgm:t>
    </dgm:pt>
    <dgm:pt modelId="{4CA992FC-3DC7-4176-932E-890551ACF55F}" type="sibTrans" cxnId="{262ACF7E-1777-46F0-A1AC-6E545CDEBF91}">
      <dgm:prSet/>
      <dgm:spPr/>
      <dgm:t>
        <a:bodyPr/>
        <a:lstStyle/>
        <a:p>
          <a:pPr algn="justLow"/>
          <a:endParaRPr lang="en-US">
            <a:latin typeface="Times New Roman" pitchFamily="18" charset="0"/>
            <a:cs typeface="B Zar" pitchFamily="2" charset="-78"/>
          </a:endParaRPr>
        </a:p>
      </dgm:t>
    </dgm:pt>
    <dgm:pt modelId="{5F085211-ABF2-40DF-88D1-AD5D0D0AF7F4}">
      <dgm:prSet/>
      <dgm:spPr/>
      <dgm:t>
        <a:bodyPr/>
        <a:lstStyle/>
        <a:p>
          <a:pPr algn="justLow" rtl="1"/>
          <a:r>
            <a:rPr lang="fa-IR" smtClean="0">
              <a:latin typeface="Times New Roman" pitchFamily="18" charset="0"/>
              <a:cs typeface="B Zar" pitchFamily="2" charset="-78"/>
            </a:rPr>
            <a:t>هر سه روش را بايد ياد بگيريد؛ هر رويكرد جاي استفادة خاصي دارد. موقعي مسلط بر كار ارزشيابي هستيد كه بدانيد هركدام را چه زماني به‌كار مي‌گيريد. </a:t>
          </a:r>
          <a:endParaRPr lang="en-US">
            <a:latin typeface="Times New Roman" pitchFamily="18" charset="0"/>
            <a:cs typeface="B Zar" pitchFamily="2" charset="-78"/>
          </a:endParaRPr>
        </a:p>
      </dgm:t>
    </dgm:pt>
    <dgm:pt modelId="{58888153-49C1-4516-AA3D-552A013A61DD}" type="parTrans" cxnId="{161D5CD1-868D-40CA-ADB8-0C209F8B5D56}">
      <dgm:prSet/>
      <dgm:spPr/>
      <dgm:t>
        <a:bodyPr/>
        <a:lstStyle/>
        <a:p>
          <a:pPr algn="justLow"/>
          <a:endParaRPr lang="en-US">
            <a:latin typeface="Times New Roman" pitchFamily="18" charset="0"/>
            <a:cs typeface="B Zar" pitchFamily="2" charset="-78"/>
          </a:endParaRPr>
        </a:p>
      </dgm:t>
    </dgm:pt>
    <dgm:pt modelId="{269625F5-6649-4861-BD03-863BFCC85D40}" type="sibTrans" cxnId="{161D5CD1-868D-40CA-ADB8-0C209F8B5D56}">
      <dgm:prSet/>
      <dgm:spPr/>
      <dgm:t>
        <a:bodyPr/>
        <a:lstStyle/>
        <a:p>
          <a:pPr algn="justLow"/>
          <a:endParaRPr lang="en-US">
            <a:latin typeface="Times New Roman" pitchFamily="18" charset="0"/>
            <a:cs typeface="B Zar" pitchFamily="2" charset="-78"/>
          </a:endParaRPr>
        </a:p>
      </dgm:t>
    </dgm:pt>
    <dgm:pt modelId="{FEF6AF8C-1094-4F8D-AAA9-071CF3388973}" type="pres">
      <dgm:prSet presAssocID="{F1CAE176-0AA8-4D1A-84F9-07DC65D142C7}" presName="linear" presStyleCnt="0">
        <dgm:presLayoutVars>
          <dgm:animLvl val="lvl"/>
          <dgm:resizeHandles val="exact"/>
        </dgm:presLayoutVars>
      </dgm:prSet>
      <dgm:spPr/>
      <dgm:t>
        <a:bodyPr/>
        <a:lstStyle/>
        <a:p>
          <a:endParaRPr lang="en-US"/>
        </a:p>
      </dgm:t>
    </dgm:pt>
    <dgm:pt modelId="{4B9A0576-1CBE-4744-B6EC-FF15AD92DDEF}" type="pres">
      <dgm:prSet presAssocID="{AA48BE68-4FF0-4FDC-9480-9DE2B63317B3}" presName="parentText" presStyleLbl="node1" presStyleIdx="0" presStyleCnt="3">
        <dgm:presLayoutVars>
          <dgm:chMax val="0"/>
          <dgm:bulletEnabled val="1"/>
        </dgm:presLayoutVars>
      </dgm:prSet>
      <dgm:spPr/>
      <dgm:t>
        <a:bodyPr/>
        <a:lstStyle/>
        <a:p>
          <a:endParaRPr lang="en-US"/>
        </a:p>
      </dgm:t>
    </dgm:pt>
    <dgm:pt modelId="{A8D2C6DA-9DB2-4291-BDEC-B210B6DA975B}" type="pres">
      <dgm:prSet presAssocID="{AA48BE68-4FF0-4FDC-9480-9DE2B63317B3}" presName="childText" presStyleLbl="revTx" presStyleIdx="0" presStyleCnt="1">
        <dgm:presLayoutVars>
          <dgm:bulletEnabled val="1"/>
        </dgm:presLayoutVars>
      </dgm:prSet>
      <dgm:spPr/>
      <dgm:t>
        <a:bodyPr/>
        <a:lstStyle/>
        <a:p>
          <a:endParaRPr lang="en-US"/>
        </a:p>
      </dgm:t>
    </dgm:pt>
    <dgm:pt modelId="{A1CBB124-FC18-4D5E-8AC9-417B6012EF2E}" type="pres">
      <dgm:prSet presAssocID="{B9A51CB1-9141-4628-BA59-FE899FD62D29}" presName="parentText" presStyleLbl="node1" presStyleIdx="1" presStyleCnt="3">
        <dgm:presLayoutVars>
          <dgm:chMax val="0"/>
          <dgm:bulletEnabled val="1"/>
        </dgm:presLayoutVars>
      </dgm:prSet>
      <dgm:spPr/>
      <dgm:t>
        <a:bodyPr/>
        <a:lstStyle/>
        <a:p>
          <a:endParaRPr lang="en-US"/>
        </a:p>
      </dgm:t>
    </dgm:pt>
    <dgm:pt modelId="{98467A5E-D7A6-4232-8EBB-4ACD9E536BE7}" type="pres">
      <dgm:prSet presAssocID="{4CA992FC-3DC7-4176-932E-890551ACF55F}" presName="spacer" presStyleCnt="0"/>
      <dgm:spPr/>
    </dgm:pt>
    <dgm:pt modelId="{870F475F-0EC7-4C22-BC47-0DD60FAF0FE0}" type="pres">
      <dgm:prSet presAssocID="{5F085211-ABF2-40DF-88D1-AD5D0D0AF7F4}" presName="parentText" presStyleLbl="node1" presStyleIdx="2" presStyleCnt="3">
        <dgm:presLayoutVars>
          <dgm:chMax val="0"/>
          <dgm:bulletEnabled val="1"/>
        </dgm:presLayoutVars>
      </dgm:prSet>
      <dgm:spPr/>
      <dgm:t>
        <a:bodyPr/>
        <a:lstStyle/>
        <a:p>
          <a:endParaRPr lang="en-US"/>
        </a:p>
      </dgm:t>
    </dgm:pt>
  </dgm:ptLst>
  <dgm:cxnLst>
    <dgm:cxn modelId="{BF2ADF62-9703-49C4-8DC9-378B58575342}" srcId="{F1CAE176-0AA8-4D1A-84F9-07DC65D142C7}" destId="{AA48BE68-4FF0-4FDC-9480-9DE2B63317B3}" srcOrd="0" destOrd="0" parTransId="{5B65C1EF-2704-4AA5-8581-D2CBDD1811A5}" sibTransId="{5D982FC5-A178-4A83-8BFE-BED9908DE13A}"/>
    <dgm:cxn modelId="{BE7AC386-ACE6-4C81-BF86-AE8D670BEC62}" type="presOf" srcId="{F1CAE176-0AA8-4D1A-84F9-07DC65D142C7}" destId="{FEF6AF8C-1094-4F8D-AAA9-071CF3388973}" srcOrd="0" destOrd="0" presId="urn:microsoft.com/office/officeart/2005/8/layout/vList2"/>
    <dgm:cxn modelId="{2F1DAF6D-B262-41D6-ACD5-E01B053978E9}" type="presOf" srcId="{964EF207-39B3-4BF8-B803-94DF416162E4}" destId="{A8D2C6DA-9DB2-4291-BDEC-B210B6DA975B}" srcOrd="0" destOrd="0" presId="urn:microsoft.com/office/officeart/2005/8/layout/vList2"/>
    <dgm:cxn modelId="{8E414F3F-13ED-4DCE-A237-9B812C1B2315}" srcId="{AA48BE68-4FF0-4FDC-9480-9DE2B63317B3}" destId="{964EF207-39B3-4BF8-B803-94DF416162E4}" srcOrd="0" destOrd="0" parTransId="{4FF8CA1D-1DE9-4B8F-A792-B37BC1EA898D}" sibTransId="{1603A19A-0DD8-4CCA-B38F-7C3331F26BC0}"/>
    <dgm:cxn modelId="{DEF8038D-9F45-42A1-AFBA-B666BCA3F52F}" type="presOf" srcId="{6770674E-2F1C-436C-B700-92B5BFEBA54B}" destId="{A8D2C6DA-9DB2-4291-BDEC-B210B6DA975B}" srcOrd="0" destOrd="2" presId="urn:microsoft.com/office/officeart/2005/8/layout/vList2"/>
    <dgm:cxn modelId="{09C8EB57-FF0C-456D-A75E-407FD4C31D27}" srcId="{AA48BE68-4FF0-4FDC-9480-9DE2B63317B3}" destId="{6770674E-2F1C-436C-B700-92B5BFEBA54B}" srcOrd="2" destOrd="0" parTransId="{B7CD2666-E8FA-4E15-927E-572909509D7E}" sibTransId="{6A453C7B-5D3E-4145-B919-741611ECA1AE}"/>
    <dgm:cxn modelId="{161D5CD1-868D-40CA-ADB8-0C209F8B5D56}" srcId="{F1CAE176-0AA8-4D1A-84F9-07DC65D142C7}" destId="{5F085211-ABF2-40DF-88D1-AD5D0D0AF7F4}" srcOrd="2" destOrd="0" parTransId="{58888153-49C1-4516-AA3D-552A013A61DD}" sibTransId="{269625F5-6649-4861-BD03-863BFCC85D40}"/>
    <dgm:cxn modelId="{D1E4455B-3E3C-4339-84E9-9DD3D5F8D076}" srcId="{AA48BE68-4FF0-4FDC-9480-9DE2B63317B3}" destId="{F50E34D1-76E8-451E-A9A5-CAB8D1A78CD0}" srcOrd="1" destOrd="0" parTransId="{47F86002-1234-4353-A22D-B5B315DC37C2}" sibTransId="{AD0E95E9-E26D-434F-80E7-E07CA2FCE6DC}"/>
    <dgm:cxn modelId="{262ACF7E-1777-46F0-A1AC-6E545CDEBF91}" srcId="{F1CAE176-0AA8-4D1A-84F9-07DC65D142C7}" destId="{B9A51CB1-9141-4628-BA59-FE899FD62D29}" srcOrd="1" destOrd="0" parTransId="{DE3FFB71-4351-4625-B662-F36EDB8F0FC8}" sibTransId="{4CA992FC-3DC7-4176-932E-890551ACF55F}"/>
    <dgm:cxn modelId="{07FCE672-9DB5-4ACC-89C6-022F3B57616F}" type="presOf" srcId="{AA48BE68-4FF0-4FDC-9480-9DE2B63317B3}" destId="{4B9A0576-1CBE-4744-B6EC-FF15AD92DDEF}" srcOrd="0" destOrd="0" presId="urn:microsoft.com/office/officeart/2005/8/layout/vList2"/>
    <dgm:cxn modelId="{9CD497A1-BE39-4E1C-9639-EA1BBB3DE423}" type="presOf" srcId="{F50E34D1-76E8-451E-A9A5-CAB8D1A78CD0}" destId="{A8D2C6DA-9DB2-4291-BDEC-B210B6DA975B}" srcOrd="0" destOrd="1" presId="urn:microsoft.com/office/officeart/2005/8/layout/vList2"/>
    <dgm:cxn modelId="{F5CDD088-C6E9-4344-9406-493F016F4AEB}" type="presOf" srcId="{B9A51CB1-9141-4628-BA59-FE899FD62D29}" destId="{A1CBB124-FC18-4D5E-8AC9-417B6012EF2E}" srcOrd="0" destOrd="0" presId="urn:microsoft.com/office/officeart/2005/8/layout/vList2"/>
    <dgm:cxn modelId="{B4AE4BB2-294E-4E15-84BA-01AF411798EF}" type="presOf" srcId="{5F085211-ABF2-40DF-88D1-AD5D0D0AF7F4}" destId="{870F475F-0EC7-4C22-BC47-0DD60FAF0FE0}" srcOrd="0" destOrd="0" presId="urn:microsoft.com/office/officeart/2005/8/layout/vList2"/>
    <dgm:cxn modelId="{021F4F74-AA76-45F7-88F1-ECA436BCD3C5}" type="presParOf" srcId="{FEF6AF8C-1094-4F8D-AAA9-071CF3388973}" destId="{4B9A0576-1CBE-4744-B6EC-FF15AD92DDEF}" srcOrd="0" destOrd="0" presId="urn:microsoft.com/office/officeart/2005/8/layout/vList2"/>
    <dgm:cxn modelId="{F673EF7A-07A0-4A68-B087-F5672B781752}" type="presParOf" srcId="{FEF6AF8C-1094-4F8D-AAA9-071CF3388973}" destId="{A8D2C6DA-9DB2-4291-BDEC-B210B6DA975B}" srcOrd="1" destOrd="0" presId="urn:microsoft.com/office/officeart/2005/8/layout/vList2"/>
    <dgm:cxn modelId="{9344B53E-1BF7-4BAE-88AC-CE44F555F626}" type="presParOf" srcId="{FEF6AF8C-1094-4F8D-AAA9-071CF3388973}" destId="{A1CBB124-FC18-4D5E-8AC9-417B6012EF2E}" srcOrd="2" destOrd="0" presId="urn:microsoft.com/office/officeart/2005/8/layout/vList2"/>
    <dgm:cxn modelId="{7995A21A-2C2F-441B-972A-A60F0491D990}" type="presParOf" srcId="{FEF6AF8C-1094-4F8D-AAA9-071CF3388973}" destId="{98467A5E-D7A6-4232-8EBB-4ACD9E536BE7}" srcOrd="3" destOrd="0" presId="urn:microsoft.com/office/officeart/2005/8/layout/vList2"/>
    <dgm:cxn modelId="{A847E468-919B-479F-89AD-152826CFB47B}" type="presParOf" srcId="{FEF6AF8C-1094-4F8D-AAA9-071CF3388973}" destId="{870F475F-0EC7-4C22-BC47-0DD60FAF0FE0}"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949890-88A2-4499-9911-6D0403A3EAC1}" type="doc">
      <dgm:prSet loTypeId="urn:microsoft.com/office/officeart/2005/8/layout/list1" loCatId="list" qsTypeId="urn:microsoft.com/office/officeart/2005/8/quickstyle/3d4" qsCatId="3D" csTypeId="urn:microsoft.com/office/officeart/2005/8/colors/colorful5" csCatId="colorful" phldr="1"/>
      <dgm:spPr/>
      <dgm:t>
        <a:bodyPr/>
        <a:lstStyle/>
        <a:p>
          <a:endParaRPr lang="en-US"/>
        </a:p>
      </dgm:t>
    </dgm:pt>
    <dgm:pt modelId="{2A455895-BE11-42C7-A620-16443487DC88}">
      <dgm:prSet phldrT="[Text]"/>
      <dgm:spPr/>
      <dgm:t>
        <a:bodyPr/>
        <a:lstStyle/>
        <a:p>
          <a:pPr algn="justLow" rtl="1"/>
          <a:r>
            <a:rPr lang="fa-IR" dirty="0" smtClean="0">
              <a:latin typeface="Times New Roman" pitchFamily="18" charset="0"/>
              <a:cs typeface="B Zar" pitchFamily="2" charset="-78"/>
            </a:rPr>
            <a:t>سوءبرداشت اول</a:t>
          </a:r>
          <a:endParaRPr lang="en-US" dirty="0">
            <a:latin typeface="Times New Roman" pitchFamily="18" charset="0"/>
            <a:cs typeface="B Zar" pitchFamily="2" charset="-78"/>
          </a:endParaRPr>
        </a:p>
      </dgm:t>
    </dgm:pt>
    <dgm:pt modelId="{CDEBC88C-8201-494C-BDA2-72731B2E2EFB}" type="parTrans" cxnId="{65D88A61-5397-4CCC-94A9-32BD72F739E1}">
      <dgm:prSet/>
      <dgm:spPr/>
      <dgm:t>
        <a:bodyPr/>
        <a:lstStyle/>
        <a:p>
          <a:pPr algn="justLow" rtl="1"/>
          <a:endParaRPr lang="en-US">
            <a:latin typeface="Times New Roman" pitchFamily="18" charset="0"/>
            <a:cs typeface="B Zar" pitchFamily="2" charset="-78"/>
          </a:endParaRPr>
        </a:p>
      </dgm:t>
    </dgm:pt>
    <dgm:pt modelId="{3E10113E-D889-46BC-95A5-41038DC04F9F}" type="sibTrans" cxnId="{65D88A61-5397-4CCC-94A9-32BD72F739E1}">
      <dgm:prSet/>
      <dgm:spPr/>
      <dgm:t>
        <a:bodyPr/>
        <a:lstStyle/>
        <a:p>
          <a:pPr algn="justLow" rtl="1"/>
          <a:endParaRPr lang="en-US">
            <a:latin typeface="Times New Roman" pitchFamily="18" charset="0"/>
            <a:cs typeface="B Zar" pitchFamily="2" charset="-78"/>
          </a:endParaRPr>
        </a:p>
      </dgm:t>
    </dgm:pt>
    <dgm:pt modelId="{5038CFB1-CA29-440E-B486-AC18CA20F999}">
      <dgm:prSet phldrT="[Text]"/>
      <dgm:spPr/>
      <dgm:t>
        <a:bodyPr/>
        <a:lstStyle/>
        <a:p>
          <a:pPr algn="justLow" rtl="1"/>
          <a:r>
            <a:rPr lang="fa-IR" dirty="0" smtClean="0">
              <a:latin typeface="Times New Roman" pitchFamily="18" charset="0"/>
              <a:cs typeface="B Zar" pitchFamily="2" charset="-78"/>
            </a:rPr>
            <a:t>برداشت صحيح:</a:t>
          </a:r>
          <a:endParaRPr lang="en-US" dirty="0">
            <a:latin typeface="Times New Roman" pitchFamily="18" charset="0"/>
            <a:cs typeface="B Zar" pitchFamily="2" charset="-78"/>
          </a:endParaRPr>
        </a:p>
      </dgm:t>
    </dgm:pt>
    <dgm:pt modelId="{A9E78C97-8BBF-4935-893E-6C19BAC24545}" type="parTrans" cxnId="{B97BA7C9-BBAC-46D9-9078-3B0D24245C3E}">
      <dgm:prSet/>
      <dgm:spPr/>
      <dgm:t>
        <a:bodyPr/>
        <a:lstStyle/>
        <a:p>
          <a:pPr algn="justLow" rtl="1"/>
          <a:endParaRPr lang="en-US">
            <a:latin typeface="Times New Roman" pitchFamily="18" charset="0"/>
            <a:cs typeface="B Zar" pitchFamily="2" charset="-78"/>
          </a:endParaRPr>
        </a:p>
      </dgm:t>
    </dgm:pt>
    <dgm:pt modelId="{A90AF5DC-CEDC-4380-A64C-9292C380FD14}" type="sibTrans" cxnId="{B97BA7C9-BBAC-46D9-9078-3B0D24245C3E}">
      <dgm:prSet/>
      <dgm:spPr/>
      <dgm:t>
        <a:bodyPr/>
        <a:lstStyle/>
        <a:p>
          <a:pPr algn="justLow" rtl="1"/>
          <a:endParaRPr lang="en-US">
            <a:latin typeface="Times New Roman" pitchFamily="18" charset="0"/>
            <a:cs typeface="B Zar" pitchFamily="2" charset="-78"/>
          </a:endParaRPr>
        </a:p>
      </dgm:t>
    </dgm:pt>
    <dgm:pt modelId="{726B8B96-4B2F-44D9-9CCE-6B3FBA3A6CD5}">
      <dgm:prSet phldrT="[Text]"/>
      <dgm:spPr/>
      <dgm:t>
        <a:bodyPr/>
        <a:lstStyle/>
        <a:p>
          <a:pPr algn="justLow" rtl="1"/>
          <a:r>
            <a:rPr lang="fa-IR" b="1" dirty="0" smtClean="0">
              <a:latin typeface="Times New Roman" pitchFamily="18" charset="0"/>
              <a:cs typeface="B Zar" pitchFamily="2" charset="-78"/>
            </a:rPr>
            <a:t>«ارزشيابي» </a:t>
          </a:r>
          <a:r>
            <a:rPr lang="fa-IR" dirty="0" smtClean="0">
              <a:latin typeface="Times New Roman" pitchFamily="18" charset="0"/>
              <a:cs typeface="B Zar" pitchFamily="2" charset="-78"/>
            </a:rPr>
            <a:t>عبارت است از جست‌وجوي عيني براي ارزش «واقعي»</a:t>
          </a:r>
          <a:endParaRPr lang="en-US" dirty="0">
            <a:latin typeface="Times New Roman" pitchFamily="18" charset="0"/>
            <a:cs typeface="B Zar" pitchFamily="2" charset="-78"/>
          </a:endParaRPr>
        </a:p>
      </dgm:t>
    </dgm:pt>
    <dgm:pt modelId="{9AA30B11-B3C8-4891-8D38-45D417523996}" type="parTrans" cxnId="{6DC08BA7-90A2-4C48-B1F2-1B02EA6FCDCF}">
      <dgm:prSet/>
      <dgm:spPr/>
      <dgm:t>
        <a:bodyPr/>
        <a:lstStyle/>
        <a:p>
          <a:pPr algn="justLow" rtl="1"/>
          <a:endParaRPr lang="en-US">
            <a:latin typeface="Times New Roman" pitchFamily="18" charset="0"/>
            <a:cs typeface="B Zar" pitchFamily="2" charset="-78"/>
          </a:endParaRPr>
        </a:p>
      </dgm:t>
    </dgm:pt>
    <dgm:pt modelId="{6C8993ED-5F3D-48A8-8023-0407CDE4E4B3}" type="sibTrans" cxnId="{6DC08BA7-90A2-4C48-B1F2-1B02EA6FCDCF}">
      <dgm:prSet/>
      <dgm:spPr/>
      <dgm:t>
        <a:bodyPr/>
        <a:lstStyle/>
        <a:p>
          <a:pPr algn="justLow" rtl="1"/>
          <a:endParaRPr lang="en-US">
            <a:latin typeface="Times New Roman" pitchFamily="18" charset="0"/>
            <a:cs typeface="B Zar" pitchFamily="2" charset="-78"/>
          </a:endParaRPr>
        </a:p>
      </dgm:t>
    </dgm:pt>
    <dgm:pt modelId="{08BB90D3-3319-4D28-9F2C-F07131D9DD9B}">
      <dgm:prSet phldrT="[Text]"/>
      <dgm:spPr/>
      <dgm:t>
        <a:bodyPr/>
        <a:lstStyle/>
        <a:p>
          <a:pPr algn="justLow" rtl="1"/>
          <a:r>
            <a:rPr lang="fa-IR" dirty="0" smtClean="0">
              <a:latin typeface="Times New Roman" pitchFamily="18" charset="0"/>
              <a:cs typeface="B Zar" pitchFamily="2" charset="-78"/>
            </a:rPr>
            <a:t>همة ارزشيابي‌ها </a:t>
          </a:r>
          <a:r>
            <a:rPr lang="fa-IR" b="1" dirty="0" smtClean="0">
              <a:latin typeface="Times New Roman" pitchFamily="18" charset="0"/>
              <a:cs typeface="B Zar" pitchFamily="2" charset="-78"/>
            </a:rPr>
            <a:t>سوگيري </a:t>
          </a:r>
          <a:r>
            <a:rPr lang="fa-IR" dirty="0" smtClean="0">
              <a:latin typeface="Times New Roman" pitchFamily="18" charset="0"/>
              <a:cs typeface="B Zar" pitchFamily="2" charset="-78"/>
            </a:rPr>
            <a:t>دارد. تنها سؤال‌هاي درست در اين مورد عبارت است از اين‌كه سوگيري </a:t>
          </a:r>
          <a:r>
            <a:rPr lang="en-US" dirty="0" smtClean="0">
              <a:latin typeface="Times New Roman" pitchFamily="18" charset="0"/>
              <a:cs typeface="B Zar" pitchFamily="2" charset="-78"/>
            </a:rPr>
            <a:t>(bias) </a:t>
          </a:r>
          <a:r>
            <a:rPr lang="fa-IR" dirty="0" smtClean="0">
              <a:latin typeface="Times New Roman" pitchFamily="18" charset="0"/>
              <a:cs typeface="B Zar" pitchFamily="2" charset="-78"/>
            </a:rPr>
            <a:t>«چه‌قدر» و «در چه جهتي» است.</a:t>
          </a:r>
          <a:endParaRPr lang="en-US" dirty="0">
            <a:latin typeface="Times New Roman" pitchFamily="18" charset="0"/>
            <a:cs typeface="B Zar" pitchFamily="2" charset="-78"/>
          </a:endParaRPr>
        </a:p>
      </dgm:t>
    </dgm:pt>
    <dgm:pt modelId="{54A6108A-F54B-4B19-8336-3746DC3D49F4}" type="parTrans" cxnId="{6546A206-B166-4613-822A-F6C3DD48FEC6}">
      <dgm:prSet/>
      <dgm:spPr/>
      <dgm:t>
        <a:bodyPr/>
        <a:lstStyle/>
        <a:p>
          <a:pPr algn="justLow" rtl="1"/>
          <a:endParaRPr lang="en-US">
            <a:latin typeface="Times New Roman" pitchFamily="18" charset="0"/>
            <a:cs typeface="B Zar" pitchFamily="2" charset="-78"/>
          </a:endParaRPr>
        </a:p>
      </dgm:t>
    </dgm:pt>
    <dgm:pt modelId="{8A862C91-8A64-4CA5-9379-AAA419BCAA2A}" type="sibTrans" cxnId="{6546A206-B166-4613-822A-F6C3DD48FEC6}">
      <dgm:prSet/>
      <dgm:spPr/>
      <dgm:t>
        <a:bodyPr/>
        <a:lstStyle/>
        <a:p>
          <a:pPr algn="justLow" rtl="1"/>
          <a:endParaRPr lang="en-US">
            <a:latin typeface="Times New Roman" pitchFamily="18" charset="0"/>
            <a:cs typeface="B Zar" pitchFamily="2" charset="-78"/>
          </a:endParaRPr>
        </a:p>
      </dgm:t>
    </dgm:pt>
    <dgm:pt modelId="{614F9032-2232-4EB8-BDDF-76E58DD6ED16}">
      <dgm:prSet phldrT="[Text]"/>
      <dgm:spPr/>
      <dgm:t>
        <a:bodyPr/>
        <a:lstStyle/>
        <a:p>
          <a:pPr algn="justLow" rtl="1"/>
          <a:r>
            <a:rPr lang="fa-IR" dirty="0" smtClean="0">
              <a:latin typeface="Times New Roman" pitchFamily="18" charset="0"/>
              <a:cs typeface="B Zar" pitchFamily="2" charset="-78"/>
            </a:rPr>
            <a:t>جهت و اندازة سوگيري در ارزشيابي شما به اين بستگي دارد كه براي ارزشيابي چه كسي و چه مقدار به شما پرداخت مي‌كند. </a:t>
          </a:r>
          <a:endParaRPr lang="en-US" dirty="0">
            <a:latin typeface="Times New Roman" pitchFamily="18" charset="0"/>
            <a:cs typeface="B Zar" pitchFamily="2" charset="-78"/>
          </a:endParaRPr>
        </a:p>
      </dgm:t>
    </dgm:pt>
    <dgm:pt modelId="{23071154-AB66-4D16-9B35-2F603841028B}" type="parTrans" cxnId="{B5DDD3C1-4BC1-46C8-B2C1-FF85667FF060}">
      <dgm:prSet/>
      <dgm:spPr/>
      <dgm:t>
        <a:bodyPr/>
        <a:lstStyle/>
        <a:p>
          <a:pPr algn="justLow" rtl="1"/>
          <a:endParaRPr lang="en-US">
            <a:latin typeface="Times New Roman" pitchFamily="18" charset="0"/>
            <a:cs typeface="B Zar" pitchFamily="2" charset="-78"/>
          </a:endParaRPr>
        </a:p>
      </dgm:t>
    </dgm:pt>
    <dgm:pt modelId="{7F4372AE-0424-47C7-A44E-5A83D9864B9C}" type="sibTrans" cxnId="{B5DDD3C1-4BC1-46C8-B2C1-FF85667FF060}">
      <dgm:prSet/>
      <dgm:spPr/>
      <dgm:t>
        <a:bodyPr/>
        <a:lstStyle/>
        <a:p>
          <a:pPr algn="justLow" rtl="1"/>
          <a:endParaRPr lang="en-US">
            <a:latin typeface="Times New Roman" pitchFamily="18" charset="0"/>
            <a:cs typeface="B Zar" pitchFamily="2" charset="-78"/>
          </a:endParaRPr>
        </a:p>
      </dgm:t>
    </dgm:pt>
    <dgm:pt modelId="{D9CD472F-23F5-4D8E-BAF2-6633F6C500DA}" type="pres">
      <dgm:prSet presAssocID="{3F949890-88A2-4499-9911-6D0403A3EAC1}" presName="linear" presStyleCnt="0">
        <dgm:presLayoutVars>
          <dgm:dir val="rev"/>
          <dgm:animLvl val="lvl"/>
          <dgm:resizeHandles val="exact"/>
        </dgm:presLayoutVars>
      </dgm:prSet>
      <dgm:spPr/>
      <dgm:t>
        <a:bodyPr/>
        <a:lstStyle/>
        <a:p>
          <a:endParaRPr lang="en-US"/>
        </a:p>
      </dgm:t>
    </dgm:pt>
    <dgm:pt modelId="{5DDB8ABF-4F4E-4A1F-804E-B78FB5E689CE}" type="pres">
      <dgm:prSet presAssocID="{2A455895-BE11-42C7-A620-16443487DC88}" presName="parentLin" presStyleCnt="0"/>
      <dgm:spPr/>
    </dgm:pt>
    <dgm:pt modelId="{E80645F5-370E-4982-B9EE-2B5247AAE583}" type="pres">
      <dgm:prSet presAssocID="{2A455895-BE11-42C7-A620-16443487DC88}" presName="parentLeftMargin" presStyleLbl="node1" presStyleIdx="0" presStyleCnt="2"/>
      <dgm:spPr/>
      <dgm:t>
        <a:bodyPr/>
        <a:lstStyle/>
        <a:p>
          <a:endParaRPr lang="en-US"/>
        </a:p>
      </dgm:t>
    </dgm:pt>
    <dgm:pt modelId="{3729C245-1746-444E-A877-95A2FB56B644}" type="pres">
      <dgm:prSet presAssocID="{2A455895-BE11-42C7-A620-16443487DC88}" presName="parentText" presStyleLbl="node1" presStyleIdx="0" presStyleCnt="2">
        <dgm:presLayoutVars>
          <dgm:chMax val="0"/>
          <dgm:bulletEnabled val="1"/>
        </dgm:presLayoutVars>
      </dgm:prSet>
      <dgm:spPr/>
      <dgm:t>
        <a:bodyPr/>
        <a:lstStyle/>
        <a:p>
          <a:endParaRPr lang="en-US"/>
        </a:p>
      </dgm:t>
    </dgm:pt>
    <dgm:pt modelId="{363080BF-8DFC-4092-BD0A-269B80D07658}" type="pres">
      <dgm:prSet presAssocID="{2A455895-BE11-42C7-A620-16443487DC88}" presName="negativeSpace" presStyleCnt="0"/>
      <dgm:spPr/>
    </dgm:pt>
    <dgm:pt modelId="{E20C9EB6-FC33-40BB-8346-EF5DA663BFE2}" type="pres">
      <dgm:prSet presAssocID="{2A455895-BE11-42C7-A620-16443487DC88}" presName="childText" presStyleLbl="conFgAcc1" presStyleIdx="0" presStyleCnt="2">
        <dgm:presLayoutVars>
          <dgm:bulletEnabled val="1"/>
        </dgm:presLayoutVars>
      </dgm:prSet>
      <dgm:spPr/>
      <dgm:t>
        <a:bodyPr/>
        <a:lstStyle/>
        <a:p>
          <a:endParaRPr lang="en-US"/>
        </a:p>
      </dgm:t>
    </dgm:pt>
    <dgm:pt modelId="{20A92EEC-40B9-4150-A7DE-F69F04FB9D9C}" type="pres">
      <dgm:prSet presAssocID="{3E10113E-D889-46BC-95A5-41038DC04F9F}" presName="spaceBetweenRectangles" presStyleCnt="0"/>
      <dgm:spPr/>
    </dgm:pt>
    <dgm:pt modelId="{687886E9-F0DD-434B-84E9-0E19DFFA38DA}" type="pres">
      <dgm:prSet presAssocID="{5038CFB1-CA29-440E-B486-AC18CA20F999}" presName="parentLin" presStyleCnt="0"/>
      <dgm:spPr/>
    </dgm:pt>
    <dgm:pt modelId="{0EC5A813-851E-4B4C-BDE0-F47300E2B4DB}" type="pres">
      <dgm:prSet presAssocID="{5038CFB1-CA29-440E-B486-AC18CA20F999}" presName="parentLeftMargin" presStyleLbl="node1" presStyleIdx="0" presStyleCnt="2"/>
      <dgm:spPr/>
      <dgm:t>
        <a:bodyPr/>
        <a:lstStyle/>
        <a:p>
          <a:endParaRPr lang="en-US"/>
        </a:p>
      </dgm:t>
    </dgm:pt>
    <dgm:pt modelId="{887724B2-AE84-44A3-86D1-54D35E98CC9D}" type="pres">
      <dgm:prSet presAssocID="{5038CFB1-CA29-440E-B486-AC18CA20F999}" presName="parentText" presStyleLbl="node1" presStyleIdx="1" presStyleCnt="2">
        <dgm:presLayoutVars>
          <dgm:chMax val="0"/>
          <dgm:bulletEnabled val="1"/>
        </dgm:presLayoutVars>
      </dgm:prSet>
      <dgm:spPr/>
      <dgm:t>
        <a:bodyPr/>
        <a:lstStyle/>
        <a:p>
          <a:endParaRPr lang="en-US"/>
        </a:p>
      </dgm:t>
    </dgm:pt>
    <dgm:pt modelId="{4A5B025F-AF95-422E-B536-AE79351A185A}" type="pres">
      <dgm:prSet presAssocID="{5038CFB1-CA29-440E-B486-AC18CA20F999}" presName="negativeSpace" presStyleCnt="0"/>
      <dgm:spPr/>
    </dgm:pt>
    <dgm:pt modelId="{8D194B01-ED74-4B5A-9374-8B97ACB1D039}" type="pres">
      <dgm:prSet presAssocID="{5038CFB1-CA29-440E-B486-AC18CA20F999}" presName="childText" presStyleLbl="conFgAcc1" presStyleIdx="1" presStyleCnt="2">
        <dgm:presLayoutVars>
          <dgm:bulletEnabled val="1"/>
        </dgm:presLayoutVars>
      </dgm:prSet>
      <dgm:spPr/>
      <dgm:t>
        <a:bodyPr/>
        <a:lstStyle/>
        <a:p>
          <a:endParaRPr lang="en-US"/>
        </a:p>
      </dgm:t>
    </dgm:pt>
  </dgm:ptLst>
  <dgm:cxnLst>
    <dgm:cxn modelId="{754E3409-24A7-49F1-967A-B11634F76BC8}" type="presOf" srcId="{2A455895-BE11-42C7-A620-16443487DC88}" destId="{3729C245-1746-444E-A877-95A2FB56B644}" srcOrd="1" destOrd="0" presId="urn:microsoft.com/office/officeart/2005/8/layout/list1"/>
    <dgm:cxn modelId="{EADC3B53-CF44-44E7-A5A0-ED96BC3BD397}" type="presOf" srcId="{3F949890-88A2-4499-9911-6D0403A3EAC1}" destId="{D9CD472F-23F5-4D8E-BAF2-6633F6C500DA}" srcOrd="0" destOrd="0" presId="urn:microsoft.com/office/officeart/2005/8/layout/list1"/>
    <dgm:cxn modelId="{D3E92A14-F93A-40A9-8589-1A2BA1FD94D0}" type="presOf" srcId="{5038CFB1-CA29-440E-B486-AC18CA20F999}" destId="{0EC5A813-851E-4B4C-BDE0-F47300E2B4DB}" srcOrd="0" destOrd="0" presId="urn:microsoft.com/office/officeart/2005/8/layout/list1"/>
    <dgm:cxn modelId="{F79D75DE-4102-4A20-AFFD-4460C785230A}" type="presOf" srcId="{726B8B96-4B2F-44D9-9CCE-6B3FBA3A6CD5}" destId="{E20C9EB6-FC33-40BB-8346-EF5DA663BFE2}" srcOrd="0" destOrd="0" presId="urn:microsoft.com/office/officeart/2005/8/layout/list1"/>
    <dgm:cxn modelId="{65D88A61-5397-4CCC-94A9-32BD72F739E1}" srcId="{3F949890-88A2-4499-9911-6D0403A3EAC1}" destId="{2A455895-BE11-42C7-A620-16443487DC88}" srcOrd="0" destOrd="0" parTransId="{CDEBC88C-8201-494C-BDA2-72731B2E2EFB}" sibTransId="{3E10113E-D889-46BC-95A5-41038DC04F9F}"/>
    <dgm:cxn modelId="{965A14AB-71B3-4474-AE7A-08B87EFE8498}" type="presOf" srcId="{5038CFB1-CA29-440E-B486-AC18CA20F999}" destId="{887724B2-AE84-44A3-86D1-54D35E98CC9D}" srcOrd="1" destOrd="0" presId="urn:microsoft.com/office/officeart/2005/8/layout/list1"/>
    <dgm:cxn modelId="{6546A206-B166-4613-822A-F6C3DD48FEC6}" srcId="{5038CFB1-CA29-440E-B486-AC18CA20F999}" destId="{08BB90D3-3319-4D28-9F2C-F07131D9DD9B}" srcOrd="0" destOrd="0" parTransId="{54A6108A-F54B-4B19-8336-3746DC3D49F4}" sibTransId="{8A862C91-8A64-4CA5-9379-AAA419BCAA2A}"/>
    <dgm:cxn modelId="{6DC08BA7-90A2-4C48-B1F2-1B02EA6FCDCF}" srcId="{2A455895-BE11-42C7-A620-16443487DC88}" destId="{726B8B96-4B2F-44D9-9CCE-6B3FBA3A6CD5}" srcOrd="0" destOrd="0" parTransId="{9AA30B11-B3C8-4891-8D38-45D417523996}" sibTransId="{6C8993ED-5F3D-48A8-8023-0407CDE4E4B3}"/>
    <dgm:cxn modelId="{5725A229-A629-4569-BB58-B943ED950C27}" type="presOf" srcId="{2A455895-BE11-42C7-A620-16443487DC88}" destId="{E80645F5-370E-4982-B9EE-2B5247AAE583}" srcOrd="0" destOrd="0" presId="urn:microsoft.com/office/officeart/2005/8/layout/list1"/>
    <dgm:cxn modelId="{21FFB006-A30E-470F-AC69-EDDA99470123}" type="presOf" srcId="{08BB90D3-3319-4D28-9F2C-F07131D9DD9B}" destId="{8D194B01-ED74-4B5A-9374-8B97ACB1D039}" srcOrd="0" destOrd="0" presId="urn:microsoft.com/office/officeart/2005/8/layout/list1"/>
    <dgm:cxn modelId="{BEA5CA87-A4C3-4D0C-AE6D-86FB751A3835}" type="presOf" srcId="{614F9032-2232-4EB8-BDDF-76E58DD6ED16}" destId="{8D194B01-ED74-4B5A-9374-8B97ACB1D039}" srcOrd="0" destOrd="1" presId="urn:microsoft.com/office/officeart/2005/8/layout/list1"/>
    <dgm:cxn modelId="{B97BA7C9-BBAC-46D9-9078-3B0D24245C3E}" srcId="{3F949890-88A2-4499-9911-6D0403A3EAC1}" destId="{5038CFB1-CA29-440E-B486-AC18CA20F999}" srcOrd="1" destOrd="0" parTransId="{A9E78C97-8BBF-4935-893E-6C19BAC24545}" sibTransId="{A90AF5DC-CEDC-4380-A64C-9292C380FD14}"/>
    <dgm:cxn modelId="{B5DDD3C1-4BC1-46C8-B2C1-FF85667FF060}" srcId="{5038CFB1-CA29-440E-B486-AC18CA20F999}" destId="{614F9032-2232-4EB8-BDDF-76E58DD6ED16}" srcOrd="1" destOrd="0" parTransId="{23071154-AB66-4D16-9B35-2F603841028B}" sibTransId="{7F4372AE-0424-47C7-A44E-5A83D9864B9C}"/>
    <dgm:cxn modelId="{126A0D99-C84D-4803-BECA-58F911D1D108}" type="presParOf" srcId="{D9CD472F-23F5-4D8E-BAF2-6633F6C500DA}" destId="{5DDB8ABF-4F4E-4A1F-804E-B78FB5E689CE}" srcOrd="0" destOrd="0" presId="urn:microsoft.com/office/officeart/2005/8/layout/list1"/>
    <dgm:cxn modelId="{5AFFDE86-2734-483D-9105-B19915B8497F}" type="presParOf" srcId="{5DDB8ABF-4F4E-4A1F-804E-B78FB5E689CE}" destId="{E80645F5-370E-4982-B9EE-2B5247AAE583}" srcOrd="0" destOrd="0" presId="urn:microsoft.com/office/officeart/2005/8/layout/list1"/>
    <dgm:cxn modelId="{71A293E5-B49D-46C1-8919-AA702C052200}" type="presParOf" srcId="{5DDB8ABF-4F4E-4A1F-804E-B78FB5E689CE}" destId="{3729C245-1746-444E-A877-95A2FB56B644}" srcOrd="1" destOrd="0" presId="urn:microsoft.com/office/officeart/2005/8/layout/list1"/>
    <dgm:cxn modelId="{6D347838-78B9-4A9D-AF10-DE7DD58B61A9}" type="presParOf" srcId="{D9CD472F-23F5-4D8E-BAF2-6633F6C500DA}" destId="{363080BF-8DFC-4092-BD0A-269B80D07658}" srcOrd="1" destOrd="0" presId="urn:microsoft.com/office/officeart/2005/8/layout/list1"/>
    <dgm:cxn modelId="{F32739CE-815D-4D7C-AA5B-942E97D2F592}" type="presParOf" srcId="{D9CD472F-23F5-4D8E-BAF2-6633F6C500DA}" destId="{E20C9EB6-FC33-40BB-8346-EF5DA663BFE2}" srcOrd="2" destOrd="0" presId="urn:microsoft.com/office/officeart/2005/8/layout/list1"/>
    <dgm:cxn modelId="{F14EDEB5-8542-486E-B413-5066D2E7F15C}" type="presParOf" srcId="{D9CD472F-23F5-4D8E-BAF2-6633F6C500DA}" destId="{20A92EEC-40B9-4150-A7DE-F69F04FB9D9C}" srcOrd="3" destOrd="0" presId="urn:microsoft.com/office/officeart/2005/8/layout/list1"/>
    <dgm:cxn modelId="{728991EC-72E2-482B-8BE2-4E7233BAEB83}" type="presParOf" srcId="{D9CD472F-23F5-4D8E-BAF2-6633F6C500DA}" destId="{687886E9-F0DD-434B-84E9-0E19DFFA38DA}" srcOrd="4" destOrd="0" presId="urn:microsoft.com/office/officeart/2005/8/layout/list1"/>
    <dgm:cxn modelId="{5D82738B-3387-44FF-8CE2-470DBDC40B60}" type="presParOf" srcId="{687886E9-F0DD-434B-84E9-0E19DFFA38DA}" destId="{0EC5A813-851E-4B4C-BDE0-F47300E2B4DB}" srcOrd="0" destOrd="0" presId="urn:microsoft.com/office/officeart/2005/8/layout/list1"/>
    <dgm:cxn modelId="{08062B69-635F-4097-BCA4-D5339163AAF2}" type="presParOf" srcId="{687886E9-F0DD-434B-84E9-0E19DFFA38DA}" destId="{887724B2-AE84-44A3-86D1-54D35E98CC9D}" srcOrd="1" destOrd="0" presId="urn:microsoft.com/office/officeart/2005/8/layout/list1"/>
    <dgm:cxn modelId="{358CEEE9-C033-4BFC-9871-BB2DCF27C6C8}" type="presParOf" srcId="{D9CD472F-23F5-4D8E-BAF2-6633F6C500DA}" destId="{4A5B025F-AF95-422E-B536-AE79351A185A}" srcOrd="5" destOrd="0" presId="urn:microsoft.com/office/officeart/2005/8/layout/list1"/>
    <dgm:cxn modelId="{D5AF0D5B-CD42-4166-A0E1-DDFEA4BA4A4F}" type="presParOf" srcId="{D9CD472F-23F5-4D8E-BAF2-6633F6C500DA}" destId="{8D194B01-ED74-4B5A-9374-8B97ACB1D039}"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949890-88A2-4499-9911-6D0403A3EAC1}" type="doc">
      <dgm:prSet loTypeId="urn:microsoft.com/office/officeart/2005/8/layout/list1" loCatId="list" qsTypeId="urn:microsoft.com/office/officeart/2005/8/quickstyle/3d2" qsCatId="3D" csTypeId="urn:microsoft.com/office/officeart/2005/8/colors/colorful1" csCatId="colorful" phldr="1"/>
      <dgm:spPr/>
      <dgm:t>
        <a:bodyPr/>
        <a:lstStyle/>
        <a:p>
          <a:endParaRPr lang="en-US"/>
        </a:p>
      </dgm:t>
    </dgm:pt>
    <dgm:pt modelId="{2A455895-BE11-42C7-A620-16443487DC88}">
      <dgm:prSet phldrT="[Text]"/>
      <dgm:spPr/>
      <dgm:t>
        <a:bodyPr/>
        <a:lstStyle/>
        <a:p>
          <a:pPr algn="justLow" rtl="1"/>
          <a:r>
            <a:rPr lang="fa-IR" dirty="0" smtClean="0">
              <a:latin typeface="Times New Roman" pitchFamily="18" charset="0"/>
              <a:cs typeface="B Zar" pitchFamily="2" charset="-78"/>
            </a:rPr>
            <a:t>سوءبرداشت دوم</a:t>
          </a:r>
          <a:endParaRPr lang="en-US" dirty="0">
            <a:latin typeface="Times New Roman" pitchFamily="18" charset="0"/>
            <a:cs typeface="B Zar" pitchFamily="2" charset="-78"/>
          </a:endParaRPr>
        </a:p>
      </dgm:t>
    </dgm:pt>
    <dgm:pt modelId="{CDEBC88C-8201-494C-BDA2-72731B2E2EFB}" type="parTrans" cxnId="{65D88A61-5397-4CCC-94A9-32BD72F739E1}">
      <dgm:prSet/>
      <dgm:spPr/>
      <dgm:t>
        <a:bodyPr/>
        <a:lstStyle/>
        <a:p>
          <a:pPr algn="justLow" rtl="1"/>
          <a:endParaRPr lang="en-US">
            <a:latin typeface="Times New Roman" pitchFamily="18" charset="0"/>
            <a:cs typeface="B Zar" pitchFamily="2" charset="-78"/>
          </a:endParaRPr>
        </a:p>
      </dgm:t>
    </dgm:pt>
    <dgm:pt modelId="{3E10113E-D889-46BC-95A5-41038DC04F9F}" type="sibTrans" cxnId="{65D88A61-5397-4CCC-94A9-32BD72F739E1}">
      <dgm:prSet/>
      <dgm:spPr/>
      <dgm:t>
        <a:bodyPr/>
        <a:lstStyle/>
        <a:p>
          <a:pPr algn="justLow" rtl="1"/>
          <a:endParaRPr lang="en-US">
            <a:latin typeface="Times New Roman" pitchFamily="18" charset="0"/>
            <a:cs typeface="B Zar" pitchFamily="2" charset="-78"/>
          </a:endParaRPr>
        </a:p>
      </dgm:t>
    </dgm:pt>
    <dgm:pt modelId="{5038CFB1-CA29-440E-B486-AC18CA20F999}">
      <dgm:prSet phldrT="[Text]"/>
      <dgm:spPr/>
      <dgm:t>
        <a:bodyPr/>
        <a:lstStyle/>
        <a:p>
          <a:pPr algn="justLow" rtl="1"/>
          <a:r>
            <a:rPr lang="fa-IR" dirty="0" smtClean="0">
              <a:latin typeface="Times New Roman" pitchFamily="18" charset="0"/>
              <a:cs typeface="B Zar" pitchFamily="2" charset="-78"/>
            </a:rPr>
            <a:t>برداشت صحيح:</a:t>
          </a:r>
          <a:endParaRPr lang="en-US" dirty="0">
            <a:latin typeface="Times New Roman" pitchFamily="18" charset="0"/>
            <a:cs typeface="B Zar" pitchFamily="2" charset="-78"/>
          </a:endParaRPr>
        </a:p>
      </dgm:t>
    </dgm:pt>
    <dgm:pt modelId="{A9E78C97-8BBF-4935-893E-6C19BAC24545}" type="parTrans" cxnId="{B97BA7C9-BBAC-46D9-9078-3B0D24245C3E}">
      <dgm:prSet/>
      <dgm:spPr/>
      <dgm:t>
        <a:bodyPr/>
        <a:lstStyle/>
        <a:p>
          <a:pPr algn="justLow" rtl="1"/>
          <a:endParaRPr lang="en-US">
            <a:latin typeface="Times New Roman" pitchFamily="18" charset="0"/>
            <a:cs typeface="B Zar" pitchFamily="2" charset="-78"/>
          </a:endParaRPr>
        </a:p>
      </dgm:t>
    </dgm:pt>
    <dgm:pt modelId="{A90AF5DC-CEDC-4380-A64C-9292C380FD14}" type="sibTrans" cxnId="{B97BA7C9-BBAC-46D9-9078-3B0D24245C3E}">
      <dgm:prSet/>
      <dgm:spPr/>
      <dgm:t>
        <a:bodyPr/>
        <a:lstStyle/>
        <a:p>
          <a:pPr algn="justLow" rtl="1"/>
          <a:endParaRPr lang="en-US">
            <a:latin typeface="Times New Roman" pitchFamily="18" charset="0"/>
            <a:cs typeface="B Zar" pitchFamily="2" charset="-78"/>
          </a:endParaRPr>
        </a:p>
      </dgm:t>
    </dgm:pt>
    <dgm:pt modelId="{726B8B96-4B2F-44D9-9CCE-6B3FBA3A6CD5}">
      <dgm:prSet phldrT="[Text]"/>
      <dgm:spPr/>
      <dgm:t>
        <a:bodyPr/>
        <a:lstStyle/>
        <a:p>
          <a:pPr algn="justLow" rtl="1"/>
          <a:r>
            <a:rPr lang="fa-IR" dirty="0" smtClean="0">
              <a:cs typeface="B Zar" pitchFamily="2" charset="-78"/>
            </a:rPr>
            <a:t>ارزشيابي خوب برآورد دقيقي از ارزش ارائه مي‌كند. </a:t>
          </a:r>
          <a:endParaRPr lang="en-US" dirty="0">
            <a:latin typeface="Times New Roman" pitchFamily="18" charset="0"/>
            <a:cs typeface="B Zar" pitchFamily="2" charset="-78"/>
          </a:endParaRPr>
        </a:p>
      </dgm:t>
    </dgm:pt>
    <dgm:pt modelId="{9AA30B11-B3C8-4891-8D38-45D417523996}" type="parTrans" cxnId="{6DC08BA7-90A2-4C48-B1F2-1B02EA6FCDCF}">
      <dgm:prSet/>
      <dgm:spPr/>
      <dgm:t>
        <a:bodyPr/>
        <a:lstStyle/>
        <a:p>
          <a:pPr algn="justLow" rtl="1"/>
          <a:endParaRPr lang="en-US">
            <a:latin typeface="Times New Roman" pitchFamily="18" charset="0"/>
            <a:cs typeface="B Zar" pitchFamily="2" charset="-78"/>
          </a:endParaRPr>
        </a:p>
      </dgm:t>
    </dgm:pt>
    <dgm:pt modelId="{6C8993ED-5F3D-48A8-8023-0407CDE4E4B3}" type="sibTrans" cxnId="{6DC08BA7-90A2-4C48-B1F2-1B02EA6FCDCF}">
      <dgm:prSet/>
      <dgm:spPr/>
      <dgm:t>
        <a:bodyPr/>
        <a:lstStyle/>
        <a:p>
          <a:pPr algn="justLow" rtl="1"/>
          <a:endParaRPr lang="en-US">
            <a:latin typeface="Times New Roman" pitchFamily="18" charset="0"/>
            <a:cs typeface="B Zar" pitchFamily="2" charset="-78"/>
          </a:endParaRPr>
        </a:p>
      </dgm:t>
    </dgm:pt>
    <dgm:pt modelId="{08BB90D3-3319-4D28-9F2C-F07131D9DD9B}">
      <dgm:prSet phldrT="[Text]"/>
      <dgm:spPr/>
      <dgm:t>
        <a:bodyPr/>
        <a:lstStyle/>
        <a:p>
          <a:pPr algn="justLow" rtl="1"/>
          <a:r>
            <a:rPr lang="fa-IR" dirty="0" smtClean="0">
              <a:cs typeface="B Zar" pitchFamily="2" charset="-78"/>
            </a:rPr>
            <a:t>ارزشيابي دقيقي وجود ندارد.</a:t>
          </a:r>
          <a:endParaRPr lang="en-US" dirty="0" smtClean="0">
            <a:cs typeface="B Zar" pitchFamily="2" charset="-78"/>
          </a:endParaRPr>
        </a:p>
      </dgm:t>
    </dgm:pt>
    <dgm:pt modelId="{54A6108A-F54B-4B19-8336-3746DC3D49F4}" type="parTrans" cxnId="{6546A206-B166-4613-822A-F6C3DD48FEC6}">
      <dgm:prSet/>
      <dgm:spPr/>
      <dgm:t>
        <a:bodyPr/>
        <a:lstStyle/>
        <a:p>
          <a:pPr algn="justLow" rtl="1"/>
          <a:endParaRPr lang="en-US">
            <a:latin typeface="Times New Roman" pitchFamily="18" charset="0"/>
            <a:cs typeface="B Zar" pitchFamily="2" charset="-78"/>
          </a:endParaRPr>
        </a:p>
      </dgm:t>
    </dgm:pt>
    <dgm:pt modelId="{8A862C91-8A64-4CA5-9379-AAA419BCAA2A}" type="sibTrans" cxnId="{6546A206-B166-4613-822A-F6C3DD48FEC6}">
      <dgm:prSet/>
      <dgm:spPr/>
      <dgm:t>
        <a:bodyPr/>
        <a:lstStyle/>
        <a:p>
          <a:pPr algn="justLow" rtl="1"/>
          <a:endParaRPr lang="en-US">
            <a:latin typeface="Times New Roman" pitchFamily="18" charset="0"/>
            <a:cs typeface="B Zar" pitchFamily="2" charset="-78"/>
          </a:endParaRPr>
        </a:p>
      </dgm:t>
    </dgm:pt>
    <dgm:pt modelId="{7F9F10B5-B995-4B5A-B4D1-58FF77CF5482}">
      <dgm:prSet phldrT="[Text]"/>
      <dgm:spPr/>
      <dgm:t>
        <a:bodyPr/>
        <a:lstStyle/>
        <a:p>
          <a:pPr algn="justLow" rtl="1"/>
          <a:r>
            <a:rPr lang="fa-IR" dirty="0" smtClean="0">
              <a:cs typeface="B Zar" pitchFamily="2" charset="-78"/>
            </a:rPr>
            <a:t>سوءبرداشت:</a:t>
          </a:r>
          <a:endParaRPr lang="en-US" dirty="0" smtClean="0">
            <a:cs typeface="B Zar" pitchFamily="2" charset="-78"/>
          </a:endParaRPr>
        </a:p>
      </dgm:t>
    </dgm:pt>
    <dgm:pt modelId="{18DD11F9-D177-40F3-85B9-4CB60EB60F67}" type="parTrans" cxnId="{DD25F2F4-CE79-466A-BDC2-599130982344}">
      <dgm:prSet/>
      <dgm:spPr/>
      <dgm:t>
        <a:bodyPr/>
        <a:lstStyle/>
        <a:p>
          <a:endParaRPr lang="en-US"/>
        </a:p>
      </dgm:t>
    </dgm:pt>
    <dgm:pt modelId="{B94F8394-1999-4637-94F7-444862F14A43}" type="sibTrans" cxnId="{DD25F2F4-CE79-466A-BDC2-599130982344}">
      <dgm:prSet/>
      <dgm:spPr/>
      <dgm:t>
        <a:bodyPr/>
        <a:lstStyle/>
        <a:p>
          <a:endParaRPr lang="en-US"/>
        </a:p>
      </dgm:t>
    </dgm:pt>
    <dgm:pt modelId="{4D7900F8-9FA9-4F71-89C2-88E37270034C}">
      <dgm:prSet phldrT="[Text]"/>
      <dgm:spPr/>
      <dgm:t>
        <a:bodyPr/>
        <a:lstStyle/>
        <a:p>
          <a:pPr algn="justLow" rtl="1"/>
          <a:r>
            <a:rPr lang="fa-IR" dirty="0" smtClean="0">
              <a:cs typeface="B Zar" pitchFamily="2" charset="-78"/>
            </a:rPr>
            <a:t>بازده ارزشيابي زماني بالاست كه ارزشيابي كم‌ترين دقت را دارد.</a:t>
          </a:r>
          <a:endParaRPr lang="en-US" dirty="0" smtClean="0">
            <a:cs typeface="B Zar" pitchFamily="2" charset="-78"/>
          </a:endParaRPr>
        </a:p>
      </dgm:t>
    </dgm:pt>
    <dgm:pt modelId="{133DD2C3-CD9C-48FD-A2A9-5EDB3A2F8FAF}" type="parTrans" cxnId="{4FED9B14-CF17-44C6-9662-737DF8029D7B}">
      <dgm:prSet/>
      <dgm:spPr/>
      <dgm:t>
        <a:bodyPr/>
        <a:lstStyle/>
        <a:p>
          <a:endParaRPr lang="en-US"/>
        </a:p>
      </dgm:t>
    </dgm:pt>
    <dgm:pt modelId="{E7F3A012-A6EA-4D87-BB24-BD8F61395E68}" type="sibTrans" cxnId="{4FED9B14-CF17-44C6-9662-737DF8029D7B}">
      <dgm:prSet/>
      <dgm:spPr/>
      <dgm:t>
        <a:bodyPr/>
        <a:lstStyle/>
        <a:p>
          <a:endParaRPr lang="en-US"/>
        </a:p>
      </dgm:t>
    </dgm:pt>
    <dgm:pt modelId="{D9CD472F-23F5-4D8E-BAF2-6633F6C500DA}" type="pres">
      <dgm:prSet presAssocID="{3F949890-88A2-4499-9911-6D0403A3EAC1}" presName="linear" presStyleCnt="0">
        <dgm:presLayoutVars>
          <dgm:dir val="rev"/>
          <dgm:animLvl val="lvl"/>
          <dgm:resizeHandles val="exact"/>
        </dgm:presLayoutVars>
      </dgm:prSet>
      <dgm:spPr/>
      <dgm:t>
        <a:bodyPr/>
        <a:lstStyle/>
        <a:p>
          <a:endParaRPr lang="en-US"/>
        </a:p>
      </dgm:t>
    </dgm:pt>
    <dgm:pt modelId="{5DDB8ABF-4F4E-4A1F-804E-B78FB5E689CE}" type="pres">
      <dgm:prSet presAssocID="{2A455895-BE11-42C7-A620-16443487DC88}" presName="parentLin" presStyleCnt="0"/>
      <dgm:spPr/>
    </dgm:pt>
    <dgm:pt modelId="{E80645F5-370E-4982-B9EE-2B5247AAE583}" type="pres">
      <dgm:prSet presAssocID="{2A455895-BE11-42C7-A620-16443487DC88}" presName="parentLeftMargin" presStyleLbl="node1" presStyleIdx="0" presStyleCnt="3"/>
      <dgm:spPr/>
      <dgm:t>
        <a:bodyPr/>
        <a:lstStyle/>
        <a:p>
          <a:endParaRPr lang="en-US"/>
        </a:p>
      </dgm:t>
    </dgm:pt>
    <dgm:pt modelId="{3729C245-1746-444E-A877-95A2FB56B644}" type="pres">
      <dgm:prSet presAssocID="{2A455895-BE11-42C7-A620-16443487DC88}" presName="parentText" presStyleLbl="node1" presStyleIdx="0" presStyleCnt="3">
        <dgm:presLayoutVars>
          <dgm:chMax val="0"/>
          <dgm:bulletEnabled val="1"/>
        </dgm:presLayoutVars>
      </dgm:prSet>
      <dgm:spPr/>
      <dgm:t>
        <a:bodyPr/>
        <a:lstStyle/>
        <a:p>
          <a:endParaRPr lang="en-US"/>
        </a:p>
      </dgm:t>
    </dgm:pt>
    <dgm:pt modelId="{363080BF-8DFC-4092-BD0A-269B80D07658}" type="pres">
      <dgm:prSet presAssocID="{2A455895-BE11-42C7-A620-16443487DC88}" presName="negativeSpace" presStyleCnt="0"/>
      <dgm:spPr/>
    </dgm:pt>
    <dgm:pt modelId="{E20C9EB6-FC33-40BB-8346-EF5DA663BFE2}" type="pres">
      <dgm:prSet presAssocID="{2A455895-BE11-42C7-A620-16443487DC88}" presName="childText" presStyleLbl="conFgAcc1" presStyleIdx="0" presStyleCnt="3">
        <dgm:presLayoutVars>
          <dgm:bulletEnabled val="1"/>
        </dgm:presLayoutVars>
      </dgm:prSet>
      <dgm:spPr/>
      <dgm:t>
        <a:bodyPr/>
        <a:lstStyle/>
        <a:p>
          <a:endParaRPr lang="en-US"/>
        </a:p>
      </dgm:t>
    </dgm:pt>
    <dgm:pt modelId="{20A92EEC-40B9-4150-A7DE-F69F04FB9D9C}" type="pres">
      <dgm:prSet presAssocID="{3E10113E-D889-46BC-95A5-41038DC04F9F}" presName="spaceBetweenRectangles" presStyleCnt="0"/>
      <dgm:spPr/>
    </dgm:pt>
    <dgm:pt modelId="{687886E9-F0DD-434B-84E9-0E19DFFA38DA}" type="pres">
      <dgm:prSet presAssocID="{5038CFB1-CA29-440E-B486-AC18CA20F999}" presName="parentLin" presStyleCnt="0"/>
      <dgm:spPr/>
    </dgm:pt>
    <dgm:pt modelId="{0EC5A813-851E-4B4C-BDE0-F47300E2B4DB}" type="pres">
      <dgm:prSet presAssocID="{5038CFB1-CA29-440E-B486-AC18CA20F999}" presName="parentLeftMargin" presStyleLbl="node1" presStyleIdx="0" presStyleCnt="3"/>
      <dgm:spPr/>
      <dgm:t>
        <a:bodyPr/>
        <a:lstStyle/>
        <a:p>
          <a:endParaRPr lang="en-US"/>
        </a:p>
      </dgm:t>
    </dgm:pt>
    <dgm:pt modelId="{887724B2-AE84-44A3-86D1-54D35E98CC9D}" type="pres">
      <dgm:prSet presAssocID="{5038CFB1-CA29-440E-B486-AC18CA20F999}" presName="parentText" presStyleLbl="node1" presStyleIdx="1" presStyleCnt="3">
        <dgm:presLayoutVars>
          <dgm:chMax val="0"/>
          <dgm:bulletEnabled val="1"/>
        </dgm:presLayoutVars>
      </dgm:prSet>
      <dgm:spPr/>
      <dgm:t>
        <a:bodyPr/>
        <a:lstStyle/>
        <a:p>
          <a:endParaRPr lang="en-US"/>
        </a:p>
      </dgm:t>
    </dgm:pt>
    <dgm:pt modelId="{4A5B025F-AF95-422E-B536-AE79351A185A}" type="pres">
      <dgm:prSet presAssocID="{5038CFB1-CA29-440E-B486-AC18CA20F999}" presName="negativeSpace" presStyleCnt="0"/>
      <dgm:spPr/>
    </dgm:pt>
    <dgm:pt modelId="{8D194B01-ED74-4B5A-9374-8B97ACB1D039}" type="pres">
      <dgm:prSet presAssocID="{5038CFB1-CA29-440E-B486-AC18CA20F999}" presName="childText" presStyleLbl="conFgAcc1" presStyleIdx="1" presStyleCnt="3">
        <dgm:presLayoutVars>
          <dgm:bulletEnabled val="1"/>
        </dgm:presLayoutVars>
      </dgm:prSet>
      <dgm:spPr/>
      <dgm:t>
        <a:bodyPr/>
        <a:lstStyle/>
        <a:p>
          <a:endParaRPr lang="en-US"/>
        </a:p>
      </dgm:t>
    </dgm:pt>
    <dgm:pt modelId="{38DB336E-4316-4314-BAE8-69DC11FEB06A}" type="pres">
      <dgm:prSet presAssocID="{A90AF5DC-CEDC-4380-A64C-9292C380FD14}" presName="spaceBetweenRectangles" presStyleCnt="0"/>
      <dgm:spPr/>
    </dgm:pt>
    <dgm:pt modelId="{600472E9-B364-4C8F-9E75-F2995E2ECED4}" type="pres">
      <dgm:prSet presAssocID="{7F9F10B5-B995-4B5A-B4D1-58FF77CF5482}" presName="parentLin" presStyleCnt="0"/>
      <dgm:spPr/>
    </dgm:pt>
    <dgm:pt modelId="{D27C5FB5-19DD-41F1-87C6-0D9F308688D0}" type="pres">
      <dgm:prSet presAssocID="{7F9F10B5-B995-4B5A-B4D1-58FF77CF5482}" presName="parentLeftMargin" presStyleLbl="node1" presStyleIdx="1" presStyleCnt="3"/>
      <dgm:spPr/>
      <dgm:t>
        <a:bodyPr/>
        <a:lstStyle/>
        <a:p>
          <a:endParaRPr lang="en-US"/>
        </a:p>
      </dgm:t>
    </dgm:pt>
    <dgm:pt modelId="{FFCA8B93-B511-41F0-9FBA-EF3A6B1033F7}" type="pres">
      <dgm:prSet presAssocID="{7F9F10B5-B995-4B5A-B4D1-58FF77CF5482}" presName="parentText" presStyleLbl="node1" presStyleIdx="2" presStyleCnt="3">
        <dgm:presLayoutVars>
          <dgm:chMax val="0"/>
          <dgm:bulletEnabled val="1"/>
        </dgm:presLayoutVars>
      </dgm:prSet>
      <dgm:spPr/>
      <dgm:t>
        <a:bodyPr/>
        <a:lstStyle/>
        <a:p>
          <a:endParaRPr lang="en-US"/>
        </a:p>
      </dgm:t>
    </dgm:pt>
    <dgm:pt modelId="{50EAE241-5F9A-47FE-AB52-0384DD20EB94}" type="pres">
      <dgm:prSet presAssocID="{7F9F10B5-B995-4B5A-B4D1-58FF77CF5482}" presName="negativeSpace" presStyleCnt="0"/>
      <dgm:spPr/>
    </dgm:pt>
    <dgm:pt modelId="{0DEEEE6B-162D-43AB-9A9B-E3A8EAA7F111}" type="pres">
      <dgm:prSet presAssocID="{7F9F10B5-B995-4B5A-B4D1-58FF77CF5482}" presName="childText" presStyleLbl="conFgAcc1" presStyleIdx="2" presStyleCnt="3">
        <dgm:presLayoutVars>
          <dgm:bulletEnabled val="1"/>
        </dgm:presLayoutVars>
      </dgm:prSet>
      <dgm:spPr/>
      <dgm:t>
        <a:bodyPr/>
        <a:lstStyle/>
        <a:p>
          <a:endParaRPr lang="en-US"/>
        </a:p>
      </dgm:t>
    </dgm:pt>
  </dgm:ptLst>
  <dgm:cxnLst>
    <dgm:cxn modelId="{A28937D7-1392-42EE-A731-4C0A444C56B5}" type="presOf" srcId="{3F949890-88A2-4499-9911-6D0403A3EAC1}" destId="{D9CD472F-23F5-4D8E-BAF2-6633F6C500DA}" srcOrd="0" destOrd="0" presId="urn:microsoft.com/office/officeart/2005/8/layout/list1"/>
    <dgm:cxn modelId="{C87A60CE-83BF-4F66-8647-05C2CF7B5CCA}" type="presOf" srcId="{5038CFB1-CA29-440E-B486-AC18CA20F999}" destId="{887724B2-AE84-44A3-86D1-54D35E98CC9D}" srcOrd="1" destOrd="0" presId="urn:microsoft.com/office/officeart/2005/8/layout/list1"/>
    <dgm:cxn modelId="{2F5DE836-B8C6-4A9D-AD2C-1626FAF3F7B3}" type="presOf" srcId="{5038CFB1-CA29-440E-B486-AC18CA20F999}" destId="{0EC5A813-851E-4B4C-BDE0-F47300E2B4DB}" srcOrd="0" destOrd="0" presId="urn:microsoft.com/office/officeart/2005/8/layout/list1"/>
    <dgm:cxn modelId="{4FED9B14-CF17-44C6-9662-737DF8029D7B}" srcId="{7F9F10B5-B995-4B5A-B4D1-58FF77CF5482}" destId="{4D7900F8-9FA9-4F71-89C2-88E37270034C}" srcOrd="0" destOrd="0" parTransId="{133DD2C3-CD9C-48FD-A2A9-5EDB3A2F8FAF}" sibTransId="{E7F3A012-A6EA-4D87-BB24-BD8F61395E68}"/>
    <dgm:cxn modelId="{C3267BB6-7C42-41FF-BACB-1CCD3DFA6BD6}" type="presOf" srcId="{08BB90D3-3319-4D28-9F2C-F07131D9DD9B}" destId="{8D194B01-ED74-4B5A-9374-8B97ACB1D039}" srcOrd="0" destOrd="0" presId="urn:microsoft.com/office/officeart/2005/8/layout/list1"/>
    <dgm:cxn modelId="{65D88A61-5397-4CCC-94A9-32BD72F739E1}" srcId="{3F949890-88A2-4499-9911-6D0403A3EAC1}" destId="{2A455895-BE11-42C7-A620-16443487DC88}" srcOrd="0" destOrd="0" parTransId="{CDEBC88C-8201-494C-BDA2-72731B2E2EFB}" sibTransId="{3E10113E-D889-46BC-95A5-41038DC04F9F}"/>
    <dgm:cxn modelId="{2EE9180D-0272-4332-A0AC-5983E4EDCDE3}" type="presOf" srcId="{2A455895-BE11-42C7-A620-16443487DC88}" destId="{3729C245-1746-444E-A877-95A2FB56B644}" srcOrd="1" destOrd="0" presId="urn:microsoft.com/office/officeart/2005/8/layout/list1"/>
    <dgm:cxn modelId="{DD25F2F4-CE79-466A-BDC2-599130982344}" srcId="{3F949890-88A2-4499-9911-6D0403A3EAC1}" destId="{7F9F10B5-B995-4B5A-B4D1-58FF77CF5482}" srcOrd="2" destOrd="0" parTransId="{18DD11F9-D177-40F3-85B9-4CB60EB60F67}" sibTransId="{B94F8394-1999-4637-94F7-444862F14A43}"/>
    <dgm:cxn modelId="{C56C9646-6690-427A-92C4-F1EA64661BFF}" type="presOf" srcId="{7F9F10B5-B995-4B5A-B4D1-58FF77CF5482}" destId="{FFCA8B93-B511-41F0-9FBA-EF3A6B1033F7}" srcOrd="1" destOrd="0" presId="urn:microsoft.com/office/officeart/2005/8/layout/list1"/>
    <dgm:cxn modelId="{7032CDCA-A77F-44BD-B4B7-278B10985D0B}" type="presOf" srcId="{4D7900F8-9FA9-4F71-89C2-88E37270034C}" destId="{0DEEEE6B-162D-43AB-9A9B-E3A8EAA7F111}" srcOrd="0" destOrd="0" presId="urn:microsoft.com/office/officeart/2005/8/layout/list1"/>
    <dgm:cxn modelId="{4175D484-570D-4CB9-9D6D-E682CE6716EE}" type="presOf" srcId="{2A455895-BE11-42C7-A620-16443487DC88}" destId="{E80645F5-370E-4982-B9EE-2B5247AAE583}" srcOrd="0" destOrd="0" presId="urn:microsoft.com/office/officeart/2005/8/layout/list1"/>
    <dgm:cxn modelId="{BC3659A0-615A-40F5-9A24-DF3D3BCEB627}" type="presOf" srcId="{726B8B96-4B2F-44D9-9CCE-6B3FBA3A6CD5}" destId="{E20C9EB6-FC33-40BB-8346-EF5DA663BFE2}" srcOrd="0" destOrd="0" presId="urn:microsoft.com/office/officeart/2005/8/layout/list1"/>
    <dgm:cxn modelId="{61D383D8-90E6-4E75-ABF2-B0A9D4C17B05}" type="presOf" srcId="{7F9F10B5-B995-4B5A-B4D1-58FF77CF5482}" destId="{D27C5FB5-19DD-41F1-87C6-0D9F308688D0}" srcOrd="0" destOrd="0" presId="urn:microsoft.com/office/officeart/2005/8/layout/list1"/>
    <dgm:cxn modelId="{6546A206-B166-4613-822A-F6C3DD48FEC6}" srcId="{5038CFB1-CA29-440E-B486-AC18CA20F999}" destId="{08BB90D3-3319-4D28-9F2C-F07131D9DD9B}" srcOrd="0" destOrd="0" parTransId="{54A6108A-F54B-4B19-8336-3746DC3D49F4}" sibTransId="{8A862C91-8A64-4CA5-9379-AAA419BCAA2A}"/>
    <dgm:cxn modelId="{6DC08BA7-90A2-4C48-B1F2-1B02EA6FCDCF}" srcId="{2A455895-BE11-42C7-A620-16443487DC88}" destId="{726B8B96-4B2F-44D9-9CCE-6B3FBA3A6CD5}" srcOrd="0" destOrd="0" parTransId="{9AA30B11-B3C8-4891-8D38-45D417523996}" sibTransId="{6C8993ED-5F3D-48A8-8023-0407CDE4E4B3}"/>
    <dgm:cxn modelId="{B97BA7C9-BBAC-46D9-9078-3B0D24245C3E}" srcId="{3F949890-88A2-4499-9911-6D0403A3EAC1}" destId="{5038CFB1-CA29-440E-B486-AC18CA20F999}" srcOrd="1" destOrd="0" parTransId="{A9E78C97-8BBF-4935-893E-6C19BAC24545}" sibTransId="{A90AF5DC-CEDC-4380-A64C-9292C380FD14}"/>
    <dgm:cxn modelId="{9881C512-8F85-4EE2-82CF-E1521A43962D}" type="presParOf" srcId="{D9CD472F-23F5-4D8E-BAF2-6633F6C500DA}" destId="{5DDB8ABF-4F4E-4A1F-804E-B78FB5E689CE}" srcOrd="0" destOrd="0" presId="urn:microsoft.com/office/officeart/2005/8/layout/list1"/>
    <dgm:cxn modelId="{F0A35F3E-D0D8-47CF-A27E-62DD62083799}" type="presParOf" srcId="{5DDB8ABF-4F4E-4A1F-804E-B78FB5E689CE}" destId="{E80645F5-370E-4982-B9EE-2B5247AAE583}" srcOrd="0" destOrd="0" presId="urn:microsoft.com/office/officeart/2005/8/layout/list1"/>
    <dgm:cxn modelId="{B5854B6A-8ABD-4114-987A-432F3E314CA9}" type="presParOf" srcId="{5DDB8ABF-4F4E-4A1F-804E-B78FB5E689CE}" destId="{3729C245-1746-444E-A877-95A2FB56B644}" srcOrd="1" destOrd="0" presId="urn:microsoft.com/office/officeart/2005/8/layout/list1"/>
    <dgm:cxn modelId="{37612001-301D-40CD-BBAF-FAD2B0BA4204}" type="presParOf" srcId="{D9CD472F-23F5-4D8E-BAF2-6633F6C500DA}" destId="{363080BF-8DFC-4092-BD0A-269B80D07658}" srcOrd="1" destOrd="0" presId="urn:microsoft.com/office/officeart/2005/8/layout/list1"/>
    <dgm:cxn modelId="{E9A4E276-CA2B-464B-9D96-27F95AADE6D8}" type="presParOf" srcId="{D9CD472F-23F5-4D8E-BAF2-6633F6C500DA}" destId="{E20C9EB6-FC33-40BB-8346-EF5DA663BFE2}" srcOrd="2" destOrd="0" presId="urn:microsoft.com/office/officeart/2005/8/layout/list1"/>
    <dgm:cxn modelId="{2991C26F-733B-491F-8F55-360DB31B7EAD}" type="presParOf" srcId="{D9CD472F-23F5-4D8E-BAF2-6633F6C500DA}" destId="{20A92EEC-40B9-4150-A7DE-F69F04FB9D9C}" srcOrd="3" destOrd="0" presId="urn:microsoft.com/office/officeart/2005/8/layout/list1"/>
    <dgm:cxn modelId="{6FCB0CE3-00AB-457D-A0F7-6FBBF837AC75}" type="presParOf" srcId="{D9CD472F-23F5-4D8E-BAF2-6633F6C500DA}" destId="{687886E9-F0DD-434B-84E9-0E19DFFA38DA}" srcOrd="4" destOrd="0" presId="urn:microsoft.com/office/officeart/2005/8/layout/list1"/>
    <dgm:cxn modelId="{8290A16B-A3DC-4C24-811D-7E6922446905}" type="presParOf" srcId="{687886E9-F0DD-434B-84E9-0E19DFFA38DA}" destId="{0EC5A813-851E-4B4C-BDE0-F47300E2B4DB}" srcOrd="0" destOrd="0" presId="urn:microsoft.com/office/officeart/2005/8/layout/list1"/>
    <dgm:cxn modelId="{73C0C514-C340-41D4-A3FD-1062B8097448}" type="presParOf" srcId="{687886E9-F0DD-434B-84E9-0E19DFFA38DA}" destId="{887724B2-AE84-44A3-86D1-54D35E98CC9D}" srcOrd="1" destOrd="0" presId="urn:microsoft.com/office/officeart/2005/8/layout/list1"/>
    <dgm:cxn modelId="{E160E2EB-C1BC-490F-9089-3B0CFD0ECEA4}" type="presParOf" srcId="{D9CD472F-23F5-4D8E-BAF2-6633F6C500DA}" destId="{4A5B025F-AF95-422E-B536-AE79351A185A}" srcOrd="5" destOrd="0" presId="urn:microsoft.com/office/officeart/2005/8/layout/list1"/>
    <dgm:cxn modelId="{6253D464-FF0C-40CD-8D77-46842D330EC0}" type="presParOf" srcId="{D9CD472F-23F5-4D8E-BAF2-6633F6C500DA}" destId="{8D194B01-ED74-4B5A-9374-8B97ACB1D039}" srcOrd="6" destOrd="0" presId="urn:microsoft.com/office/officeart/2005/8/layout/list1"/>
    <dgm:cxn modelId="{9AFAB5E4-C126-4CD2-9A78-A79DCEE294FA}" type="presParOf" srcId="{D9CD472F-23F5-4D8E-BAF2-6633F6C500DA}" destId="{38DB336E-4316-4314-BAE8-69DC11FEB06A}" srcOrd="7" destOrd="0" presId="urn:microsoft.com/office/officeart/2005/8/layout/list1"/>
    <dgm:cxn modelId="{607B33E2-04BB-4156-BC2C-B5D986A218B9}" type="presParOf" srcId="{D9CD472F-23F5-4D8E-BAF2-6633F6C500DA}" destId="{600472E9-B364-4C8F-9E75-F2995E2ECED4}" srcOrd="8" destOrd="0" presId="urn:microsoft.com/office/officeart/2005/8/layout/list1"/>
    <dgm:cxn modelId="{7A65A153-BD61-4CE6-90F7-681EE7DB2543}" type="presParOf" srcId="{600472E9-B364-4C8F-9E75-F2995E2ECED4}" destId="{D27C5FB5-19DD-41F1-87C6-0D9F308688D0}" srcOrd="0" destOrd="0" presId="urn:microsoft.com/office/officeart/2005/8/layout/list1"/>
    <dgm:cxn modelId="{36D5FF62-C31C-4FA4-8AEC-533816868E6F}" type="presParOf" srcId="{600472E9-B364-4C8F-9E75-F2995E2ECED4}" destId="{FFCA8B93-B511-41F0-9FBA-EF3A6B1033F7}" srcOrd="1" destOrd="0" presId="urn:microsoft.com/office/officeart/2005/8/layout/list1"/>
    <dgm:cxn modelId="{2BD1DD58-D568-4D70-95BF-4B9E8667F8A0}" type="presParOf" srcId="{D9CD472F-23F5-4D8E-BAF2-6633F6C500DA}" destId="{50EAE241-5F9A-47FE-AB52-0384DD20EB94}" srcOrd="9" destOrd="0" presId="urn:microsoft.com/office/officeart/2005/8/layout/list1"/>
    <dgm:cxn modelId="{5B3C6AB3-5EF1-42FC-B852-BBB3D7C2B373}" type="presParOf" srcId="{D9CD472F-23F5-4D8E-BAF2-6633F6C500DA}" destId="{0DEEEE6B-162D-43AB-9A9B-E3A8EAA7F111}"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F949890-88A2-4499-9911-6D0403A3EAC1}" type="doc">
      <dgm:prSet loTypeId="urn:microsoft.com/office/officeart/2005/8/layout/list1" loCatId="list" qsTypeId="urn:microsoft.com/office/officeart/2005/8/quickstyle/simple3" qsCatId="simple" csTypeId="urn:microsoft.com/office/officeart/2005/8/colors/colorful2" csCatId="colorful" phldr="1"/>
      <dgm:spPr/>
      <dgm:t>
        <a:bodyPr/>
        <a:lstStyle/>
        <a:p>
          <a:endParaRPr lang="en-US"/>
        </a:p>
      </dgm:t>
    </dgm:pt>
    <dgm:pt modelId="{2A455895-BE11-42C7-A620-16443487DC88}">
      <dgm:prSet phldrT="[Text]"/>
      <dgm:spPr/>
      <dgm:t>
        <a:bodyPr/>
        <a:lstStyle/>
        <a:p>
          <a:pPr algn="justLow" rtl="1"/>
          <a:r>
            <a:rPr lang="fa-IR" dirty="0" smtClean="0">
              <a:latin typeface="Times New Roman" pitchFamily="18" charset="0"/>
              <a:cs typeface="B Zar" pitchFamily="2" charset="-78"/>
            </a:rPr>
            <a:t>سوءبرداشت سوم</a:t>
          </a:r>
          <a:endParaRPr lang="en-US" dirty="0">
            <a:latin typeface="Times New Roman" pitchFamily="18" charset="0"/>
            <a:cs typeface="B Zar" pitchFamily="2" charset="-78"/>
          </a:endParaRPr>
        </a:p>
      </dgm:t>
    </dgm:pt>
    <dgm:pt modelId="{CDEBC88C-8201-494C-BDA2-72731B2E2EFB}" type="parTrans" cxnId="{65D88A61-5397-4CCC-94A9-32BD72F739E1}">
      <dgm:prSet/>
      <dgm:spPr/>
      <dgm:t>
        <a:bodyPr/>
        <a:lstStyle/>
        <a:p>
          <a:pPr algn="justLow" rtl="1"/>
          <a:endParaRPr lang="en-US">
            <a:latin typeface="Times New Roman" pitchFamily="18" charset="0"/>
            <a:cs typeface="B Zar" pitchFamily="2" charset="-78"/>
          </a:endParaRPr>
        </a:p>
      </dgm:t>
    </dgm:pt>
    <dgm:pt modelId="{3E10113E-D889-46BC-95A5-41038DC04F9F}" type="sibTrans" cxnId="{65D88A61-5397-4CCC-94A9-32BD72F739E1}">
      <dgm:prSet/>
      <dgm:spPr/>
      <dgm:t>
        <a:bodyPr/>
        <a:lstStyle/>
        <a:p>
          <a:pPr algn="justLow" rtl="1"/>
          <a:endParaRPr lang="en-US">
            <a:latin typeface="Times New Roman" pitchFamily="18" charset="0"/>
            <a:cs typeface="B Zar" pitchFamily="2" charset="-78"/>
          </a:endParaRPr>
        </a:p>
      </dgm:t>
    </dgm:pt>
    <dgm:pt modelId="{5038CFB1-CA29-440E-B486-AC18CA20F999}">
      <dgm:prSet phldrT="[Text]"/>
      <dgm:spPr/>
      <dgm:t>
        <a:bodyPr/>
        <a:lstStyle/>
        <a:p>
          <a:pPr algn="justLow" rtl="1"/>
          <a:r>
            <a:rPr lang="fa-IR" dirty="0" smtClean="0">
              <a:latin typeface="Times New Roman" pitchFamily="18" charset="0"/>
              <a:cs typeface="B Zar" pitchFamily="2" charset="-78"/>
            </a:rPr>
            <a:t>برداشت صحيح:</a:t>
          </a:r>
          <a:endParaRPr lang="en-US" dirty="0">
            <a:latin typeface="Times New Roman" pitchFamily="18" charset="0"/>
            <a:cs typeface="B Zar" pitchFamily="2" charset="-78"/>
          </a:endParaRPr>
        </a:p>
      </dgm:t>
    </dgm:pt>
    <dgm:pt modelId="{A9E78C97-8BBF-4935-893E-6C19BAC24545}" type="parTrans" cxnId="{B97BA7C9-BBAC-46D9-9078-3B0D24245C3E}">
      <dgm:prSet/>
      <dgm:spPr/>
      <dgm:t>
        <a:bodyPr/>
        <a:lstStyle/>
        <a:p>
          <a:pPr algn="justLow" rtl="1"/>
          <a:endParaRPr lang="en-US">
            <a:latin typeface="Times New Roman" pitchFamily="18" charset="0"/>
            <a:cs typeface="B Zar" pitchFamily="2" charset="-78"/>
          </a:endParaRPr>
        </a:p>
      </dgm:t>
    </dgm:pt>
    <dgm:pt modelId="{A90AF5DC-CEDC-4380-A64C-9292C380FD14}" type="sibTrans" cxnId="{B97BA7C9-BBAC-46D9-9078-3B0D24245C3E}">
      <dgm:prSet/>
      <dgm:spPr/>
      <dgm:t>
        <a:bodyPr/>
        <a:lstStyle/>
        <a:p>
          <a:pPr algn="justLow" rtl="1"/>
          <a:endParaRPr lang="en-US">
            <a:latin typeface="Times New Roman" pitchFamily="18" charset="0"/>
            <a:cs typeface="B Zar" pitchFamily="2" charset="-78"/>
          </a:endParaRPr>
        </a:p>
      </dgm:t>
    </dgm:pt>
    <dgm:pt modelId="{726B8B96-4B2F-44D9-9CCE-6B3FBA3A6CD5}">
      <dgm:prSet phldrT="[Text]"/>
      <dgm:spPr/>
      <dgm:t>
        <a:bodyPr/>
        <a:lstStyle/>
        <a:p>
          <a:pPr algn="justLow" rtl="1"/>
          <a:r>
            <a:rPr lang="fa-IR" dirty="0" smtClean="0">
              <a:cs typeface="B Zar" pitchFamily="2" charset="-78"/>
            </a:rPr>
            <a:t>هرچه مدل كمّي‌تر باشد، ارزشيابي بهتر است.</a:t>
          </a:r>
          <a:endParaRPr lang="en-US" dirty="0">
            <a:latin typeface="Times New Roman" pitchFamily="18" charset="0"/>
            <a:cs typeface="B Zar" pitchFamily="2" charset="-78"/>
          </a:endParaRPr>
        </a:p>
      </dgm:t>
    </dgm:pt>
    <dgm:pt modelId="{9AA30B11-B3C8-4891-8D38-45D417523996}" type="parTrans" cxnId="{6DC08BA7-90A2-4C48-B1F2-1B02EA6FCDCF}">
      <dgm:prSet/>
      <dgm:spPr/>
      <dgm:t>
        <a:bodyPr/>
        <a:lstStyle/>
        <a:p>
          <a:pPr algn="justLow" rtl="1"/>
          <a:endParaRPr lang="en-US">
            <a:latin typeface="Times New Roman" pitchFamily="18" charset="0"/>
            <a:cs typeface="B Zar" pitchFamily="2" charset="-78"/>
          </a:endParaRPr>
        </a:p>
      </dgm:t>
    </dgm:pt>
    <dgm:pt modelId="{6C8993ED-5F3D-48A8-8023-0407CDE4E4B3}" type="sibTrans" cxnId="{6DC08BA7-90A2-4C48-B1F2-1B02EA6FCDCF}">
      <dgm:prSet/>
      <dgm:spPr/>
      <dgm:t>
        <a:bodyPr/>
        <a:lstStyle/>
        <a:p>
          <a:pPr algn="justLow" rtl="1"/>
          <a:endParaRPr lang="en-US">
            <a:latin typeface="Times New Roman" pitchFamily="18" charset="0"/>
            <a:cs typeface="B Zar" pitchFamily="2" charset="-78"/>
          </a:endParaRPr>
        </a:p>
      </dgm:t>
    </dgm:pt>
    <dgm:pt modelId="{08BB90D3-3319-4D28-9F2C-F07131D9DD9B}">
      <dgm:prSet phldrT="[Text]"/>
      <dgm:spPr/>
      <dgm:t>
        <a:bodyPr/>
        <a:lstStyle/>
        <a:p>
          <a:pPr algn="justLow" rtl="1"/>
          <a:r>
            <a:rPr lang="fa-IR" dirty="0" smtClean="0">
              <a:cs typeface="B Zar" pitchFamily="2" charset="-78"/>
            </a:rPr>
            <a:t>درك هركس از مدل ارزشيابي با تعداد داده‌هايي كه مدل بدان نياز دارد نسبت عكس دارد.</a:t>
          </a:r>
          <a:endParaRPr lang="en-US" dirty="0" smtClean="0">
            <a:cs typeface="B Zar" pitchFamily="2" charset="-78"/>
          </a:endParaRPr>
        </a:p>
      </dgm:t>
    </dgm:pt>
    <dgm:pt modelId="{54A6108A-F54B-4B19-8336-3746DC3D49F4}" type="parTrans" cxnId="{6546A206-B166-4613-822A-F6C3DD48FEC6}">
      <dgm:prSet/>
      <dgm:spPr/>
      <dgm:t>
        <a:bodyPr/>
        <a:lstStyle/>
        <a:p>
          <a:pPr algn="justLow" rtl="1"/>
          <a:endParaRPr lang="en-US">
            <a:latin typeface="Times New Roman" pitchFamily="18" charset="0"/>
            <a:cs typeface="B Zar" pitchFamily="2" charset="-78"/>
          </a:endParaRPr>
        </a:p>
      </dgm:t>
    </dgm:pt>
    <dgm:pt modelId="{8A862C91-8A64-4CA5-9379-AAA419BCAA2A}" type="sibTrans" cxnId="{6546A206-B166-4613-822A-F6C3DD48FEC6}">
      <dgm:prSet/>
      <dgm:spPr/>
      <dgm:t>
        <a:bodyPr/>
        <a:lstStyle/>
        <a:p>
          <a:pPr algn="justLow" rtl="1"/>
          <a:endParaRPr lang="en-US">
            <a:latin typeface="Times New Roman" pitchFamily="18" charset="0"/>
            <a:cs typeface="B Zar" pitchFamily="2" charset="-78"/>
          </a:endParaRPr>
        </a:p>
      </dgm:t>
    </dgm:pt>
    <dgm:pt modelId="{148D51ED-C927-4128-BF2F-9AA874676A12}">
      <dgm:prSet/>
      <dgm:spPr/>
      <dgm:t>
        <a:bodyPr/>
        <a:lstStyle/>
        <a:p>
          <a:pPr rtl="1"/>
          <a:r>
            <a:rPr lang="fa-IR" dirty="0" smtClean="0">
              <a:cs typeface="B Zar" pitchFamily="2" charset="-78"/>
            </a:rPr>
            <a:t>برداشت صحيح: مدل‌هاي ارزشيابي ساده‌تر بهتر از مدل‌هاي ارزشيابي پيچيده‌تر است.  </a:t>
          </a:r>
          <a:endParaRPr lang="en-US" dirty="0" smtClean="0">
            <a:cs typeface="B Zar" pitchFamily="2" charset="-78"/>
          </a:endParaRPr>
        </a:p>
      </dgm:t>
    </dgm:pt>
    <dgm:pt modelId="{3D1884A1-DFF6-44C2-BAAB-E61E54970810}" type="parTrans" cxnId="{8E456D69-A3BA-4610-B09C-95952CD0DCF1}">
      <dgm:prSet/>
      <dgm:spPr/>
      <dgm:t>
        <a:bodyPr/>
        <a:lstStyle/>
        <a:p>
          <a:endParaRPr lang="en-US"/>
        </a:p>
      </dgm:t>
    </dgm:pt>
    <dgm:pt modelId="{4C4EA4D0-7131-4CB5-A195-73DCE4BB6627}" type="sibTrans" cxnId="{8E456D69-A3BA-4610-B09C-95952CD0DCF1}">
      <dgm:prSet/>
      <dgm:spPr/>
      <dgm:t>
        <a:bodyPr/>
        <a:lstStyle/>
        <a:p>
          <a:endParaRPr lang="en-US"/>
        </a:p>
      </dgm:t>
    </dgm:pt>
    <dgm:pt modelId="{D9CD472F-23F5-4D8E-BAF2-6633F6C500DA}" type="pres">
      <dgm:prSet presAssocID="{3F949890-88A2-4499-9911-6D0403A3EAC1}" presName="linear" presStyleCnt="0">
        <dgm:presLayoutVars>
          <dgm:dir val="rev"/>
          <dgm:animLvl val="lvl"/>
          <dgm:resizeHandles val="exact"/>
        </dgm:presLayoutVars>
      </dgm:prSet>
      <dgm:spPr/>
      <dgm:t>
        <a:bodyPr/>
        <a:lstStyle/>
        <a:p>
          <a:endParaRPr lang="en-US"/>
        </a:p>
      </dgm:t>
    </dgm:pt>
    <dgm:pt modelId="{5DDB8ABF-4F4E-4A1F-804E-B78FB5E689CE}" type="pres">
      <dgm:prSet presAssocID="{2A455895-BE11-42C7-A620-16443487DC88}" presName="parentLin" presStyleCnt="0"/>
      <dgm:spPr/>
    </dgm:pt>
    <dgm:pt modelId="{E80645F5-370E-4982-B9EE-2B5247AAE583}" type="pres">
      <dgm:prSet presAssocID="{2A455895-BE11-42C7-A620-16443487DC88}" presName="parentLeftMargin" presStyleLbl="node1" presStyleIdx="0" presStyleCnt="2"/>
      <dgm:spPr/>
      <dgm:t>
        <a:bodyPr/>
        <a:lstStyle/>
        <a:p>
          <a:endParaRPr lang="en-US"/>
        </a:p>
      </dgm:t>
    </dgm:pt>
    <dgm:pt modelId="{3729C245-1746-444E-A877-95A2FB56B644}" type="pres">
      <dgm:prSet presAssocID="{2A455895-BE11-42C7-A620-16443487DC88}" presName="parentText" presStyleLbl="node1" presStyleIdx="0" presStyleCnt="2">
        <dgm:presLayoutVars>
          <dgm:chMax val="0"/>
          <dgm:bulletEnabled val="1"/>
        </dgm:presLayoutVars>
      </dgm:prSet>
      <dgm:spPr/>
      <dgm:t>
        <a:bodyPr/>
        <a:lstStyle/>
        <a:p>
          <a:endParaRPr lang="en-US"/>
        </a:p>
      </dgm:t>
    </dgm:pt>
    <dgm:pt modelId="{363080BF-8DFC-4092-BD0A-269B80D07658}" type="pres">
      <dgm:prSet presAssocID="{2A455895-BE11-42C7-A620-16443487DC88}" presName="negativeSpace" presStyleCnt="0"/>
      <dgm:spPr/>
    </dgm:pt>
    <dgm:pt modelId="{E20C9EB6-FC33-40BB-8346-EF5DA663BFE2}" type="pres">
      <dgm:prSet presAssocID="{2A455895-BE11-42C7-A620-16443487DC88}" presName="childText" presStyleLbl="conFgAcc1" presStyleIdx="0" presStyleCnt="2">
        <dgm:presLayoutVars>
          <dgm:bulletEnabled val="1"/>
        </dgm:presLayoutVars>
      </dgm:prSet>
      <dgm:spPr/>
      <dgm:t>
        <a:bodyPr/>
        <a:lstStyle/>
        <a:p>
          <a:endParaRPr lang="en-US"/>
        </a:p>
      </dgm:t>
    </dgm:pt>
    <dgm:pt modelId="{20A92EEC-40B9-4150-A7DE-F69F04FB9D9C}" type="pres">
      <dgm:prSet presAssocID="{3E10113E-D889-46BC-95A5-41038DC04F9F}" presName="spaceBetweenRectangles" presStyleCnt="0"/>
      <dgm:spPr/>
    </dgm:pt>
    <dgm:pt modelId="{687886E9-F0DD-434B-84E9-0E19DFFA38DA}" type="pres">
      <dgm:prSet presAssocID="{5038CFB1-CA29-440E-B486-AC18CA20F999}" presName="parentLin" presStyleCnt="0"/>
      <dgm:spPr/>
    </dgm:pt>
    <dgm:pt modelId="{0EC5A813-851E-4B4C-BDE0-F47300E2B4DB}" type="pres">
      <dgm:prSet presAssocID="{5038CFB1-CA29-440E-B486-AC18CA20F999}" presName="parentLeftMargin" presStyleLbl="node1" presStyleIdx="0" presStyleCnt="2"/>
      <dgm:spPr/>
      <dgm:t>
        <a:bodyPr/>
        <a:lstStyle/>
        <a:p>
          <a:endParaRPr lang="en-US"/>
        </a:p>
      </dgm:t>
    </dgm:pt>
    <dgm:pt modelId="{887724B2-AE84-44A3-86D1-54D35E98CC9D}" type="pres">
      <dgm:prSet presAssocID="{5038CFB1-CA29-440E-B486-AC18CA20F999}" presName="parentText" presStyleLbl="node1" presStyleIdx="1" presStyleCnt="2">
        <dgm:presLayoutVars>
          <dgm:chMax val="0"/>
          <dgm:bulletEnabled val="1"/>
        </dgm:presLayoutVars>
      </dgm:prSet>
      <dgm:spPr/>
      <dgm:t>
        <a:bodyPr/>
        <a:lstStyle/>
        <a:p>
          <a:endParaRPr lang="en-US"/>
        </a:p>
      </dgm:t>
    </dgm:pt>
    <dgm:pt modelId="{4A5B025F-AF95-422E-B536-AE79351A185A}" type="pres">
      <dgm:prSet presAssocID="{5038CFB1-CA29-440E-B486-AC18CA20F999}" presName="negativeSpace" presStyleCnt="0"/>
      <dgm:spPr/>
    </dgm:pt>
    <dgm:pt modelId="{8D194B01-ED74-4B5A-9374-8B97ACB1D039}" type="pres">
      <dgm:prSet presAssocID="{5038CFB1-CA29-440E-B486-AC18CA20F999}" presName="childText" presStyleLbl="conFgAcc1" presStyleIdx="1" presStyleCnt="2">
        <dgm:presLayoutVars>
          <dgm:bulletEnabled val="1"/>
        </dgm:presLayoutVars>
      </dgm:prSet>
      <dgm:spPr/>
      <dgm:t>
        <a:bodyPr/>
        <a:lstStyle/>
        <a:p>
          <a:endParaRPr lang="en-US"/>
        </a:p>
      </dgm:t>
    </dgm:pt>
  </dgm:ptLst>
  <dgm:cxnLst>
    <dgm:cxn modelId="{1CEC7510-67C2-4FCE-A6C6-36947FDCB0FB}" type="presOf" srcId="{5038CFB1-CA29-440E-B486-AC18CA20F999}" destId="{0EC5A813-851E-4B4C-BDE0-F47300E2B4DB}" srcOrd="0" destOrd="0" presId="urn:microsoft.com/office/officeart/2005/8/layout/list1"/>
    <dgm:cxn modelId="{41D7D2F0-AC0F-475F-9DF1-F761BA05A257}" type="presOf" srcId="{2A455895-BE11-42C7-A620-16443487DC88}" destId="{E80645F5-370E-4982-B9EE-2B5247AAE583}" srcOrd="0" destOrd="0" presId="urn:microsoft.com/office/officeart/2005/8/layout/list1"/>
    <dgm:cxn modelId="{65D88A61-5397-4CCC-94A9-32BD72F739E1}" srcId="{3F949890-88A2-4499-9911-6D0403A3EAC1}" destId="{2A455895-BE11-42C7-A620-16443487DC88}" srcOrd="0" destOrd="0" parTransId="{CDEBC88C-8201-494C-BDA2-72731B2E2EFB}" sibTransId="{3E10113E-D889-46BC-95A5-41038DC04F9F}"/>
    <dgm:cxn modelId="{AA896B05-8B97-4EC3-90BE-AF70A7D6DD84}" type="presOf" srcId="{3F949890-88A2-4499-9911-6D0403A3EAC1}" destId="{D9CD472F-23F5-4D8E-BAF2-6633F6C500DA}" srcOrd="0" destOrd="0" presId="urn:microsoft.com/office/officeart/2005/8/layout/list1"/>
    <dgm:cxn modelId="{F233250B-EB22-46C0-A578-54AD6F1C61D0}" type="presOf" srcId="{726B8B96-4B2F-44D9-9CCE-6B3FBA3A6CD5}" destId="{E20C9EB6-FC33-40BB-8346-EF5DA663BFE2}" srcOrd="0" destOrd="0" presId="urn:microsoft.com/office/officeart/2005/8/layout/list1"/>
    <dgm:cxn modelId="{6546A206-B166-4613-822A-F6C3DD48FEC6}" srcId="{5038CFB1-CA29-440E-B486-AC18CA20F999}" destId="{08BB90D3-3319-4D28-9F2C-F07131D9DD9B}" srcOrd="0" destOrd="0" parTransId="{54A6108A-F54B-4B19-8336-3746DC3D49F4}" sibTransId="{8A862C91-8A64-4CA5-9379-AAA419BCAA2A}"/>
    <dgm:cxn modelId="{4F26E096-5D91-4C24-B6B2-8A4DCA0AFC7D}" type="presOf" srcId="{148D51ED-C927-4128-BF2F-9AA874676A12}" destId="{8D194B01-ED74-4B5A-9374-8B97ACB1D039}" srcOrd="0" destOrd="1" presId="urn:microsoft.com/office/officeart/2005/8/layout/list1"/>
    <dgm:cxn modelId="{8E456D69-A3BA-4610-B09C-95952CD0DCF1}" srcId="{5038CFB1-CA29-440E-B486-AC18CA20F999}" destId="{148D51ED-C927-4128-BF2F-9AA874676A12}" srcOrd="1" destOrd="0" parTransId="{3D1884A1-DFF6-44C2-BAAB-E61E54970810}" sibTransId="{4C4EA4D0-7131-4CB5-A195-73DCE4BB6627}"/>
    <dgm:cxn modelId="{6DC08BA7-90A2-4C48-B1F2-1B02EA6FCDCF}" srcId="{2A455895-BE11-42C7-A620-16443487DC88}" destId="{726B8B96-4B2F-44D9-9CCE-6B3FBA3A6CD5}" srcOrd="0" destOrd="0" parTransId="{9AA30B11-B3C8-4891-8D38-45D417523996}" sibTransId="{6C8993ED-5F3D-48A8-8023-0407CDE4E4B3}"/>
    <dgm:cxn modelId="{2D2F0343-D69F-459A-9B01-6F20480C89C7}" type="presOf" srcId="{5038CFB1-CA29-440E-B486-AC18CA20F999}" destId="{887724B2-AE84-44A3-86D1-54D35E98CC9D}" srcOrd="1" destOrd="0" presId="urn:microsoft.com/office/officeart/2005/8/layout/list1"/>
    <dgm:cxn modelId="{D971F1EA-D2D6-4DAC-88D1-BC6B3C18B669}" type="presOf" srcId="{08BB90D3-3319-4D28-9F2C-F07131D9DD9B}" destId="{8D194B01-ED74-4B5A-9374-8B97ACB1D039}" srcOrd="0" destOrd="0" presId="urn:microsoft.com/office/officeart/2005/8/layout/list1"/>
    <dgm:cxn modelId="{457E8D73-7668-4D50-B690-040B154F8E5E}" type="presOf" srcId="{2A455895-BE11-42C7-A620-16443487DC88}" destId="{3729C245-1746-444E-A877-95A2FB56B644}" srcOrd="1" destOrd="0" presId="urn:microsoft.com/office/officeart/2005/8/layout/list1"/>
    <dgm:cxn modelId="{B97BA7C9-BBAC-46D9-9078-3B0D24245C3E}" srcId="{3F949890-88A2-4499-9911-6D0403A3EAC1}" destId="{5038CFB1-CA29-440E-B486-AC18CA20F999}" srcOrd="1" destOrd="0" parTransId="{A9E78C97-8BBF-4935-893E-6C19BAC24545}" sibTransId="{A90AF5DC-CEDC-4380-A64C-9292C380FD14}"/>
    <dgm:cxn modelId="{2F491048-C928-45EC-B5CC-DD1E2C7219D2}" type="presParOf" srcId="{D9CD472F-23F5-4D8E-BAF2-6633F6C500DA}" destId="{5DDB8ABF-4F4E-4A1F-804E-B78FB5E689CE}" srcOrd="0" destOrd="0" presId="urn:microsoft.com/office/officeart/2005/8/layout/list1"/>
    <dgm:cxn modelId="{0FAC1F8C-E0D9-4BE6-B973-DFD030458FE4}" type="presParOf" srcId="{5DDB8ABF-4F4E-4A1F-804E-B78FB5E689CE}" destId="{E80645F5-370E-4982-B9EE-2B5247AAE583}" srcOrd="0" destOrd="0" presId="urn:microsoft.com/office/officeart/2005/8/layout/list1"/>
    <dgm:cxn modelId="{DFE89D13-98CE-43B8-8374-5687A2AEB02A}" type="presParOf" srcId="{5DDB8ABF-4F4E-4A1F-804E-B78FB5E689CE}" destId="{3729C245-1746-444E-A877-95A2FB56B644}" srcOrd="1" destOrd="0" presId="urn:microsoft.com/office/officeart/2005/8/layout/list1"/>
    <dgm:cxn modelId="{C6F965D5-62E8-45A7-B2F7-6B82E811DB93}" type="presParOf" srcId="{D9CD472F-23F5-4D8E-BAF2-6633F6C500DA}" destId="{363080BF-8DFC-4092-BD0A-269B80D07658}" srcOrd="1" destOrd="0" presId="urn:microsoft.com/office/officeart/2005/8/layout/list1"/>
    <dgm:cxn modelId="{47A90FE2-F5BB-4D48-AADF-410699A16135}" type="presParOf" srcId="{D9CD472F-23F5-4D8E-BAF2-6633F6C500DA}" destId="{E20C9EB6-FC33-40BB-8346-EF5DA663BFE2}" srcOrd="2" destOrd="0" presId="urn:microsoft.com/office/officeart/2005/8/layout/list1"/>
    <dgm:cxn modelId="{B4688113-E288-4B92-A5D4-5C3B0D94A229}" type="presParOf" srcId="{D9CD472F-23F5-4D8E-BAF2-6633F6C500DA}" destId="{20A92EEC-40B9-4150-A7DE-F69F04FB9D9C}" srcOrd="3" destOrd="0" presId="urn:microsoft.com/office/officeart/2005/8/layout/list1"/>
    <dgm:cxn modelId="{9AAE7134-9E55-4CA7-9237-773C0D491D3D}" type="presParOf" srcId="{D9CD472F-23F5-4D8E-BAF2-6633F6C500DA}" destId="{687886E9-F0DD-434B-84E9-0E19DFFA38DA}" srcOrd="4" destOrd="0" presId="urn:microsoft.com/office/officeart/2005/8/layout/list1"/>
    <dgm:cxn modelId="{22A3063B-5044-4F07-BF7D-324543CFEAC9}" type="presParOf" srcId="{687886E9-F0DD-434B-84E9-0E19DFFA38DA}" destId="{0EC5A813-851E-4B4C-BDE0-F47300E2B4DB}" srcOrd="0" destOrd="0" presId="urn:microsoft.com/office/officeart/2005/8/layout/list1"/>
    <dgm:cxn modelId="{E8CE7F79-DBB1-413C-B0FD-8D1A4039159C}" type="presParOf" srcId="{687886E9-F0DD-434B-84E9-0E19DFFA38DA}" destId="{887724B2-AE84-44A3-86D1-54D35E98CC9D}" srcOrd="1" destOrd="0" presId="urn:microsoft.com/office/officeart/2005/8/layout/list1"/>
    <dgm:cxn modelId="{6F19FB9D-665F-4739-A3B6-BA1C1DCCD1AF}" type="presParOf" srcId="{D9CD472F-23F5-4D8E-BAF2-6633F6C500DA}" destId="{4A5B025F-AF95-422E-B536-AE79351A185A}" srcOrd="5" destOrd="0" presId="urn:microsoft.com/office/officeart/2005/8/layout/list1"/>
    <dgm:cxn modelId="{0B71BB65-1C79-4AAA-B27A-F2134E5F89F6}" type="presParOf" srcId="{D9CD472F-23F5-4D8E-BAF2-6633F6C500DA}" destId="{8D194B01-ED74-4B5A-9374-8B97ACB1D039}"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DB22891-AFF6-4760-B222-A7D9BF8F824E}" type="doc">
      <dgm:prSet loTypeId="urn:microsoft.com/office/officeart/2005/8/layout/list1" loCatId="list" qsTypeId="urn:microsoft.com/office/officeart/2005/8/quickstyle/3d1" qsCatId="3D" csTypeId="urn:microsoft.com/office/officeart/2005/8/colors/colorful4" csCatId="colorful" phldr="1"/>
      <dgm:spPr/>
      <dgm:t>
        <a:bodyPr/>
        <a:lstStyle/>
        <a:p>
          <a:endParaRPr lang="en-US"/>
        </a:p>
      </dgm:t>
    </dgm:pt>
    <dgm:pt modelId="{867DD9E7-50A0-42BD-947A-61E8E4A381F5}">
      <dgm:prSet phldrT="[Text]"/>
      <dgm:spPr/>
      <dgm:t>
        <a:bodyPr/>
        <a:lstStyle/>
        <a:p>
          <a:pPr algn="justLow" rtl="1"/>
          <a:r>
            <a:rPr lang="fa-IR" dirty="0" smtClean="0">
              <a:cs typeface="B Zar" pitchFamily="2" charset="-78"/>
            </a:rPr>
            <a:t>1. ارزشيابي ذاتي </a:t>
          </a:r>
          <a:r>
            <a:rPr lang="en-US" dirty="0" smtClean="0">
              <a:latin typeface="Times New Roman" pitchFamily="18" charset="0"/>
              <a:cs typeface="Times New Roman" pitchFamily="18" charset="0"/>
            </a:rPr>
            <a:t>(intrinsic)</a:t>
          </a:r>
          <a:endParaRPr lang="en-US" dirty="0">
            <a:cs typeface="B Zar" pitchFamily="2" charset="-78"/>
          </a:endParaRPr>
        </a:p>
      </dgm:t>
    </dgm:pt>
    <dgm:pt modelId="{11123B02-BA35-4B47-86A7-28ABF1FFE105}" type="parTrans" cxnId="{C3B0F225-E5AA-4F11-9C31-B46A12298A00}">
      <dgm:prSet/>
      <dgm:spPr/>
      <dgm:t>
        <a:bodyPr/>
        <a:lstStyle/>
        <a:p>
          <a:pPr algn="justLow"/>
          <a:endParaRPr lang="en-US">
            <a:cs typeface="B Zar" pitchFamily="2" charset="-78"/>
          </a:endParaRPr>
        </a:p>
      </dgm:t>
    </dgm:pt>
    <dgm:pt modelId="{26F7E2F7-5C88-4024-93EA-4E3EF09F7A16}" type="sibTrans" cxnId="{C3B0F225-E5AA-4F11-9C31-B46A12298A00}">
      <dgm:prSet/>
      <dgm:spPr/>
      <dgm:t>
        <a:bodyPr/>
        <a:lstStyle/>
        <a:p>
          <a:pPr algn="justLow"/>
          <a:endParaRPr lang="en-US">
            <a:cs typeface="B Zar" pitchFamily="2" charset="-78"/>
          </a:endParaRPr>
        </a:p>
      </dgm:t>
    </dgm:pt>
    <dgm:pt modelId="{50F599DB-8786-4D92-95A7-62B04A1BB1BE}">
      <dgm:prSet phldrT="[Text]"/>
      <dgm:spPr/>
      <dgm:t>
        <a:bodyPr/>
        <a:lstStyle/>
        <a:p>
          <a:pPr algn="justLow" rtl="1"/>
          <a:r>
            <a:rPr lang="fa-IR" dirty="0" smtClean="0">
              <a:cs typeface="B Zar" pitchFamily="2" charset="-78"/>
            </a:rPr>
            <a:t>ارزش دارايي را به ويژگي‌هاي ذاتي آن ربط مي‌دهد: مهم‌تر از همه ظرفيت آن در خلق جريان نقدي و ريسك اين جريان نقدي است. در شكل عمومي، آن ارزش ذاتي با ارزشيابي جريان نقدي تنزيل‌شده محاسبه مي‌شود.</a:t>
          </a:r>
          <a:endParaRPr lang="en-US" dirty="0">
            <a:cs typeface="B Zar" pitchFamily="2" charset="-78"/>
          </a:endParaRPr>
        </a:p>
      </dgm:t>
    </dgm:pt>
    <dgm:pt modelId="{22453392-E118-43E9-9E71-61BC1AE2CDF5}" type="parTrans" cxnId="{89E65D50-3301-424E-8A8D-F9046953A2EC}">
      <dgm:prSet/>
      <dgm:spPr/>
      <dgm:t>
        <a:bodyPr/>
        <a:lstStyle/>
        <a:p>
          <a:pPr algn="justLow"/>
          <a:endParaRPr lang="en-US">
            <a:cs typeface="B Zar" pitchFamily="2" charset="-78"/>
          </a:endParaRPr>
        </a:p>
      </dgm:t>
    </dgm:pt>
    <dgm:pt modelId="{0B028D56-74EE-45A9-A75C-8017F0AA3146}" type="sibTrans" cxnId="{89E65D50-3301-424E-8A8D-F9046953A2EC}">
      <dgm:prSet/>
      <dgm:spPr/>
      <dgm:t>
        <a:bodyPr/>
        <a:lstStyle/>
        <a:p>
          <a:pPr algn="justLow"/>
          <a:endParaRPr lang="en-US">
            <a:cs typeface="B Zar" pitchFamily="2" charset="-78"/>
          </a:endParaRPr>
        </a:p>
      </dgm:t>
    </dgm:pt>
    <dgm:pt modelId="{E24352E4-096A-449C-98EF-FE037CE6C875}">
      <dgm:prSet/>
      <dgm:spPr/>
      <dgm:t>
        <a:bodyPr/>
        <a:lstStyle/>
        <a:p>
          <a:pPr algn="justLow" rtl="1"/>
          <a:r>
            <a:rPr lang="fa-IR" dirty="0" smtClean="0">
              <a:cs typeface="B Zar" pitchFamily="2" charset="-78"/>
            </a:rPr>
            <a:t>ارزش دارايي عبارت است از ارزش فعلي جريان‌هاي نقدي مورد انتظار روي دارايي‌ها.</a:t>
          </a:r>
          <a:endParaRPr lang="en-US" dirty="0">
            <a:cs typeface="B Zar" pitchFamily="2" charset="-78"/>
          </a:endParaRPr>
        </a:p>
      </dgm:t>
    </dgm:pt>
    <dgm:pt modelId="{AEA554C4-5CFF-46CC-9B2B-3FED5167EB74}" type="parTrans" cxnId="{53108D08-3775-4887-A6FF-6E78F605F413}">
      <dgm:prSet/>
      <dgm:spPr/>
      <dgm:t>
        <a:bodyPr/>
        <a:lstStyle/>
        <a:p>
          <a:pPr algn="justLow"/>
          <a:endParaRPr lang="en-US">
            <a:cs typeface="B Zar" pitchFamily="2" charset="-78"/>
          </a:endParaRPr>
        </a:p>
      </dgm:t>
    </dgm:pt>
    <dgm:pt modelId="{5902AFFC-33B4-4A63-A84C-B9A85CF094E7}" type="sibTrans" cxnId="{53108D08-3775-4887-A6FF-6E78F605F413}">
      <dgm:prSet/>
      <dgm:spPr/>
      <dgm:t>
        <a:bodyPr/>
        <a:lstStyle/>
        <a:p>
          <a:pPr algn="justLow"/>
          <a:endParaRPr lang="en-US">
            <a:cs typeface="B Zar" pitchFamily="2" charset="-78"/>
          </a:endParaRPr>
        </a:p>
      </dgm:t>
    </dgm:pt>
    <dgm:pt modelId="{287D3D5B-E60C-4076-801B-7BAC00A016A3}" type="pres">
      <dgm:prSet presAssocID="{5DB22891-AFF6-4760-B222-A7D9BF8F824E}" presName="linear" presStyleCnt="0">
        <dgm:presLayoutVars>
          <dgm:dir val="rev"/>
          <dgm:animLvl val="lvl"/>
          <dgm:resizeHandles val="exact"/>
        </dgm:presLayoutVars>
      </dgm:prSet>
      <dgm:spPr/>
      <dgm:t>
        <a:bodyPr/>
        <a:lstStyle/>
        <a:p>
          <a:endParaRPr lang="en-US"/>
        </a:p>
      </dgm:t>
    </dgm:pt>
    <dgm:pt modelId="{9C38CBE0-4A9D-43F9-908D-43465EA3FF5B}" type="pres">
      <dgm:prSet presAssocID="{867DD9E7-50A0-42BD-947A-61E8E4A381F5}" presName="parentLin" presStyleCnt="0"/>
      <dgm:spPr/>
    </dgm:pt>
    <dgm:pt modelId="{28DC53B8-1BF3-4269-A561-C0E01972A2E1}" type="pres">
      <dgm:prSet presAssocID="{867DD9E7-50A0-42BD-947A-61E8E4A381F5}" presName="parentLeftMargin" presStyleLbl="node1" presStyleIdx="0" presStyleCnt="1"/>
      <dgm:spPr/>
      <dgm:t>
        <a:bodyPr/>
        <a:lstStyle/>
        <a:p>
          <a:endParaRPr lang="en-US"/>
        </a:p>
      </dgm:t>
    </dgm:pt>
    <dgm:pt modelId="{26136B64-029C-4E49-BA90-266476306B63}" type="pres">
      <dgm:prSet presAssocID="{867DD9E7-50A0-42BD-947A-61E8E4A381F5}" presName="parentText" presStyleLbl="node1" presStyleIdx="0" presStyleCnt="1">
        <dgm:presLayoutVars>
          <dgm:chMax val="0"/>
          <dgm:bulletEnabled val="1"/>
        </dgm:presLayoutVars>
      </dgm:prSet>
      <dgm:spPr/>
      <dgm:t>
        <a:bodyPr/>
        <a:lstStyle/>
        <a:p>
          <a:endParaRPr lang="en-US"/>
        </a:p>
      </dgm:t>
    </dgm:pt>
    <dgm:pt modelId="{5F65EC43-50D2-47D4-973D-0CFD675D115D}" type="pres">
      <dgm:prSet presAssocID="{867DD9E7-50A0-42BD-947A-61E8E4A381F5}" presName="negativeSpace" presStyleCnt="0"/>
      <dgm:spPr/>
    </dgm:pt>
    <dgm:pt modelId="{22C9865E-5AF9-41CD-A48B-87EBC8E7CCB7}" type="pres">
      <dgm:prSet presAssocID="{867DD9E7-50A0-42BD-947A-61E8E4A381F5}" presName="childText" presStyleLbl="conFgAcc1" presStyleIdx="0" presStyleCnt="1">
        <dgm:presLayoutVars>
          <dgm:bulletEnabled val="1"/>
        </dgm:presLayoutVars>
      </dgm:prSet>
      <dgm:spPr/>
      <dgm:t>
        <a:bodyPr/>
        <a:lstStyle/>
        <a:p>
          <a:endParaRPr lang="en-US"/>
        </a:p>
      </dgm:t>
    </dgm:pt>
  </dgm:ptLst>
  <dgm:cxnLst>
    <dgm:cxn modelId="{81E8452D-B92E-4B3A-9677-A15D4D271723}" type="presOf" srcId="{E24352E4-096A-449C-98EF-FE037CE6C875}" destId="{22C9865E-5AF9-41CD-A48B-87EBC8E7CCB7}" srcOrd="0" destOrd="1" presId="urn:microsoft.com/office/officeart/2005/8/layout/list1"/>
    <dgm:cxn modelId="{F7B7BB4B-7113-487A-BA7D-2B0CDBC1949D}" type="presOf" srcId="{50F599DB-8786-4D92-95A7-62B04A1BB1BE}" destId="{22C9865E-5AF9-41CD-A48B-87EBC8E7CCB7}" srcOrd="0" destOrd="0" presId="urn:microsoft.com/office/officeart/2005/8/layout/list1"/>
    <dgm:cxn modelId="{53108D08-3775-4887-A6FF-6E78F605F413}" srcId="{867DD9E7-50A0-42BD-947A-61E8E4A381F5}" destId="{E24352E4-096A-449C-98EF-FE037CE6C875}" srcOrd="1" destOrd="0" parTransId="{AEA554C4-5CFF-46CC-9B2B-3FED5167EB74}" sibTransId="{5902AFFC-33B4-4A63-A84C-B9A85CF094E7}"/>
    <dgm:cxn modelId="{89E65D50-3301-424E-8A8D-F9046953A2EC}" srcId="{867DD9E7-50A0-42BD-947A-61E8E4A381F5}" destId="{50F599DB-8786-4D92-95A7-62B04A1BB1BE}" srcOrd="0" destOrd="0" parTransId="{22453392-E118-43E9-9E71-61BC1AE2CDF5}" sibTransId="{0B028D56-74EE-45A9-A75C-8017F0AA3146}"/>
    <dgm:cxn modelId="{6C50858C-17C8-46C3-BA9B-B9CE195A689E}" type="presOf" srcId="{5DB22891-AFF6-4760-B222-A7D9BF8F824E}" destId="{287D3D5B-E60C-4076-801B-7BAC00A016A3}" srcOrd="0" destOrd="0" presId="urn:microsoft.com/office/officeart/2005/8/layout/list1"/>
    <dgm:cxn modelId="{19324E80-0548-4F78-88A6-D79EF6DB7EA8}" type="presOf" srcId="{867DD9E7-50A0-42BD-947A-61E8E4A381F5}" destId="{26136B64-029C-4E49-BA90-266476306B63}" srcOrd="1" destOrd="0" presId="urn:microsoft.com/office/officeart/2005/8/layout/list1"/>
    <dgm:cxn modelId="{72E928F2-ECDA-4E75-A8A1-9B34C4EDF619}" type="presOf" srcId="{867DD9E7-50A0-42BD-947A-61E8E4A381F5}" destId="{28DC53B8-1BF3-4269-A561-C0E01972A2E1}" srcOrd="0" destOrd="0" presId="urn:microsoft.com/office/officeart/2005/8/layout/list1"/>
    <dgm:cxn modelId="{C3B0F225-E5AA-4F11-9C31-B46A12298A00}" srcId="{5DB22891-AFF6-4760-B222-A7D9BF8F824E}" destId="{867DD9E7-50A0-42BD-947A-61E8E4A381F5}" srcOrd="0" destOrd="0" parTransId="{11123B02-BA35-4B47-86A7-28ABF1FFE105}" sibTransId="{26F7E2F7-5C88-4024-93EA-4E3EF09F7A16}"/>
    <dgm:cxn modelId="{27EAE52E-D67B-4D60-9009-62483B2CD0EA}" type="presParOf" srcId="{287D3D5B-E60C-4076-801B-7BAC00A016A3}" destId="{9C38CBE0-4A9D-43F9-908D-43465EA3FF5B}" srcOrd="0" destOrd="0" presId="urn:microsoft.com/office/officeart/2005/8/layout/list1"/>
    <dgm:cxn modelId="{6BA54EBE-D96D-43F7-B0F2-A6E1E1BE5CA9}" type="presParOf" srcId="{9C38CBE0-4A9D-43F9-908D-43465EA3FF5B}" destId="{28DC53B8-1BF3-4269-A561-C0E01972A2E1}" srcOrd="0" destOrd="0" presId="urn:microsoft.com/office/officeart/2005/8/layout/list1"/>
    <dgm:cxn modelId="{DDF39E23-07D9-42E6-8790-3B7F783F9A28}" type="presParOf" srcId="{9C38CBE0-4A9D-43F9-908D-43465EA3FF5B}" destId="{26136B64-029C-4E49-BA90-266476306B63}" srcOrd="1" destOrd="0" presId="urn:microsoft.com/office/officeart/2005/8/layout/list1"/>
    <dgm:cxn modelId="{18F06F3E-EE4B-4BA1-8222-32096F5E8CDB}" type="presParOf" srcId="{287D3D5B-E60C-4076-801B-7BAC00A016A3}" destId="{5F65EC43-50D2-47D4-973D-0CFD675D115D}" srcOrd="1" destOrd="0" presId="urn:microsoft.com/office/officeart/2005/8/layout/list1"/>
    <dgm:cxn modelId="{4D11BBD3-74D2-4F7B-877E-4CB710AF349A}" type="presParOf" srcId="{287D3D5B-E60C-4076-801B-7BAC00A016A3}" destId="{22C9865E-5AF9-41CD-A48B-87EBC8E7CCB7}"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DB22891-AFF6-4760-B222-A7D9BF8F824E}" type="doc">
      <dgm:prSet loTypeId="urn:microsoft.com/office/officeart/2005/8/layout/list1" loCatId="list" qsTypeId="urn:microsoft.com/office/officeart/2005/8/quickstyle/3d1" qsCatId="3D" csTypeId="urn:microsoft.com/office/officeart/2005/8/colors/colorful4" csCatId="colorful" phldr="1"/>
      <dgm:spPr/>
      <dgm:t>
        <a:bodyPr/>
        <a:lstStyle/>
        <a:p>
          <a:endParaRPr lang="en-US"/>
        </a:p>
      </dgm:t>
    </dgm:pt>
    <dgm:pt modelId="{867DD9E7-50A0-42BD-947A-61E8E4A381F5}">
      <dgm:prSet phldrT="[Text]"/>
      <dgm:spPr/>
      <dgm:t>
        <a:bodyPr/>
        <a:lstStyle/>
        <a:p>
          <a:pPr algn="justLow" rtl="1"/>
          <a:r>
            <a:rPr lang="fa-IR" dirty="0" smtClean="0">
              <a:latin typeface="Times New Roman" pitchFamily="18" charset="0"/>
              <a:cs typeface="B Zar" pitchFamily="2" charset="-78"/>
            </a:rPr>
            <a:t>2. ارزشيابي نسبي </a:t>
          </a:r>
          <a:r>
            <a:rPr lang="en-US" dirty="0" smtClean="0">
              <a:latin typeface="Times New Roman" pitchFamily="18" charset="0"/>
              <a:cs typeface="B Zar" pitchFamily="2" charset="-78"/>
            </a:rPr>
            <a:t>(relative)</a:t>
          </a:r>
          <a:endParaRPr lang="en-US" dirty="0">
            <a:latin typeface="Times New Roman" pitchFamily="18" charset="0"/>
            <a:cs typeface="B Zar" pitchFamily="2" charset="-78"/>
          </a:endParaRPr>
        </a:p>
      </dgm:t>
    </dgm:pt>
    <dgm:pt modelId="{11123B02-BA35-4B47-86A7-28ABF1FFE105}" type="parTrans" cxnId="{C3B0F225-E5AA-4F11-9C31-B46A12298A00}">
      <dgm:prSet/>
      <dgm:spPr/>
      <dgm:t>
        <a:bodyPr/>
        <a:lstStyle/>
        <a:p>
          <a:pPr algn="justLow" rtl="1"/>
          <a:endParaRPr lang="en-US">
            <a:latin typeface="Times New Roman" pitchFamily="18" charset="0"/>
            <a:cs typeface="B Zar" pitchFamily="2" charset="-78"/>
          </a:endParaRPr>
        </a:p>
      </dgm:t>
    </dgm:pt>
    <dgm:pt modelId="{26F7E2F7-5C88-4024-93EA-4E3EF09F7A16}" type="sibTrans" cxnId="{C3B0F225-E5AA-4F11-9C31-B46A12298A00}">
      <dgm:prSet/>
      <dgm:spPr/>
      <dgm:t>
        <a:bodyPr/>
        <a:lstStyle/>
        <a:p>
          <a:pPr algn="justLow" rtl="1"/>
          <a:endParaRPr lang="en-US">
            <a:latin typeface="Times New Roman" pitchFamily="18" charset="0"/>
            <a:cs typeface="B Zar" pitchFamily="2" charset="-78"/>
          </a:endParaRPr>
        </a:p>
      </dgm:t>
    </dgm:pt>
    <dgm:pt modelId="{50F599DB-8786-4D92-95A7-62B04A1BB1BE}">
      <dgm:prSet phldrT="[Text]"/>
      <dgm:spPr/>
      <dgm:t>
        <a:bodyPr/>
        <a:lstStyle/>
        <a:p>
          <a:pPr algn="justLow" rtl="1"/>
          <a:r>
            <a:rPr lang="fa-IR" smtClean="0">
              <a:latin typeface="Times New Roman" pitchFamily="18" charset="0"/>
              <a:cs typeface="B Zar" pitchFamily="2" charset="-78"/>
            </a:rPr>
            <a:t>ارزش دارايي را با توجه به قيمت‌گذاري دارايي‌هاي «قابل‌مقايسه» و با توجه به متغيرهاي عمومي چون عايدات، جريان نقدي، ارزش نقدي يا فروش اندازه مي‌گيرد.</a:t>
          </a:r>
          <a:endParaRPr lang="en-US" dirty="0">
            <a:latin typeface="Times New Roman" pitchFamily="18" charset="0"/>
            <a:cs typeface="B Zar" pitchFamily="2" charset="-78"/>
          </a:endParaRPr>
        </a:p>
      </dgm:t>
    </dgm:pt>
    <dgm:pt modelId="{22453392-E118-43E9-9E71-61BC1AE2CDF5}" type="parTrans" cxnId="{89E65D50-3301-424E-8A8D-F9046953A2EC}">
      <dgm:prSet/>
      <dgm:spPr/>
      <dgm:t>
        <a:bodyPr/>
        <a:lstStyle/>
        <a:p>
          <a:pPr algn="justLow" rtl="1"/>
          <a:endParaRPr lang="en-US">
            <a:latin typeface="Times New Roman" pitchFamily="18" charset="0"/>
            <a:cs typeface="B Zar" pitchFamily="2" charset="-78"/>
          </a:endParaRPr>
        </a:p>
      </dgm:t>
    </dgm:pt>
    <dgm:pt modelId="{0B028D56-74EE-45A9-A75C-8017F0AA3146}" type="sibTrans" cxnId="{89E65D50-3301-424E-8A8D-F9046953A2EC}">
      <dgm:prSet/>
      <dgm:spPr/>
      <dgm:t>
        <a:bodyPr/>
        <a:lstStyle/>
        <a:p>
          <a:pPr algn="justLow" rtl="1"/>
          <a:endParaRPr lang="en-US">
            <a:latin typeface="Times New Roman" pitchFamily="18" charset="0"/>
            <a:cs typeface="B Zar" pitchFamily="2" charset="-78"/>
          </a:endParaRPr>
        </a:p>
      </dgm:t>
    </dgm:pt>
    <dgm:pt modelId="{C32E8005-2938-4E77-B7BD-E2FE230BEE42}">
      <dgm:prSet/>
      <dgm:spPr/>
      <dgm:t>
        <a:bodyPr/>
        <a:lstStyle/>
        <a:p>
          <a:pPr algn="justLow" rtl="1"/>
          <a:r>
            <a:rPr lang="fa-IR" dirty="0" smtClean="0">
              <a:latin typeface="Times New Roman" pitchFamily="18" charset="0"/>
              <a:cs typeface="B Zar" pitchFamily="2" charset="-78"/>
            </a:rPr>
            <a:t>3. ارزشيابي ادعاي اقتضايي </a:t>
          </a:r>
          <a:r>
            <a:rPr lang="en-US" dirty="0" smtClean="0">
              <a:latin typeface="Times New Roman" pitchFamily="18" charset="0"/>
              <a:cs typeface="B Zar" pitchFamily="2" charset="-78"/>
            </a:rPr>
            <a:t>(contingent claim)</a:t>
          </a:r>
          <a:endParaRPr lang="en-US" dirty="0">
            <a:latin typeface="Times New Roman" pitchFamily="18" charset="0"/>
            <a:cs typeface="B Zar" pitchFamily="2" charset="-78"/>
          </a:endParaRPr>
        </a:p>
      </dgm:t>
    </dgm:pt>
    <dgm:pt modelId="{F2692CAE-75F1-4669-AAB3-8C7EAA500B1D}" type="parTrans" cxnId="{6E5E1DA4-35CA-4D62-9E30-29D1E74BC1F6}">
      <dgm:prSet/>
      <dgm:spPr/>
      <dgm:t>
        <a:bodyPr/>
        <a:lstStyle/>
        <a:p>
          <a:pPr algn="justLow" rtl="1"/>
          <a:endParaRPr lang="en-US">
            <a:latin typeface="Times New Roman" pitchFamily="18" charset="0"/>
            <a:cs typeface="B Zar" pitchFamily="2" charset="-78"/>
          </a:endParaRPr>
        </a:p>
      </dgm:t>
    </dgm:pt>
    <dgm:pt modelId="{C8D33DA0-D4A2-435C-869F-D80AEAA7EDF3}" type="sibTrans" cxnId="{6E5E1DA4-35CA-4D62-9E30-29D1E74BC1F6}">
      <dgm:prSet/>
      <dgm:spPr/>
      <dgm:t>
        <a:bodyPr/>
        <a:lstStyle/>
        <a:p>
          <a:pPr algn="justLow" rtl="1"/>
          <a:endParaRPr lang="en-US">
            <a:latin typeface="Times New Roman" pitchFamily="18" charset="0"/>
            <a:cs typeface="B Zar" pitchFamily="2" charset="-78"/>
          </a:endParaRPr>
        </a:p>
      </dgm:t>
    </dgm:pt>
    <dgm:pt modelId="{D50F7FEA-01F8-449E-B874-F51EFB8DFC4E}">
      <dgm:prSet/>
      <dgm:spPr/>
      <dgm:t>
        <a:bodyPr/>
        <a:lstStyle/>
        <a:p>
          <a:pPr algn="justLow" rtl="1"/>
          <a:r>
            <a:rPr lang="fa-IR" dirty="0" smtClean="0">
              <a:latin typeface="Times New Roman" pitchFamily="18" charset="0"/>
              <a:cs typeface="B Zar" pitchFamily="2" charset="-78"/>
            </a:rPr>
            <a:t>از مدل‌هاي قيمت‌گذاري اختيار معامله استفاده مي‌كند تا ارزش دارايي‌هايي را اندازه بگيرد كه ويژگي‌هاي اختيار معامله </a:t>
          </a:r>
          <a:r>
            <a:rPr lang="en-US" dirty="0" smtClean="0">
              <a:latin typeface="Times New Roman" pitchFamily="18" charset="0"/>
              <a:cs typeface="B Zar" pitchFamily="2" charset="-78"/>
            </a:rPr>
            <a:t>(option) </a:t>
          </a:r>
          <a:r>
            <a:rPr lang="fa-IR" dirty="0" smtClean="0">
              <a:latin typeface="Times New Roman" pitchFamily="18" charset="0"/>
              <a:cs typeface="B Zar" pitchFamily="2" charset="-78"/>
            </a:rPr>
            <a:t> دارند.</a:t>
          </a:r>
          <a:endParaRPr lang="en-US" dirty="0">
            <a:latin typeface="Times New Roman" pitchFamily="18" charset="0"/>
            <a:cs typeface="B Zar" pitchFamily="2" charset="-78"/>
          </a:endParaRPr>
        </a:p>
      </dgm:t>
    </dgm:pt>
    <dgm:pt modelId="{15701792-ED81-4C95-A460-808AC8D27DC9}" type="parTrans" cxnId="{05193EB9-6563-452C-9C04-5033776F0BFB}">
      <dgm:prSet/>
      <dgm:spPr/>
      <dgm:t>
        <a:bodyPr/>
        <a:lstStyle/>
        <a:p>
          <a:endParaRPr lang="en-US"/>
        </a:p>
      </dgm:t>
    </dgm:pt>
    <dgm:pt modelId="{BC6B5644-26F8-4FF4-A0F5-939D6D66C2F4}" type="sibTrans" cxnId="{05193EB9-6563-452C-9C04-5033776F0BFB}">
      <dgm:prSet/>
      <dgm:spPr/>
      <dgm:t>
        <a:bodyPr/>
        <a:lstStyle/>
        <a:p>
          <a:endParaRPr lang="en-US"/>
        </a:p>
      </dgm:t>
    </dgm:pt>
    <dgm:pt modelId="{287D3D5B-E60C-4076-801B-7BAC00A016A3}" type="pres">
      <dgm:prSet presAssocID="{5DB22891-AFF6-4760-B222-A7D9BF8F824E}" presName="linear" presStyleCnt="0">
        <dgm:presLayoutVars>
          <dgm:dir val="rev"/>
          <dgm:animLvl val="lvl"/>
          <dgm:resizeHandles val="exact"/>
        </dgm:presLayoutVars>
      </dgm:prSet>
      <dgm:spPr/>
      <dgm:t>
        <a:bodyPr/>
        <a:lstStyle/>
        <a:p>
          <a:endParaRPr lang="en-US"/>
        </a:p>
      </dgm:t>
    </dgm:pt>
    <dgm:pt modelId="{9C38CBE0-4A9D-43F9-908D-43465EA3FF5B}" type="pres">
      <dgm:prSet presAssocID="{867DD9E7-50A0-42BD-947A-61E8E4A381F5}" presName="parentLin" presStyleCnt="0"/>
      <dgm:spPr/>
    </dgm:pt>
    <dgm:pt modelId="{28DC53B8-1BF3-4269-A561-C0E01972A2E1}" type="pres">
      <dgm:prSet presAssocID="{867DD9E7-50A0-42BD-947A-61E8E4A381F5}" presName="parentLeftMargin" presStyleLbl="node1" presStyleIdx="0" presStyleCnt="2"/>
      <dgm:spPr/>
      <dgm:t>
        <a:bodyPr/>
        <a:lstStyle/>
        <a:p>
          <a:endParaRPr lang="en-US"/>
        </a:p>
      </dgm:t>
    </dgm:pt>
    <dgm:pt modelId="{26136B64-029C-4E49-BA90-266476306B63}" type="pres">
      <dgm:prSet presAssocID="{867DD9E7-50A0-42BD-947A-61E8E4A381F5}" presName="parentText" presStyleLbl="node1" presStyleIdx="0" presStyleCnt="2">
        <dgm:presLayoutVars>
          <dgm:chMax val="0"/>
          <dgm:bulletEnabled val="1"/>
        </dgm:presLayoutVars>
      </dgm:prSet>
      <dgm:spPr/>
      <dgm:t>
        <a:bodyPr/>
        <a:lstStyle/>
        <a:p>
          <a:endParaRPr lang="en-US"/>
        </a:p>
      </dgm:t>
    </dgm:pt>
    <dgm:pt modelId="{5F65EC43-50D2-47D4-973D-0CFD675D115D}" type="pres">
      <dgm:prSet presAssocID="{867DD9E7-50A0-42BD-947A-61E8E4A381F5}" presName="negativeSpace" presStyleCnt="0"/>
      <dgm:spPr/>
    </dgm:pt>
    <dgm:pt modelId="{22C9865E-5AF9-41CD-A48B-87EBC8E7CCB7}" type="pres">
      <dgm:prSet presAssocID="{867DD9E7-50A0-42BD-947A-61E8E4A381F5}" presName="childText" presStyleLbl="conFgAcc1" presStyleIdx="0" presStyleCnt="2">
        <dgm:presLayoutVars>
          <dgm:bulletEnabled val="1"/>
        </dgm:presLayoutVars>
      </dgm:prSet>
      <dgm:spPr/>
      <dgm:t>
        <a:bodyPr/>
        <a:lstStyle/>
        <a:p>
          <a:endParaRPr lang="en-US"/>
        </a:p>
      </dgm:t>
    </dgm:pt>
    <dgm:pt modelId="{EF352150-A204-4786-BD51-8BAD32A67BC5}" type="pres">
      <dgm:prSet presAssocID="{26F7E2F7-5C88-4024-93EA-4E3EF09F7A16}" presName="spaceBetweenRectangles" presStyleCnt="0"/>
      <dgm:spPr/>
    </dgm:pt>
    <dgm:pt modelId="{F2207082-89C2-4780-BA17-7DE01D8AF70A}" type="pres">
      <dgm:prSet presAssocID="{C32E8005-2938-4E77-B7BD-E2FE230BEE42}" presName="parentLin" presStyleCnt="0"/>
      <dgm:spPr/>
    </dgm:pt>
    <dgm:pt modelId="{C71039FA-D111-46BB-A0E4-702A31B06524}" type="pres">
      <dgm:prSet presAssocID="{C32E8005-2938-4E77-B7BD-E2FE230BEE42}" presName="parentLeftMargin" presStyleLbl="node1" presStyleIdx="0" presStyleCnt="2"/>
      <dgm:spPr/>
      <dgm:t>
        <a:bodyPr/>
        <a:lstStyle/>
        <a:p>
          <a:endParaRPr lang="en-US"/>
        </a:p>
      </dgm:t>
    </dgm:pt>
    <dgm:pt modelId="{1888DB12-6B89-46C4-B9AC-B29DD5470C5A}" type="pres">
      <dgm:prSet presAssocID="{C32E8005-2938-4E77-B7BD-E2FE230BEE42}" presName="parentText" presStyleLbl="node1" presStyleIdx="1" presStyleCnt="2">
        <dgm:presLayoutVars>
          <dgm:chMax val="0"/>
          <dgm:bulletEnabled val="1"/>
        </dgm:presLayoutVars>
      </dgm:prSet>
      <dgm:spPr/>
      <dgm:t>
        <a:bodyPr/>
        <a:lstStyle/>
        <a:p>
          <a:endParaRPr lang="en-US"/>
        </a:p>
      </dgm:t>
    </dgm:pt>
    <dgm:pt modelId="{FDF3E890-DDDB-4B30-AAAB-E3701984EE51}" type="pres">
      <dgm:prSet presAssocID="{C32E8005-2938-4E77-B7BD-E2FE230BEE42}" presName="negativeSpace" presStyleCnt="0"/>
      <dgm:spPr/>
    </dgm:pt>
    <dgm:pt modelId="{1942E02D-5FEB-42CE-AAB8-8C9F4582064F}" type="pres">
      <dgm:prSet presAssocID="{C32E8005-2938-4E77-B7BD-E2FE230BEE42}" presName="childText" presStyleLbl="conFgAcc1" presStyleIdx="1" presStyleCnt="2">
        <dgm:presLayoutVars>
          <dgm:bulletEnabled val="1"/>
        </dgm:presLayoutVars>
      </dgm:prSet>
      <dgm:spPr/>
      <dgm:t>
        <a:bodyPr/>
        <a:lstStyle/>
        <a:p>
          <a:endParaRPr lang="en-US"/>
        </a:p>
      </dgm:t>
    </dgm:pt>
  </dgm:ptLst>
  <dgm:cxnLst>
    <dgm:cxn modelId="{906C7C9B-599F-42C7-80C6-C6EFBC0F922C}" type="presOf" srcId="{C32E8005-2938-4E77-B7BD-E2FE230BEE42}" destId="{1888DB12-6B89-46C4-B9AC-B29DD5470C5A}" srcOrd="1" destOrd="0" presId="urn:microsoft.com/office/officeart/2005/8/layout/list1"/>
    <dgm:cxn modelId="{47D98DF5-7F4C-458B-9EDC-A8E4A43FBF28}" type="presOf" srcId="{867DD9E7-50A0-42BD-947A-61E8E4A381F5}" destId="{28DC53B8-1BF3-4269-A561-C0E01972A2E1}" srcOrd="0" destOrd="0" presId="urn:microsoft.com/office/officeart/2005/8/layout/list1"/>
    <dgm:cxn modelId="{89E65D50-3301-424E-8A8D-F9046953A2EC}" srcId="{867DD9E7-50A0-42BD-947A-61E8E4A381F5}" destId="{50F599DB-8786-4D92-95A7-62B04A1BB1BE}" srcOrd="0" destOrd="0" parTransId="{22453392-E118-43E9-9E71-61BC1AE2CDF5}" sibTransId="{0B028D56-74EE-45A9-A75C-8017F0AA3146}"/>
    <dgm:cxn modelId="{0F005264-F2BB-4196-95B3-1A0520453996}" type="presOf" srcId="{5DB22891-AFF6-4760-B222-A7D9BF8F824E}" destId="{287D3D5B-E60C-4076-801B-7BAC00A016A3}" srcOrd="0" destOrd="0" presId="urn:microsoft.com/office/officeart/2005/8/layout/list1"/>
    <dgm:cxn modelId="{40EBBE86-FDD7-4424-8D58-A818FA8F11CB}" type="presOf" srcId="{C32E8005-2938-4E77-B7BD-E2FE230BEE42}" destId="{C71039FA-D111-46BB-A0E4-702A31B06524}" srcOrd="0" destOrd="0" presId="urn:microsoft.com/office/officeart/2005/8/layout/list1"/>
    <dgm:cxn modelId="{05193EB9-6563-452C-9C04-5033776F0BFB}" srcId="{C32E8005-2938-4E77-B7BD-E2FE230BEE42}" destId="{D50F7FEA-01F8-449E-B874-F51EFB8DFC4E}" srcOrd="0" destOrd="0" parTransId="{15701792-ED81-4C95-A460-808AC8D27DC9}" sibTransId="{BC6B5644-26F8-4FF4-A0F5-939D6D66C2F4}"/>
    <dgm:cxn modelId="{6E5E1DA4-35CA-4D62-9E30-29D1E74BC1F6}" srcId="{5DB22891-AFF6-4760-B222-A7D9BF8F824E}" destId="{C32E8005-2938-4E77-B7BD-E2FE230BEE42}" srcOrd="1" destOrd="0" parTransId="{F2692CAE-75F1-4669-AAB3-8C7EAA500B1D}" sibTransId="{C8D33DA0-D4A2-435C-869F-D80AEAA7EDF3}"/>
    <dgm:cxn modelId="{5D4760F0-B7C7-44E0-AA0F-6B996D46E0A6}" type="presOf" srcId="{50F599DB-8786-4D92-95A7-62B04A1BB1BE}" destId="{22C9865E-5AF9-41CD-A48B-87EBC8E7CCB7}" srcOrd="0" destOrd="0" presId="urn:microsoft.com/office/officeart/2005/8/layout/list1"/>
    <dgm:cxn modelId="{D7421A07-B34E-46CE-9F0D-42D34F6A02E7}" type="presOf" srcId="{867DD9E7-50A0-42BD-947A-61E8E4A381F5}" destId="{26136B64-029C-4E49-BA90-266476306B63}" srcOrd="1" destOrd="0" presId="urn:microsoft.com/office/officeart/2005/8/layout/list1"/>
    <dgm:cxn modelId="{EF2738B3-EBF0-4C1C-A64C-27D86F23866E}" type="presOf" srcId="{D50F7FEA-01F8-449E-B874-F51EFB8DFC4E}" destId="{1942E02D-5FEB-42CE-AAB8-8C9F4582064F}" srcOrd="0" destOrd="0" presId="urn:microsoft.com/office/officeart/2005/8/layout/list1"/>
    <dgm:cxn modelId="{C3B0F225-E5AA-4F11-9C31-B46A12298A00}" srcId="{5DB22891-AFF6-4760-B222-A7D9BF8F824E}" destId="{867DD9E7-50A0-42BD-947A-61E8E4A381F5}" srcOrd="0" destOrd="0" parTransId="{11123B02-BA35-4B47-86A7-28ABF1FFE105}" sibTransId="{26F7E2F7-5C88-4024-93EA-4E3EF09F7A16}"/>
    <dgm:cxn modelId="{F401574B-EA1A-44AE-B537-5531AC115598}" type="presParOf" srcId="{287D3D5B-E60C-4076-801B-7BAC00A016A3}" destId="{9C38CBE0-4A9D-43F9-908D-43465EA3FF5B}" srcOrd="0" destOrd="0" presId="urn:microsoft.com/office/officeart/2005/8/layout/list1"/>
    <dgm:cxn modelId="{33830C0B-3A9F-483A-98CC-511DED1FB5EA}" type="presParOf" srcId="{9C38CBE0-4A9D-43F9-908D-43465EA3FF5B}" destId="{28DC53B8-1BF3-4269-A561-C0E01972A2E1}" srcOrd="0" destOrd="0" presId="urn:microsoft.com/office/officeart/2005/8/layout/list1"/>
    <dgm:cxn modelId="{86ED1069-BBB3-4771-9833-CF5646587B60}" type="presParOf" srcId="{9C38CBE0-4A9D-43F9-908D-43465EA3FF5B}" destId="{26136B64-029C-4E49-BA90-266476306B63}" srcOrd="1" destOrd="0" presId="urn:microsoft.com/office/officeart/2005/8/layout/list1"/>
    <dgm:cxn modelId="{0345918B-8B67-4B58-9B8D-632770F7F4EB}" type="presParOf" srcId="{287D3D5B-E60C-4076-801B-7BAC00A016A3}" destId="{5F65EC43-50D2-47D4-973D-0CFD675D115D}" srcOrd="1" destOrd="0" presId="urn:microsoft.com/office/officeart/2005/8/layout/list1"/>
    <dgm:cxn modelId="{9462C85A-DB84-4CC5-BD7F-2065DB01D681}" type="presParOf" srcId="{287D3D5B-E60C-4076-801B-7BAC00A016A3}" destId="{22C9865E-5AF9-41CD-A48B-87EBC8E7CCB7}" srcOrd="2" destOrd="0" presId="urn:microsoft.com/office/officeart/2005/8/layout/list1"/>
    <dgm:cxn modelId="{F05ACD29-9A1A-4549-9772-05FC156ED6C7}" type="presParOf" srcId="{287D3D5B-E60C-4076-801B-7BAC00A016A3}" destId="{EF352150-A204-4786-BD51-8BAD32A67BC5}" srcOrd="3" destOrd="0" presId="urn:microsoft.com/office/officeart/2005/8/layout/list1"/>
    <dgm:cxn modelId="{057C3406-C4A5-450B-8F84-B7F906D608C0}" type="presParOf" srcId="{287D3D5B-E60C-4076-801B-7BAC00A016A3}" destId="{F2207082-89C2-4780-BA17-7DE01D8AF70A}" srcOrd="4" destOrd="0" presId="urn:microsoft.com/office/officeart/2005/8/layout/list1"/>
    <dgm:cxn modelId="{2B77453C-AA01-4063-83A8-938A5143D80A}" type="presParOf" srcId="{F2207082-89C2-4780-BA17-7DE01D8AF70A}" destId="{C71039FA-D111-46BB-A0E4-702A31B06524}" srcOrd="0" destOrd="0" presId="urn:microsoft.com/office/officeart/2005/8/layout/list1"/>
    <dgm:cxn modelId="{A00C4C1E-E847-4B3A-87C8-3F3762B5F349}" type="presParOf" srcId="{F2207082-89C2-4780-BA17-7DE01D8AF70A}" destId="{1888DB12-6B89-46C4-B9AC-B29DD5470C5A}" srcOrd="1" destOrd="0" presId="urn:microsoft.com/office/officeart/2005/8/layout/list1"/>
    <dgm:cxn modelId="{08462A92-E49D-49C4-B7F5-BE5603ECC2AE}" type="presParOf" srcId="{287D3D5B-E60C-4076-801B-7BAC00A016A3}" destId="{FDF3E890-DDDB-4B30-AAAB-E3701984EE51}" srcOrd="5" destOrd="0" presId="urn:microsoft.com/office/officeart/2005/8/layout/list1"/>
    <dgm:cxn modelId="{114B5A59-B13B-4FC6-83AD-BEB7AD14B09E}" type="presParOf" srcId="{287D3D5B-E60C-4076-801B-7BAC00A016A3}" destId="{1942E02D-5FEB-42CE-AAB8-8C9F4582064F}"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7231950-2FCB-4E92-B5A0-E825EA66DC9E}" type="doc">
      <dgm:prSet loTypeId="urn:microsoft.com/office/officeart/2005/8/layout/vList2" loCatId="list" qsTypeId="urn:microsoft.com/office/officeart/2005/8/quickstyle/3d4" qsCatId="3D" csTypeId="urn:microsoft.com/office/officeart/2005/8/colors/colorful3" csCatId="colorful" phldr="1"/>
      <dgm:spPr/>
      <dgm:t>
        <a:bodyPr/>
        <a:lstStyle/>
        <a:p>
          <a:endParaRPr lang="en-US"/>
        </a:p>
      </dgm:t>
    </dgm:pt>
    <dgm:pt modelId="{B823CC4E-6DE9-4C76-BDF0-0E2D60BFCD9E}">
      <dgm:prSet phldrT="[Text]"/>
      <dgm:spPr/>
      <dgm:t>
        <a:bodyPr/>
        <a:lstStyle/>
        <a:p>
          <a:pPr algn="justLow" rtl="1"/>
          <a:r>
            <a:rPr lang="fa-IR" dirty="0" smtClean="0">
              <a:cs typeface="B Zar" pitchFamily="2" charset="-78"/>
            </a:rPr>
            <a:t>استفاده از مدل ارزشيابي در تصميمات سرمايه‌گذاري (يعني در اين تصميم كه كدام دارايي‌ها زيرقيمت و كدام بالاي قيمت‌اند) مبتني است بر:</a:t>
          </a:r>
          <a:endParaRPr lang="en-US" dirty="0">
            <a:cs typeface="B Zar" pitchFamily="2" charset="-78"/>
          </a:endParaRPr>
        </a:p>
      </dgm:t>
    </dgm:pt>
    <dgm:pt modelId="{38929AEC-708F-442E-ACE3-EE77ED88635D}" type="parTrans" cxnId="{DCFB2F3B-2429-4992-B813-BD7DEABE9CF8}">
      <dgm:prSet/>
      <dgm:spPr/>
      <dgm:t>
        <a:bodyPr/>
        <a:lstStyle/>
        <a:p>
          <a:pPr algn="justLow" rtl="1"/>
          <a:endParaRPr lang="en-US">
            <a:cs typeface="B Zar" pitchFamily="2" charset="-78"/>
          </a:endParaRPr>
        </a:p>
      </dgm:t>
    </dgm:pt>
    <dgm:pt modelId="{2EFEF4D3-03F9-4CB8-B362-9FDEB1AD91E5}" type="sibTrans" cxnId="{DCFB2F3B-2429-4992-B813-BD7DEABE9CF8}">
      <dgm:prSet/>
      <dgm:spPr/>
      <dgm:t>
        <a:bodyPr/>
        <a:lstStyle/>
        <a:p>
          <a:pPr algn="justLow" rtl="1"/>
          <a:endParaRPr lang="en-US">
            <a:cs typeface="B Zar" pitchFamily="2" charset="-78"/>
          </a:endParaRPr>
        </a:p>
      </dgm:t>
    </dgm:pt>
    <dgm:pt modelId="{0C13AEE7-6E41-4682-A169-D30A9F3BAC79}">
      <dgm:prSet/>
      <dgm:spPr/>
      <dgm:t>
        <a:bodyPr/>
        <a:lstStyle/>
        <a:p>
          <a:pPr algn="justLow" rtl="1"/>
          <a:r>
            <a:rPr lang="fa-IR" smtClean="0">
              <a:cs typeface="B Zar" pitchFamily="2" charset="-78"/>
            </a:rPr>
            <a:t>اين برداشت كه بازارها ناكارا هستند و در ارزشيابي ارزش اشتباه مي‌كنند. </a:t>
          </a:r>
          <a:endParaRPr lang="en-US">
            <a:cs typeface="B Zar" pitchFamily="2" charset="-78"/>
          </a:endParaRPr>
        </a:p>
      </dgm:t>
    </dgm:pt>
    <dgm:pt modelId="{EE28B66A-14FF-41C1-B5EE-5E6C2DE1847B}" type="parTrans" cxnId="{DDF62E55-E298-4D4E-B66A-DCB1EBCF782E}">
      <dgm:prSet/>
      <dgm:spPr/>
      <dgm:t>
        <a:bodyPr/>
        <a:lstStyle/>
        <a:p>
          <a:pPr algn="justLow" rtl="1"/>
          <a:endParaRPr lang="en-US">
            <a:cs typeface="B Zar" pitchFamily="2" charset="-78"/>
          </a:endParaRPr>
        </a:p>
      </dgm:t>
    </dgm:pt>
    <dgm:pt modelId="{0C8BE44F-841D-4A63-9777-ECEF508153AB}" type="sibTrans" cxnId="{DDF62E55-E298-4D4E-B66A-DCB1EBCF782E}">
      <dgm:prSet/>
      <dgm:spPr/>
      <dgm:t>
        <a:bodyPr/>
        <a:lstStyle/>
        <a:p>
          <a:pPr algn="justLow" rtl="1"/>
          <a:endParaRPr lang="en-US">
            <a:cs typeface="B Zar" pitchFamily="2" charset="-78"/>
          </a:endParaRPr>
        </a:p>
      </dgm:t>
    </dgm:pt>
    <dgm:pt modelId="{F79B5E97-7B5C-480E-97BA-A0435CCA0D43}">
      <dgm:prSet/>
      <dgm:spPr/>
      <dgm:t>
        <a:bodyPr/>
        <a:lstStyle/>
        <a:p>
          <a:pPr algn="justLow" rtl="1"/>
          <a:r>
            <a:rPr lang="fa-IR" smtClean="0">
              <a:cs typeface="B Zar" pitchFamily="2" charset="-78"/>
            </a:rPr>
            <a:t>اين فرض كه چه‌گونه و چه زمان اين نا‌كارايي‌ها اصلاح مي‌شود. </a:t>
          </a:r>
          <a:endParaRPr lang="en-US">
            <a:cs typeface="B Zar" pitchFamily="2" charset="-78"/>
          </a:endParaRPr>
        </a:p>
      </dgm:t>
    </dgm:pt>
    <dgm:pt modelId="{0030FC47-EDCD-4A01-9D19-BAD9FDD9D5BC}" type="parTrans" cxnId="{3765DAFA-21E6-4DB4-A014-2A1F386420C9}">
      <dgm:prSet/>
      <dgm:spPr/>
      <dgm:t>
        <a:bodyPr/>
        <a:lstStyle/>
        <a:p>
          <a:pPr algn="justLow" rtl="1"/>
          <a:endParaRPr lang="en-US">
            <a:cs typeface="B Zar" pitchFamily="2" charset="-78"/>
          </a:endParaRPr>
        </a:p>
      </dgm:t>
    </dgm:pt>
    <dgm:pt modelId="{3F97DEF4-A662-4F6E-B050-89FC52DFA0B0}" type="sibTrans" cxnId="{3765DAFA-21E6-4DB4-A014-2A1F386420C9}">
      <dgm:prSet/>
      <dgm:spPr/>
      <dgm:t>
        <a:bodyPr/>
        <a:lstStyle/>
        <a:p>
          <a:pPr algn="justLow" rtl="1"/>
          <a:endParaRPr lang="en-US">
            <a:cs typeface="B Zar" pitchFamily="2" charset="-78"/>
          </a:endParaRPr>
        </a:p>
      </dgm:t>
    </dgm:pt>
    <dgm:pt modelId="{B7C72932-2259-4FBD-B3AE-DB725B1ABF4B}">
      <dgm:prSet/>
      <dgm:spPr/>
      <dgm:t>
        <a:bodyPr/>
        <a:lstStyle/>
        <a:p>
          <a:pPr algn="justLow" rtl="1"/>
          <a:r>
            <a:rPr lang="fa-IR" dirty="0" smtClean="0">
              <a:cs typeface="B Zar" pitchFamily="2" charset="-78"/>
            </a:rPr>
            <a:t>در بازار كارا، قيمت بازار بهترين برآورد از ارزش است، و هدف هر مدل ارزشيابي عبارت است از توجيه اين ارزش.</a:t>
          </a:r>
          <a:endParaRPr lang="en-US" dirty="0">
            <a:cs typeface="B Zar" pitchFamily="2" charset="-78"/>
          </a:endParaRPr>
        </a:p>
      </dgm:t>
    </dgm:pt>
    <dgm:pt modelId="{FD882C6D-ADC4-4005-8A07-FC6D9B5083A2}" type="parTrans" cxnId="{40F9511B-E88B-41DD-A41F-AB6D42D01553}">
      <dgm:prSet/>
      <dgm:spPr/>
      <dgm:t>
        <a:bodyPr/>
        <a:lstStyle/>
        <a:p>
          <a:pPr algn="justLow" rtl="1"/>
          <a:endParaRPr lang="en-US">
            <a:cs typeface="B Zar" pitchFamily="2" charset="-78"/>
          </a:endParaRPr>
        </a:p>
      </dgm:t>
    </dgm:pt>
    <dgm:pt modelId="{0E7D7FF9-8D3C-4BDB-9B98-6D024E1414EF}" type="sibTrans" cxnId="{40F9511B-E88B-41DD-A41F-AB6D42D01553}">
      <dgm:prSet/>
      <dgm:spPr/>
      <dgm:t>
        <a:bodyPr/>
        <a:lstStyle/>
        <a:p>
          <a:pPr algn="justLow" rtl="1"/>
          <a:endParaRPr lang="en-US">
            <a:cs typeface="B Zar" pitchFamily="2" charset="-78"/>
          </a:endParaRPr>
        </a:p>
      </dgm:t>
    </dgm:pt>
    <dgm:pt modelId="{F3F3EEE9-6EB8-4AAA-B598-2B1F7BC781C7}" type="pres">
      <dgm:prSet presAssocID="{77231950-2FCB-4E92-B5A0-E825EA66DC9E}" presName="linear" presStyleCnt="0">
        <dgm:presLayoutVars>
          <dgm:animLvl val="lvl"/>
          <dgm:resizeHandles val="exact"/>
        </dgm:presLayoutVars>
      </dgm:prSet>
      <dgm:spPr/>
      <dgm:t>
        <a:bodyPr/>
        <a:lstStyle/>
        <a:p>
          <a:endParaRPr lang="en-US"/>
        </a:p>
      </dgm:t>
    </dgm:pt>
    <dgm:pt modelId="{816FF7B0-5D9A-458D-A681-2AF1C1D1243A}" type="pres">
      <dgm:prSet presAssocID="{B823CC4E-6DE9-4C76-BDF0-0E2D60BFCD9E}" presName="parentText" presStyleLbl="node1" presStyleIdx="0" presStyleCnt="2">
        <dgm:presLayoutVars>
          <dgm:chMax val="0"/>
          <dgm:bulletEnabled val="1"/>
        </dgm:presLayoutVars>
      </dgm:prSet>
      <dgm:spPr/>
      <dgm:t>
        <a:bodyPr/>
        <a:lstStyle/>
        <a:p>
          <a:endParaRPr lang="en-US"/>
        </a:p>
      </dgm:t>
    </dgm:pt>
    <dgm:pt modelId="{B395CE8B-A11A-4662-9AFF-0D11F85C7A2D}" type="pres">
      <dgm:prSet presAssocID="{B823CC4E-6DE9-4C76-BDF0-0E2D60BFCD9E}" presName="childText" presStyleLbl="revTx" presStyleIdx="0" presStyleCnt="1">
        <dgm:presLayoutVars>
          <dgm:bulletEnabled val="1"/>
        </dgm:presLayoutVars>
      </dgm:prSet>
      <dgm:spPr/>
      <dgm:t>
        <a:bodyPr/>
        <a:lstStyle/>
        <a:p>
          <a:endParaRPr lang="en-US"/>
        </a:p>
      </dgm:t>
    </dgm:pt>
    <dgm:pt modelId="{41C78F9F-6473-431C-BA96-22A61DDDB1C9}" type="pres">
      <dgm:prSet presAssocID="{B7C72932-2259-4FBD-B3AE-DB725B1ABF4B}" presName="parentText" presStyleLbl="node1" presStyleIdx="1" presStyleCnt="2">
        <dgm:presLayoutVars>
          <dgm:chMax val="0"/>
          <dgm:bulletEnabled val="1"/>
        </dgm:presLayoutVars>
      </dgm:prSet>
      <dgm:spPr/>
      <dgm:t>
        <a:bodyPr/>
        <a:lstStyle/>
        <a:p>
          <a:endParaRPr lang="en-US"/>
        </a:p>
      </dgm:t>
    </dgm:pt>
  </dgm:ptLst>
  <dgm:cxnLst>
    <dgm:cxn modelId="{DCFB2F3B-2429-4992-B813-BD7DEABE9CF8}" srcId="{77231950-2FCB-4E92-B5A0-E825EA66DC9E}" destId="{B823CC4E-6DE9-4C76-BDF0-0E2D60BFCD9E}" srcOrd="0" destOrd="0" parTransId="{38929AEC-708F-442E-ACE3-EE77ED88635D}" sibTransId="{2EFEF4D3-03F9-4CB8-B362-9FDEB1AD91E5}"/>
    <dgm:cxn modelId="{40F9511B-E88B-41DD-A41F-AB6D42D01553}" srcId="{77231950-2FCB-4E92-B5A0-E825EA66DC9E}" destId="{B7C72932-2259-4FBD-B3AE-DB725B1ABF4B}" srcOrd="1" destOrd="0" parTransId="{FD882C6D-ADC4-4005-8A07-FC6D9B5083A2}" sibTransId="{0E7D7FF9-8D3C-4BDB-9B98-6D024E1414EF}"/>
    <dgm:cxn modelId="{3765DAFA-21E6-4DB4-A014-2A1F386420C9}" srcId="{B823CC4E-6DE9-4C76-BDF0-0E2D60BFCD9E}" destId="{F79B5E97-7B5C-480E-97BA-A0435CCA0D43}" srcOrd="1" destOrd="0" parTransId="{0030FC47-EDCD-4A01-9D19-BAD9FDD9D5BC}" sibTransId="{3F97DEF4-A662-4F6E-B050-89FC52DFA0B0}"/>
    <dgm:cxn modelId="{DDF62E55-E298-4D4E-B66A-DCB1EBCF782E}" srcId="{B823CC4E-6DE9-4C76-BDF0-0E2D60BFCD9E}" destId="{0C13AEE7-6E41-4682-A169-D30A9F3BAC79}" srcOrd="0" destOrd="0" parTransId="{EE28B66A-14FF-41C1-B5EE-5E6C2DE1847B}" sibTransId="{0C8BE44F-841D-4A63-9777-ECEF508153AB}"/>
    <dgm:cxn modelId="{C45F786A-66E2-460A-B1A7-586674F8DCF5}" type="presOf" srcId="{77231950-2FCB-4E92-B5A0-E825EA66DC9E}" destId="{F3F3EEE9-6EB8-4AAA-B598-2B1F7BC781C7}" srcOrd="0" destOrd="0" presId="urn:microsoft.com/office/officeart/2005/8/layout/vList2"/>
    <dgm:cxn modelId="{527E9835-C2E1-4119-9645-3E55D8494F9B}" type="presOf" srcId="{0C13AEE7-6E41-4682-A169-D30A9F3BAC79}" destId="{B395CE8B-A11A-4662-9AFF-0D11F85C7A2D}" srcOrd="0" destOrd="0" presId="urn:microsoft.com/office/officeart/2005/8/layout/vList2"/>
    <dgm:cxn modelId="{EAF83548-905C-47B1-ACAB-E1B9A0FBDDF1}" type="presOf" srcId="{B7C72932-2259-4FBD-B3AE-DB725B1ABF4B}" destId="{41C78F9F-6473-431C-BA96-22A61DDDB1C9}" srcOrd="0" destOrd="0" presId="urn:microsoft.com/office/officeart/2005/8/layout/vList2"/>
    <dgm:cxn modelId="{284716EC-4BED-45A3-B733-AABEBA0DF617}" type="presOf" srcId="{B823CC4E-6DE9-4C76-BDF0-0E2D60BFCD9E}" destId="{816FF7B0-5D9A-458D-A681-2AF1C1D1243A}" srcOrd="0" destOrd="0" presId="urn:microsoft.com/office/officeart/2005/8/layout/vList2"/>
    <dgm:cxn modelId="{778A3844-7E3E-46A0-B34A-E98858D9F32D}" type="presOf" srcId="{F79B5E97-7B5C-480E-97BA-A0435CCA0D43}" destId="{B395CE8B-A11A-4662-9AFF-0D11F85C7A2D}" srcOrd="0" destOrd="1" presId="urn:microsoft.com/office/officeart/2005/8/layout/vList2"/>
    <dgm:cxn modelId="{BEABF12E-DF4E-4E0C-BBFE-463CBC00DEAE}" type="presParOf" srcId="{F3F3EEE9-6EB8-4AAA-B598-2B1F7BC781C7}" destId="{816FF7B0-5D9A-458D-A681-2AF1C1D1243A}" srcOrd="0" destOrd="0" presId="urn:microsoft.com/office/officeart/2005/8/layout/vList2"/>
    <dgm:cxn modelId="{E6378736-4D68-4FB6-825E-E70480388A33}" type="presParOf" srcId="{F3F3EEE9-6EB8-4AAA-B598-2B1F7BC781C7}" destId="{B395CE8B-A11A-4662-9AFF-0D11F85C7A2D}" srcOrd="1" destOrd="0" presId="urn:microsoft.com/office/officeart/2005/8/layout/vList2"/>
    <dgm:cxn modelId="{02E80EE2-98DD-4514-84E9-26E5C24A2187}" type="presParOf" srcId="{F3F3EEE9-6EB8-4AAA-B598-2B1F7BC781C7}" destId="{41C78F9F-6473-431C-BA96-22A61DDDB1C9}"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592C48E-9AB3-4130-B22A-557518F58F42}" type="doc">
      <dgm:prSet loTypeId="urn:microsoft.com/office/officeart/2005/8/layout/vList2" loCatId="list" qsTypeId="urn:microsoft.com/office/officeart/2005/8/quickstyle/3d1" qsCatId="3D" csTypeId="urn:microsoft.com/office/officeart/2005/8/colors/colorful5" csCatId="colorful" phldr="1"/>
      <dgm:spPr/>
      <dgm:t>
        <a:bodyPr/>
        <a:lstStyle/>
        <a:p>
          <a:endParaRPr lang="en-US"/>
        </a:p>
      </dgm:t>
    </dgm:pt>
    <dgm:pt modelId="{FB019E08-F90B-441C-A483-DC7E3CFBDC75}">
      <dgm:prSet phldrT="[Text]"/>
      <dgm:spPr/>
      <dgm:t>
        <a:bodyPr/>
        <a:lstStyle/>
        <a:p>
          <a:pPr algn="justLow" rtl="1"/>
          <a:r>
            <a:rPr lang="fa-IR" dirty="0" smtClean="0">
              <a:latin typeface="Times New Roman" pitchFamily="18" charset="0"/>
              <a:cs typeface="B Zar" pitchFamily="2" charset="-78"/>
            </a:rPr>
            <a:t>چيست؟ در ارزشيابي جريان نقدي تنزيل‌شده، ارزش دارايي عبارت است از ارزش فعلي جريان نقدي مورد انتظار از دارايي.</a:t>
          </a:r>
          <a:endParaRPr lang="en-US" dirty="0">
            <a:latin typeface="Times New Roman" pitchFamily="18" charset="0"/>
            <a:cs typeface="B Zar" pitchFamily="2" charset="-78"/>
          </a:endParaRPr>
        </a:p>
      </dgm:t>
    </dgm:pt>
    <dgm:pt modelId="{1ADEF764-7337-41BC-A92E-4B6F39C51597}" type="parTrans" cxnId="{E23D4FB6-2514-48AF-BE49-9BDF64C6904D}">
      <dgm:prSet/>
      <dgm:spPr/>
      <dgm:t>
        <a:bodyPr/>
        <a:lstStyle/>
        <a:p>
          <a:pPr algn="justLow" rtl="1"/>
          <a:endParaRPr lang="en-US">
            <a:latin typeface="Times New Roman" pitchFamily="18" charset="0"/>
            <a:cs typeface="B Zar" pitchFamily="2" charset="-78"/>
          </a:endParaRPr>
        </a:p>
      </dgm:t>
    </dgm:pt>
    <dgm:pt modelId="{939C7506-B552-4448-BBF3-4CBE2594CE6F}" type="sibTrans" cxnId="{E23D4FB6-2514-48AF-BE49-9BDF64C6904D}">
      <dgm:prSet/>
      <dgm:spPr/>
      <dgm:t>
        <a:bodyPr/>
        <a:lstStyle/>
        <a:p>
          <a:pPr algn="justLow" rtl="1"/>
          <a:endParaRPr lang="en-US">
            <a:latin typeface="Times New Roman" pitchFamily="18" charset="0"/>
            <a:cs typeface="B Zar" pitchFamily="2" charset="-78"/>
          </a:endParaRPr>
        </a:p>
      </dgm:t>
    </dgm:pt>
    <dgm:pt modelId="{36DC1A9D-B155-4A7D-BB2B-5C4B7CC5368C}">
      <dgm:prSet/>
      <dgm:spPr/>
      <dgm:t>
        <a:bodyPr/>
        <a:lstStyle/>
        <a:p>
          <a:pPr algn="justLow" rtl="1"/>
          <a:r>
            <a:rPr lang="fa-IR" smtClean="0">
              <a:latin typeface="Times New Roman" pitchFamily="18" charset="0"/>
              <a:cs typeface="B Zar" pitchFamily="2" charset="-78"/>
            </a:rPr>
            <a:t>مباني فلسفي: هر دارايي ارزش ذاتي‌اي دارد كه قابل برآورد است، و به ويژگي‌هاي دارايي برحسب جريان نقدي، رشد و ريسك مربوط است.</a:t>
          </a:r>
          <a:endParaRPr lang="en-US">
            <a:latin typeface="Times New Roman" pitchFamily="18" charset="0"/>
            <a:cs typeface="B Zar" pitchFamily="2" charset="-78"/>
          </a:endParaRPr>
        </a:p>
      </dgm:t>
    </dgm:pt>
    <dgm:pt modelId="{6E16D104-9182-4CD3-AE02-A887F13A9B2F}" type="parTrans" cxnId="{E9C97E1D-13B7-4CE8-B481-8D540645E512}">
      <dgm:prSet/>
      <dgm:spPr/>
      <dgm:t>
        <a:bodyPr/>
        <a:lstStyle/>
        <a:p>
          <a:pPr algn="justLow" rtl="1"/>
          <a:endParaRPr lang="en-US">
            <a:latin typeface="Times New Roman" pitchFamily="18" charset="0"/>
            <a:cs typeface="B Zar" pitchFamily="2" charset="-78"/>
          </a:endParaRPr>
        </a:p>
      </dgm:t>
    </dgm:pt>
    <dgm:pt modelId="{97A8CCBD-E326-498A-869C-9E93A9098D96}" type="sibTrans" cxnId="{E9C97E1D-13B7-4CE8-B481-8D540645E512}">
      <dgm:prSet/>
      <dgm:spPr/>
      <dgm:t>
        <a:bodyPr/>
        <a:lstStyle/>
        <a:p>
          <a:pPr algn="justLow" rtl="1"/>
          <a:endParaRPr lang="en-US">
            <a:latin typeface="Times New Roman" pitchFamily="18" charset="0"/>
            <a:cs typeface="B Zar" pitchFamily="2" charset="-78"/>
          </a:endParaRPr>
        </a:p>
      </dgm:t>
    </dgm:pt>
    <dgm:pt modelId="{0B0D48A7-01E2-4C81-A628-2BD0299D68AC}">
      <dgm:prSet/>
      <dgm:spPr/>
      <dgm:t>
        <a:bodyPr/>
        <a:lstStyle/>
        <a:p>
          <a:pPr algn="justLow" rtl="1"/>
          <a:r>
            <a:rPr lang="fa-IR" smtClean="0">
              <a:latin typeface="Times New Roman" pitchFamily="18" charset="0"/>
              <a:cs typeface="B Zar" pitchFamily="2" charset="-78"/>
            </a:rPr>
            <a:t>اطلاعات مورد نياز: در ارزشيابي جريان نقدي تنزيل‌شده به موارد زير نياز مي‌رود: </a:t>
          </a:r>
          <a:endParaRPr lang="en-US">
            <a:latin typeface="Times New Roman" pitchFamily="18" charset="0"/>
            <a:cs typeface="B Zar" pitchFamily="2" charset="-78"/>
          </a:endParaRPr>
        </a:p>
      </dgm:t>
    </dgm:pt>
    <dgm:pt modelId="{E4775825-09B2-49E7-838C-CA48C391B360}" type="parTrans" cxnId="{449A0C31-7BA4-460B-AF24-E51EA3143673}">
      <dgm:prSet/>
      <dgm:spPr/>
      <dgm:t>
        <a:bodyPr/>
        <a:lstStyle/>
        <a:p>
          <a:pPr algn="justLow" rtl="1"/>
          <a:endParaRPr lang="en-US">
            <a:latin typeface="Times New Roman" pitchFamily="18" charset="0"/>
            <a:cs typeface="B Zar" pitchFamily="2" charset="-78"/>
          </a:endParaRPr>
        </a:p>
      </dgm:t>
    </dgm:pt>
    <dgm:pt modelId="{E7090A97-1C18-4F9D-B632-45DCF0279C99}" type="sibTrans" cxnId="{449A0C31-7BA4-460B-AF24-E51EA3143673}">
      <dgm:prSet/>
      <dgm:spPr/>
      <dgm:t>
        <a:bodyPr/>
        <a:lstStyle/>
        <a:p>
          <a:pPr algn="justLow" rtl="1"/>
          <a:endParaRPr lang="en-US">
            <a:latin typeface="Times New Roman" pitchFamily="18" charset="0"/>
            <a:cs typeface="B Zar" pitchFamily="2" charset="-78"/>
          </a:endParaRPr>
        </a:p>
      </dgm:t>
    </dgm:pt>
    <dgm:pt modelId="{3A2BC762-F34D-478E-978B-F1FE8DABD018}">
      <dgm:prSet/>
      <dgm:spPr/>
      <dgm:t>
        <a:bodyPr/>
        <a:lstStyle/>
        <a:p>
          <a:pPr algn="justLow" rtl="1"/>
          <a:r>
            <a:rPr lang="fa-IR" smtClean="0">
              <a:latin typeface="Times New Roman" pitchFamily="18" charset="0"/>
              <a:cs typeface="B Zar" pitchFamily="2" charset="-78"/>
            </a:rPr>
            <a:t>عمر دارايي بايد برآورد شود. </a:t>
          </a:r>
          <a:endParaRPr lang="en-US">
            <a:latin typeface="Times New Roman" pitchFamily="18" charset="0"/>
            <a:cs typeface="B Zar" pitchFamily="2" charset="-78"/>
          </a:endParaRPr>
        </a:p>
      </dgm:t>
    </dgm:pt>
    <dgm:pt modelId="{F3C285BB-2D31-4A83-82A2-CD76503819D5}" type="parTrans" cxnId="{8A4377C1-BE7D-4C58-8B28-FF31EA2E99AF}">
      <dgm:prSet/>
      <dgm:spPr/>
      <dgm:t>
        <a:bodyPr/>
        <a:lstStyle/>
        <a:p>
          <a:pPr algn="justLow" rtl="1"/>
          <a:endParaRPr lang="en-US">
            <a:latin typeface="Times New Roman" pitchFamily="18" charset="0"/>
            <a:cs typeface="B Zar" pitchFamily="2" charset="-78"/>
          </a:endParaRPr>
        </a:p>
      </dgm:t>
    </dgm:pt>
    <dgm:pt modelId="{0500D5A5-DCB9-4349-9E32-C34171DB72BC}" type="sibTrans" cxnId="{8A4377C1-BE7D-4C58-8B28-FF31EA2E99AF}">
      <dgm:prSet/>
      <dgm:spPr/>
      <dgm:t>
        <a:bodyPr/>
        <a:lstStyle/>
        <a:p>
          <a:pPr algn="justLow" rtl="1"/>
          <a:endParaRPr lang="en-US">
            <a:latin typeface="Times New Roman" pitchFamily="18" charset="0"/>
            <a:cs typeface="B Zar" pitchFamily="2" charset="-78"/>
          </a:endParaRPr>
        </a:p>
      </dgm:t>
    </dgm:pt>
    <dgm:pt modelId="{9FF818E6-C444-41A1-9F4D-EB44C0E94ABA}">
      <dgm:prSet/>
      <dgm:spPr/>
      <dgm:t>
        <a:bodyPr/>
        <a:lstStyle/>
        <a:p>
          <a:pPr algn="justLow" rtl="1"/>
          <a:r>
            <a:rPr lang="fa-IR" smtClean="0">
              <a:latin typeface="Times New Roman" pitchFamily="18" charset="0"/>
              <a:cs typeface="B Zar" pitchFamily="2" charset="-78"/>
            </a:rPr>
            <a:t>جريان نقدي در طول عمر پروژه بايد برآورد شود. </a:t>
          </a:r>
          <a:endParaRPr lang="en-US">
            <a:latin typeface="Times New Roman" pitchFamily="18" charset="0"/>
            <a:cs typeface="B Zar" pitchFamily="2" charset="-78"/>
          </a:endParaRPr>
        </a:p>
      </dgm:t>
    </dgm:pt>
    <dgm:pt modelId="{30973CED-0D2F-4999-9ED0-749023BD0C44}" type="parTrans" cxnId="{926E051D-EB1F-40FA-9A09-94028F9FE2DA}">
      <dgm:prSet/>
      <dgm:spPr/>
      <dgm:t>
        <a:bodyPr/>
        <a:lstStyle/>
        <a:p>
          <a:pPr algn="justLow" rtl="1"/>
          <a:endParaRPr lang="en-US">
            <a:latin typeface="Times New Roman" pitchFamily="18" charset="0"/>
            <a:cs typeface="B Zar" pitchFamily="2" charset="-78"/>
          </a:endParaRPr>
        </a:p>
      </dgm:t>
    </dgm:pt>
    <dgm:pt modelId="{09B1B15F-DBCF-470C-8B57-D90240C5926E}" type="sibTrans" cxnId="{926E051D-EB1F-40FA-9A09-94028F9FE2DA}">
      <dgm:prSet/>
      <dgm:spPr/>
      <dgm:t>
        <a:bodyPr/>
        <a:lstStyle/>
        <a:p>
          <a:pPr algn="justLow" rtl="1"/>
          <a:endParaRPr lang="en-US">
            <a:latin typeface="Times New Roman" pitchFamily="18" charset="0"/>
            <a:cs typeface="B Zar" pitchFamily="2" charset="-78"/>
          </a:endParaRPr>
        </a:p>
      </dgm:t>
    </dgm:pt>
    <dgm:pt modelId="{3E7787E6-6D03-4BED-9CDA-2FDEFB9292D9}">
      <dgm:prSet/>
      <dgm:spPr/>
      <dgm:t>
        <a:bodyPr/>
        <a:lstStyle/>
        <a:p>
          <a:pPr algn="justLow" rtl="1"/>
          <a:r>
            <a:rPr lang="fa-IR" smtClean="0">
              <a:latin typeface="Times New Roman" pitchFamily="18" charset="0"/>
              <a:cs typeface="B Zar" pitchFamily="2" charset="-78"/>
            </a:rPr>
            <a:t>برآورد نرخ تنزيل براي الصاق به جريان‌هاي نقدي در محاسبة ارزش فعلي ضرورت دارد. </a:t>
          </a:r>
          <a:endParaRPr lang="en-US">
            <a:latin typeface="Times New Roman" pitchFamily="18" charset="0"/>
            <a:cs typeface="B Zar" pitchFamily="2" charset="-78"/>
          </a:endParaRPr>
        </a:p>
      </dgm:t>
    </dgm:pt>
    <dgm:pt modelId="{6B746011-468A-4EB5-93A3-CAD8B34E394F}" type="parTrans" cxnId="{4029B8F9-6FC9-45F6-9AAD-66E5E14525FB}">
      <dgm:prSet/>
      <dgm:spPr/>
      <dgm:t>
        <a:bodyPr/>
        <a:lstStyle/>
        <a:p>
          <a:pPr algn="justLow" rtl="1"/>
          <a:endParaRPr lang="en-US">
            <a:latin typeface="Times New Roman" pitchFamily="18" charset="0"/>
            <a:cs typeface="B Zar" pitchFamily="2" charset="-78"/>
          </a:endParaRPr>
        </a:p>
      </dgm:t>
    </dgm:pt>
    <dgm:pt modelId="{E77156F4-FB3F-48C9-AB71-8E430DB9C3AA}" type="sibTrans" cxnId="{4029B8F9-6FC9-45F6-9AAD-66E5E14525FB}">
      <dgm:prSet/>
      <dgm:spPr/>
      <dgm:t>
        <a:bodyPr/>
        <a:lstStyle/>
        <a:p>
          <a:pPr algn="justLow" rtl="1"/>
          <a:endParaRPr lang="en-US">
            <a:latin typeface="Times New Roman" pitchFamily="18" charset="0"/>
            <a:cs typeface="B Zar" pitchFamily="2" charset="-78"/>
          </a:endParaRPr>
        </a:p>
      </dgm:t>
    </dgm:pt>
    <dgm:pt modelId="{BD525E75-697E-46C0-8454-E821CD50AC1E}">
      <dgm:prSet/>
      <dgm:spPr/>
      <dgm:t>
        <a:bodyPr/>
        <a:lstStyle/>
        <a:p>
          <a:pPr algn="justLow" rtl="1"/>
          <a:r>
            <a:rPr lang="fa-IR" dirty="0" smtClean="0">
              <a:latin typeface="Times New Roman" pitchFamily="18" charset="0"/>
              <a:cs typeface="B Zar" pitchFamily="2" charset="-78"/>
            </a:rPr>
            <a:t>ناكارايي بازار: فرض آن است كه بازارها در قيمت‌گذاري دارايي‌ها در طول زمان اشتباه مي‌كنند و فرض مي‌شود در طول زمان با ورود اطلاعات جديد در مورد دارايي‌ها، خودشان را اصلاح مي‌كنند.</a:t>
          </a:r>
          <a:endParaRPr lang="en-US" dirty="0">
            <a:latin typeface="Times New Roman" pitchFamily="18" charset="0"/>
            <a:cs typeface="B Zar" pitchFamily="2" charset="-78"/>
          </a:endParaRPr>
        </a:p>
      </dgm:t>
    </dgm:pt>
    <dgm:pt modelId="{00161D90-2F58-44C5-8AB3-A9E682E01163}" type="parTrans" cxnId="{3736248D-905E-4180-97F7-75E91329FC0A}">
      <dgm:prSet/>
      <dgm:spPr/>
      <dgm:t>
        <a:bodyPr/>
        <a:lstStyle/>
        <a:p>
          <a:pPr algn="justLow" rtl="1"/>
          <a:endParaRPr lang="en-US">
            <a:latin typeface="Times New Roman" pitchFamily="18" charset="0"/>
            <a:cs typeface="B Zar" pitchFamily="2" charset="-78"/>
          </a:endParaRPr>
        </a:p>
      </dgm:t>
    </dgm:pt>
    <dgm:pt modelId="{522E9DC0-FA29-482D-8AC7-F2181CDE109F}" type="sibTrans" cxnId="{3736248D-905E-4180-97F7-75E91329FC0A}">
      <dgm:prSet/>
      <dgm:spPr/>
      <dgm:t>
        <a:bodyPr/>
        <a:lstStyle/>
        <a:p>
          <a:pPr algn="justLow" rtl="1"/>
          <a:endParaRPr lang="en-US">
            <a:latin typeface="Times New Roman" pitchFamily="18" charset="0"/>
            <a:cs typeface="B Zar" pitchFamily="2" charset="-78"/>
          </a:endParaRPr>
        </a:p>
      </dgm:t>
    </dgm:pt>
    <dgm:pt modelId="{21C83249-0781-418A-B38B-64455E5E8198}" type="pres">
      <dgm:prSet presAssocID="{F592C48E-9AB3-4130-B22A-557518F58F42}" presName="linear" presStyleCnt="0">
        <dgm:presLayoutVars>
          <dgm:animLvl val="lvl"/>
          <dgm:resizeHandles val="exact"/>
        </dgm:presLayoutVars>
      </dgm:prSet>
      <dgm:spPr/>
      <dgm:t>
        <a:bodyPr/>
        <a:lstStyle/>
        <a:p>
          <a:endParaRPr lang="en-US"/>
        </a:p>
      </dgm:t>
    </dgm:pt>
    <dgm:pt modelId="{09CD34A4-4318-4E00-A34D-368E99C6096C}" type="pres">
      <dgm:prSet presAssocID="{FB019E08-F90B-441C-A483-DC7E3CFBDC75}" presName="parentText" presStyleLbl="node1" presStyleIdx="0" presStyleCnt="4">
        <dgm:presLayoutVars>
          <dgm:chMax val="0"/>
          <dgm:bulletEnabled val="1"/>
        </dgm:presLayoutVars>
      </dgm:prSet>
      <dgm:spPr/>
      <dgm:t>
        <a:bodyPr/>
        <a:lstStyle/>
        <a:p>
          <a:endParaRPr lang="en-US"/>
        </a:p>
      </dgm:t>
    </dgm:pt>
    <dgm:pt modelId="{9096B1B8-11B1-4A83-833A-5EF1E173CC29}" type="pres">
      <dgm:prSet presAssocID="{939C7506-B552-4448-BBF3-4CBE2594CE6F}" presName="spacer" presStyleCnt="0"/>
      <dgm:spPr/>
    </dgm:pt>
    <dgm:pt modelId="{79AC340F-CDA8-4C8B-A839-3D993E5503A8}" type="pres">
      <dgm:prSet presAssocID="{36DC1A9D-B155-4A7D-BB2B-5C4B7CC5368C}" presName="parentText" presStyleLbl="node1" presStyleIdx="1" presStyleCnt="4">
        <dgm:presLayoutVars>
          <dgm:chMax val="0"/>
          <dgm:bulletEnabled val="1"/>
        </dgm:presLayoutVars>
      </dgm:prSet>
      <dgm:spPr/>
      <dgm:t>
        <a:bodyPr/>
        <a:lstStyle/>
        <a:p>
          <a:endParaRPr lang="en-US"/>
        </a:p>
      </dgm:t>
    </dgm:pt>
    <dgm:pt modelId="{E2898B44-3708-489A-95E8-B62A03FBB63B}" type="pres">
      <dgm:prSet presAssocID="{97A8CCBD-E326-498A-869C-9E93A9098D96}" presName="spacer" presStyleCnt="0"/>
      <dgm:spPr/>
    </dgm:pt>
    <dgm:pt modelId="{EFD9F846-9CB7-4311-B94A-3F3726B6D7F1}" type="pres">
      <dgm:prSet presAssocID="{0B0D48A7-01E2-4C81-A628-2BD0299D68AC}" presName="parentText" presStyleLbl="node1" presStyleIdx="2" presStyleCnt="4">
        <dgm:presLayoutVars>
          <dgm:chMax val="0"/>
          <dgm:bulletEnabled val="1"/>
        </dgm:presLayoutVars>
      </dgm:prSet>
      <dgm:spPr/>
      <dgm:t>
        <a:bodyPr/>
        <a:lstStyle/>
        <a:p>
          <a:endParaRPr lang="en-US"/>
        </a:p>
      </dgm:t>
    </dgm:pt>
    <dgm:pt modelId="{5CF2246C-3051-42B8-97ED-FA5E3D0FF195}" type="pres">
      <dgm:prSet presAssocID="{0B0D48A7-01E2-4C81-A628-2BD0299D68AC}" presName="childText" presStyleLbl="revTx" presStyleIdx="0" presStyleCnt="1">
        <dgm:presLayoutVars>
          <dgm:bulletEnabled val="1"/>
        </dgm:presLayoutVars>
      </dgm:prSet>
      <dgm:spPr/>
      <dgm:t>
        <a:bodyPr/>
        <a:lstStyle/>
        <a:p>
          <a:endParaRPr lang="en-US"/>
        </a:p>
      </dgm:t>
    </dgm:pt>
    <dgm:pt modelId="{F742709A-54A6-49F9-8D8A-7C2D34DC8015}" type="pres">
      <dgm:prSet presAssocID="{BD525E75-697E-46C0-8454-E821CD50AC1E}" presName="parentText" presStyleLbl="node1" presStyleIdx="3" presStyleCnt="4">
        <dgm:presLayoutVars>
          <dgm:chMax val="0"/>
          <dgm:bulletEnabled val="1"/>
        </dgm:presLayoutVars>
      </dgm:prSet>
      <dgm:spPr/>
      <dgm:t>
        <a:bodyPr/>
        <a:lstStyle/>
        <a:p>
          <a:endParaRPr lang="en-US"/>
        </a:p>
      </dgm:t>
    </dgm:pt>
  </dgm:ptLst>
  <dgm:cxnLst>
    <dgm:cxn modelId="{4029B8F9-6FC9-45F6-9AAD-66E5E14525FB}" srcId="{0B0D48A7-01E2-4C81-A628-2BD0299D68AC}" destId="{3E7787E6-6D03-4BED-9CDA-2FDEFB9292D9}" srcOrd="2" destOrd="0" parTransId="{6B746011-468A-4EB5-93A3-CAD8B34E394F}" sibTransId="{E77156F4-FB3F-48C9-AB71-8E430DB9C3AA}"/>
    <dgm:cxn modelId="{8A4377C1-BE7D-4C58-8B28-FF31EA2E99AF}" srcId="{0B0D48A7-01E2-4C81-A628-2BD0299D68AC}" destId="{3A2BC762-F34D-478E-978B-F1FE8DABD018}" srcOrd="0" destOrd="0" parTransId="{F3C285BB-2D31-4A83-82A2-CD76503819D5}" sibTransId="{0500D5A5-DCB9-4349-9E32-C34171DB72BC}"/>
    <dgm:cxn modelId="{224F0372-D8C8-474C-A4E8-A913CF80C72A}" type="presOf" srcId="{F592C48E-9AB3-4130-B22A-557518F58F42}" destId="{21C83249-0781-418A-B38B-64455E5E8198}" srcOrd="0" destOrd="0" presId="urn:microsoft.com/office/officeart/2005/8/layout/vList2"/>
    <dgm:cxn modelId="{C723B369-EA8D-450F-A850-0EEF89466A61}" type="presOf" srcId="{36DC1A9D-B155-4A7D-BB2B-5C4B7CC5368C}" destId="{79AC340F-CDA8-4C8B-A839-3D993E5503A8}" srcOrd="0" destOrd="0" presId="urn:microsoft.com/office/officeart/2005/8/layout/vList2"/>
    <dgm:cxn modelId="{926E051D-EB1F-40FA-9A09-94028F9FE2DA}" srcId="{0B0D48A7-01E2-4C81-A628-2BD0299D68AC}" destId="{9FF818E6-C444-41A1-9F4D-EB44C0E94ABA}" srcOrd="1" destOrd="0" parTransId="{30973CED-0D2F-4999-9ED0-749023BD0C44}" sibTransId="{09B1B15F-DBCF-470C-8B57-D90240C5926E}"/>
    <dgm:cxn modelId="{E23D4FB6-2514-48AF-BE49-9BDF64C6904D}" srcId="{F592C48E-9AB3-4130-B22A-557518F58F42}" destId="{FB019E08-F90B-441C-A483-DC7E3CFBDC75}" srcOrd="0" destOrd="0" parTransId="{1ADEF764-7337-41BC-A92E-4B6F39C51597}" sibTransId="{939C7506-B552-4448-BBF3-4CBE2594CE6F}"/>
    <dgm:cxn modelId="{1AB6284F-44EC-4A5A-B8AA-DE95E25F8C2B}" type="presOf" srcId="{BD525E75-697E-46C0-8454-E821CD50AC1E}" destId="{F742709A-54A6-49F9-8D8A-7C2D34DC8015}" srcOrd="0" destOrd="0" presId="urn:microsoft.com/office/officeart/2005/8/layout/vList2"/>
    <dgm:cxn modelId="{6F5975E8-30CB-433F-AB52-D4A0AC7CBC00}" type="presOf" srcId="{FB019E08-F90B-441C-A483-DC7E3CFBDC75}" destId="{09CD34A4-4318-4E00-A34D-368E99C6096C}" srcOrd="0" destOrd="0" presId="urn:microsoft.com/office/officeart/2005/8/layout/vList2"/>
    <dgm:cxn modelId="{3736248D-905E-4180-97F7-75E91329FC0A}" srcId="{F592C48E-9AB3-4130-B22A-557518F58F42}" destId="{BD525E75-697E-46C0-8454-E821CD50AC1E}" srcOrd="3" destOrd="0" parTransId="{00161D90-2F58-44C5-8AB3-A9E682E01163}" sibTransId="{522E9DC0-FA29-482D-8AC7-F2181CDE109F}"/>
    <dgm:cxn modelId="{C00CE1A5-936D-4337-A459-35453DCD3500}" type="presOf" srcId="{3E7787E6-6D03-4BED-9CDA-2FDEFB9292D9}" destId="{5CF2246C-3051-42B8-97ED-FA5E3D0FF195}" srcOrd="0" destOrd="2" presId="urn:microsoft.com/office/officeart/2005/8/layout/vList2"/>
    <dgm:cxn modelId="{CA1B9EF0-0D75-48AC-B5D9-14167BA537FB}" type="presOf" srcId="{9FF818E6-C444-41A1-9F4D-EB44C0E94ABA}" destId="{5CF2246C-3051-42B8-97ED-FA5E3D0FF195}" srcOrd="0" destOrd="1" presId="urn:microsoft.com/office/officeart/2005/8/layout/vList2"/>
    <dgm:cxn modelId="{449A0C31-7BA4-460B-AF24-E51EA3143673}" srcId="{F592C48E-9AB3-4130-B22A-557518F58F42}" destId="{0B0D48A7-01E2-4C81-A628-2BD0299D68AC}" srcOrd="2" destOrd="0" parTransId="{E4775825-09B2-49E7-838C-CA48C391B360}" sibTransId="{E7090A97-1C18-4F9D-B632-45DCF0279C99}"/>
    <dgm:cxn modelId="{E9C97E1D-13B7-4CE8-B481-8D540645E512}" srcId="{F592C48E-9AB3-4130-B22A-557518F58F42}" destId="{36DC1A9D-B155-4A7D-BB2B-5C4B7CC5368C}" srcOrd="1" destOrd="0" parTransId="{6E16D104-9182-4CD3-AE02-A887F13A9B2F}" sibTransId="{97A8CCBD-E326-498A-869C-9E93A9098D96}"/>
    <dgm:cxn modelId="{23736806-6DF6-4EEA-85CC-7F3452AAD3AB}" type="presOf" srcId="{0B0D48A7-01E2-4C81-A628-2BD0299D68AC}" destId="{EFD9F846-9CB7-4311-B94A-3F3726B6D7F1}" srcOrd="0" destOrd="0" presId="urn:microsoft.com/office/officeart/2005/8/layout/vList2"/>
    <dgm:cxn modelId="{11B743C6-9585-4D44-9FE7-09F837595D0B}" type="presOf" srcId="{3A2BC762-F34D-478E-978B-F1FE8DABD018}" destId="{5CF2246C-3051-42B8-97ED-FA5E3D0FF195}" srcOrd="0" destOrd="0" presId="urn:microsoft.com/office/officeart/2005/8/layout/vList2"/>
    <dgm:cxn modelId="{FDADC3E8-1184-4473-A260-0077DB3749DF}" type="presParOf" srcId="{21C83249-0781-418A-B38B-64455E5E8198}" destId="{09CD34A4-4318-4E00-A34D-368E99C6096C}" srcOrd="0" destOrd="0" presId="urn:microsoft.com/office/officeart/2005/8/layout/vList2"/>
    <dgm:cxn modelId="{E6A6B08C-4EE5-4BA1-8A28-9F88229BFA81}" type="presParOf" srcId="{21C83249-0781-418A-B38B-64455E5E8198}" destId="{9096B1B8-11B1-4A83-833A-5EF1E173CC29}" srcOrd="1" destOrd="0" presId="urn:microsoft.com/office/officeart/2005/8/layout/vList2"/>
    <dgm:cxn modelId="{59CFF920-F68D-416E-97C3-992FB950882E}" type="presParOf" srcId="{21C83249-0781-418A-B38B-64455E5E8198}" destId="{79AC340F-CDA8-4C8B-A839-3D993E5503A8}" srcOrd="2" destOrd="0" presId="urn:microsoft.com/office/officeart/2005/8/layout/vList2"/>
    <dgm:cxn modelId="{BC72AA01-B1AE-4E3E-AF52-6DEB04F068A6}" type="presParOf" srcId="{21C83249-0781-418A-B38B-64455E5E8198}" destId="{E2898B44-3708-489A-95E8-B62A03FBB63B}" srcOrd="3" destOrd="0" presId="urn:microsoft.com/office/officeart/2005/8/layout/vList2"/>
    <dgm:cxn modelId="{EED21985-BF95-4689-BF90-3A2E0C1A74D0}" type="presParOf" srcId="{21C83249-0781-418A-B38B-64455E5E8198}" destId="{EFD9F846-9CB7-4311-B94A-3F3726B6D7F1}" srcOrd="4" destOrd="0" presId="urn:microsoft.com/office/officeart/2005/8/layout/vList2"/>
    <dgm:cxn modelId="{9A8EAF86-A043-454E-A1A1-2B59DCDBC3C0}" type="presParOf" srcId="{21C83249-0781-418A-B38B-64455E5E8198}" destId="{5CF2246C-3051-42B8-97ED-FA5E3D0FF195}" srcOrd="5" destOrd="0" presId="urn:microsoft.com/office/officeart/2005/8/layout/vList2"/>
    <dgm:cxn modelId="{1BB82604-FEB4-486D-9E36-A54E883D55C0}" type="presParOf" srcId="{21C83249-0781-418A-B38B-64455E5E8198}" destId="{F742709A-54A6-49F9-8D8A-7C2D34DC8015}"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0B9A0A9-6F1E-47D9-9A3B-9A3406B5FB29}" type="doc">
      <dgm:prSet loTypeId="urn:microsoft.com/office/officeart/2005/8/layout/vList2" loCatId="list" qsTypeId="urn:microsoft.com/office/officeart/2005/8/quickstyle/simple1" qsCatId="simple" csTypeId="urn:microsoft.com/office/officeart/2005/8/colors/accent5_5" csCatId="accent5" phldr="1"/>
      <dgm:spPr/>
      <dgm:t>
        <a:bodyPr/>
        <a:lstStyle/>
        <a:p>
          <a:endParaRPr lang="en-US"/>
        </a:p>
      </dgm:t>
    </dgm:pt>
    <dgm:pt modelId="{0B0CEE81-DC90-4AD6-BEB5-0A6DE46D4E30}">
      <dgm:prSet phldrT="[Text]"/>
      <dgm:spPr/>
      <dgm:t>
        <a:bodyPr/>
        <a:lstStyle/>
        <a:p>
          <a:pPr algn="justLow" rtl="1"/>
          <a:r>
            <a:rPr lang="fa-IR" dirty="0" smtClean="0">
              <a:latin typeface="Times New Roman" pitchFamily="18" charset="0"/>
              <a:cs typeface="B Zar" pitchFamily="2" charset="-78"/>
            </a:rPr>
            <a:t>ارزشيابي </a:t>
          </a:r>
          <a:r>
            <a:rPr lang="en-US" dirty="0" smtClean="0">
              <a:latin typeface="Times New Roman" pitchFamily="18" charset="0"/>
              <a:cs typeface="B Zar" pitchFamily="2" charset="-78"/>
            </a:rPr>
            <a:t>DCF</a:t>
          </a:r>
          <a:r>
            <a:rPr lang="fa-IR" dirty="0" smtClean="0">
              <a:latin typeface="Times New Roman" pitchFamily="18" charset="0"/>
              <a:cs typeface="B Zar" pitchFamily="2" charset="-78"/>
            </a:rPr>
            <a:t> اگر درست انجام شود، بر عوامل بنيادين دارايي متكي است؛ بنابراين، بايد كم‌تر تابع برداشت‌ها و حال‌وهواي بازار باشد. </a:t>
          </a:r>
          <a:endParaRPr lang="en-US" dirty="0">
            <a:latin typeface="Times New Roman" pitchFamily="18" charset="0"/>
            <a:cs typeface="B Zar" pitchFamily="2" charset="-78"/>
          </a:endParaRPr>
        </a:p>
      </dgm:t>
    </dgm:pt>
    <dgm:pt modelId="{B2393512-EB6D-4B78-A128-C54122E0F9B3}" type="parTrans" cxnId="{36A5DA0A-916E-44D7-B273-9A58BCB104AA}">
      <dgm:prSet/>
      <dgm:spPr/>
      <dgm:t>
        <a:bodyPr/>
        <a:lstStyle/>
        <a:p>
          <a:pPr algn="justLow" rtl="1"/>
          <a:endParaRPr lang="en-US">
            <a:latin typeface="Times New Roman" pitchFamily="18" charset="0"/>
            <a:cs typeface="B Zar" pitchFamily="2" charset="-78"/>
          </a:endParaRPr>
        </a:p>
      </dgm:t>
    </dgm:pt>
    <dgm:pt modelId="{5779A4EF-B64C-4C07-A490-D183A3EA8F72}" type="sibTrans" cxnId="{36A5DA0A-916E-44D7-B273-9A58BCB104AA}">
      <dgm:prSet/>
      <dgm:spPr/>
      <dgm:t>
        <a:bodyPr/>
        <a:lstStyle/>
        <a:p>
          <a:pPr algn="justLow" rtl="1"/>
          <a:endParaRPr lang="en-US">
            <a:latin typeface="Times New Roman" pitchFamily="18" charset="0"/>
            <a:cs typeface="B Zar" pitchFamily="2" charset="-78"/>
          </a:endParaRPr>
        </a:p>
      </dgm:t>
    </dgm:pt>
    <dgm:pt modelId="{A1BC1024-5B44-4CE4-9D95-E29753D4913E}">
      <dgm:prSet/>
      <dgm:spPr/>
      <dgm:t>
        <a:bodyPr/>
        <a:lstStyle/>
        <a:p>
          <a:pPr algn="justLow" rtl="1"/>
          <a:r>
            <a:rPr lang="fa-IR" smtClean="0">
              <a:latin typeface="Times New Roman" pitchFamily="18" charset="0"/>
              <a:cs typeface="B Zar" pitchFamily="2" charset="-78"/>
            </a:rPr>
            <a:t>اگر سرمايه‌گذاران كسب‌وكارها را مي‌خرند و نه سهام را، ارزشيابي </a:t>
          </a:r>
          <a:r>
            <a:rPr lang="en-US" smtClean="0">
              <a:latin typeface="Times New Roman" pitchFamily="18" charset="0"/>
              <a:cs typeface="B Zar" pitchFamily="2" charset="-78"/>
            </a:rPr>
            <a:t>DCF</a:t>
          </a:r>
          <a:r>
            <a:rPr lang="fa-IR" smtClean="0">
              <a:latin typeface="Times New Roman" pitchFamily="18" charset="0"/>
              <a:cs typeface="B Zar" pitchFamily="2" charset="-78"/>
            </a:rPr>
            <a:t> روش درستي است كه مي‌گويد: «وقتي دارايي‌اي را مي‌خريد، چه چيزي گير شما مي‌آيد؟»</a:t>
          </a:r>
          <a:endParaRPr lang="en-US">
            <a:latin typeface="Times New Roman" pitchFamily="18" charset="0"/>
            <a:cs typeface="B Zar" pitchFamily="2" charset="-78"/>
          </a:endParaRPr>
        </a:p>
      </dgm:t>
    </dgm:pt>
    <dgm:pt modelId="{F7113135-857C-4107-AC81-FC6C46991F5C}" type="parTrans" cxnId="{75B5F374-F267-4BA6-ADA9-84E3D72A4FF2}">
      <dgm:prSet/>
      <dgm:spPr/>
      <dgm:t>
        <a:bodyPr/>
        <a:lstStyle/>
        <a:p>
          <a:pPr algn="justLow" rtl="1"/>
          <a:endParaRPr lang="en-US">
            <a:latin typeface="Times New Roman" pitchFamily="18" charset="0"/>
            <a:cs typeface="B Zar" pitchFamily="2" charset="-78"/>
          </a:endParaRPr>
        </a:p>
      </dgm:t>
    </dgm:pt>
    <dgm:pt modelId="{B26A9171-7407-46AE-94CD-963DFABBF3E7}" type="sibTrans" cxnId="{75B5F374-F267-4BA6-ADA9-84E3D72A4FF2}">
      <dgm:prSet/>
      <dgm:spPr/>
      <dgm:t>
        <a:bodyPr/>
        <a:lstStyle/>
        <a:p>
          <a:pPr algn="justLow" rtl="1"/>
          <a:endParaRPr lang="en-US">
            <a:latin typeface="Times New Roman" pitchFamily="18" charset="0"/>
            <a:cs typeface="B Zar" pitchFamily="2" charset="-78"/>
          </a:endParaRPr>
        </a:p>
      </dgm:t>
    </dgm:pt>
    <dgm:pt modelId="{4444AB38-DEA3-4252-8B80-D8BAB62B4088}">
      <dgm:prSet/>
      <dgm:spPr/>
      <dgm:t>
        <a:bodyPr/>
        <a:lstStyle/>
        <a:p>
          <a:pPr algn="justLow" rtl="1"/>
          <a:r>
            <a:rPr lang="fa-IR" smtClean="0">
              <a:latin typeface="Times New Roman" pitchFamily="18" charset="0"/>
              <a:cs typeface="B Zar" pitchFamily="2" charset="-78"/>
            </a:rPr>
            <a:t>ارزشيابي </a:t>
          </a:r>
          <a:r>
            <a:rPr lang="en-US" smtClean="0">
              <a:latin typeface="Times New Roman" pitchFamily="18" charset="0"/>
              <a:cs typeface="B Zar" pitchFamily="2" charset="-78"/>
            </a:rPr>
            <a:t>DCF </a:t>
          </a:r>
          <a:r>
            <a:rPr lang="fa-IR" smtClean="0">
              <a:latin typeface="Times New Roman" pitchFamily="18" charset="0"/>
              <a:cs typeface="B Zar" pitchFamily="2" charset="-78"/>
            </a:rPr>
            <a:t>تحليل‌گر را مجبور مي‌كند در مورد ويژگي‌هاي بنيادين شركت‌ها فكر كند و كسب‌وكار آن را بفهمد. در اين ارزشيابي، تحليل‌گر وقتي مي‌خواهد قيمت خاصي را براي يك دارايي پرداخت كند، با مفروضاتي كه انجام مي‌دهد، چهره به چهره مي‌شود.</a:t>
          </a:r>
          <a:endParaRPr lang="en-US">
            <a:latin typeface="Times New Roman" pitchFamily="18" charset="0"/>
            <a:cs typeface="B Zar" pitchFamily="2" charset="-78"/>
          </a:endParaRPr>
        </a:p>
      </dgm:t>
    </dgm:pt>
    <dgm:pt modelId="{2D3A8604-9D89-49CE-B235-D0C5EE5F0262}" type="parTrans" cxnId="{B0788634-30CB-4023-983A-E7C6E424F2D6}">
      <dgm:prSet/>
      <dgm:spPr/>
      <dgm:t>
        <a:bodyPr/>
        <a:lstStyle/>
        <a:p>
          <a:pPr algn="justLow" rtl="1"/>
          <a:endParaRPr lang="en-US">
            <a:latin typeface="Times New Roman" pitchFamily="18" charset="0"/>
            <a:cs typeface="B Zar" pitchFamily="2" charset="-78"/>
          </a:endParaRPr>
        </a:p>
      </dgm:t>
    </dgm:pt>
    <dgm:pt modelId="{3283D7D5-3454-4C96-B4D4-73897A435C62}" type="sibTrans" cxnId="{B0788634-30CB-4023-983A-E7C6E424F2D6}">
      <dgm:prSet/>
      <dgm:spPr/>
      <dgm:t>
        <a:bodyPr/>
        <a:lstStyle/>
        <a:p>
          <a:pPr algn="justLow" rtl="1"/>
          <a:endParaRPr lang="en-US">
            <a:latin typeface="Times New Roman" pitchFamily="18" charset="0"/>
            <a:cs typeface="B Zar" pitchFamily="2" charset="-78"/>
          </a:endParaRPr>
        </a:p>
      </dgm:t>
    </dgm:pt>
    <dgm:pt modelId="{BA8A26EA-E863-4BBB-B898-18B4D30ABA84}" type="pres">
      <dgm:prSet presAssocID="{80B9A0A9-6F1E-47D9-9A3B-9A3406B5FB29}" presName="linear" presStyleCnt="0">
        <dgm:presLayoutVars>
          <dgm:animLvl val="lvl"/>
          <dgm:resizeHandles val="exact"/>
        </dgm:presLayoutVars>
      </dgm:prSet>
      <dgm:spPr/>
      <dgm:t>
        <a:bodyPr/>
        <a:lstStyle/>
        <a:p>
          <a:endParaRPr lang="en-US"/>
        </a:p>
      </dgm:t>
    </dgm:pt>
    <dgm:pt modelId="{2752203A-AE40-4F6B-87E3-E599A22D2EA8}" type="pres">
      <dgm:prSet presAssocID="{0B0CEE81-DC90-4AD6-BEB5-0A6DE46D4E30}" presName="parentText" presStyleLbl="node1" presStyleIdx="0" presStyleCnt="3">
        <dgm:presLayoutVars>
          <dgm:chMax val="0"/>
          <dgm:bulletEnabled val="1"/>
        </dgm:presLayoutVars>
      </dgm:prSet>
      <dgm:spPr/>
      <dgm:t>
        <a:bodyPr/>
        <a:lstStyle/>
        <a:p>
          <a:endParaRPr lang="en-US"/>
        </a:p>
      </dgm:t>
    </dgm:pt>
    <dgm:pt modelId="{02E3527D-BE23-425F-9AE1-B8E15E1B09A6}" type="pres">
      <dgm:prSet presAssocID="{5779A4EF-B64C-4C07-A490-D183A3EA8F72}" presName="spacer" presStyleCnt="0"/>
      <dgm:spPr/>
    </dgm:pt>
    <dgm:pt modelId="{A77FB9C1-7B00-4D14-B3E6-BF7B36528E38}" type="pres">
      <dgm:prSet presAssocID="{A1BC1024-5B44-4CE4-9D95-E29753D4913E}" presName="parentText" presStyleLbl="node1" presStyleIdx="1" presStyleCnt="3">
        <dgm:presLayoutVars>
          <dgm:chMax val="0"/>
          <dgm:bulletEnabled val="1"/>
        </dgm:presLayoutVars>
      </dgm:prSet>
      <dgm:spPr/>
      <dgm:t>
        <a:bodyPr/>
        <a:lstStyle/>
        <a:p>
          <a:endParaRPr lang="en-US"/>
        </a:p>
      </dgm:t>
    </dgm:pt>
    <dgm:pt modelId="{6DB70879-0B84-45DA-BA56-02D9457D0D01}" type="pres">
      <dgm:prSet presAssocID="{B26A9171-7407-46AE-94CD-963DFABBF3E7}" presName="spacer" presStyleCnt="0"/>
      <dgm:spPr/>
    </dgm:pt>
    <dgm:pt modelId="{BB3B7477-7067-40F7-88DF-829CE2A1267F}" type="pres">
      <dgm:prSet presAssocID="{4444AB38-DEA3-4252-8B80-D8BAB62B4088}" presName="parentText" presStyleLbl="node1" presStyleIdx="2" presStyleCnt="3">
        <dgm:presLayoutVars>
          <dgm:chMax val="0"/>
          <dgm:bulletEnabled val="1"/>
        </dgm:presLayoutVars>
      </dgm:prSet>
      <dgm:spPr/>
      <dgm:t>
        <a:bodyPr/>
        <a:lstStyle/>
        <a:p>
          <a:endParaRPr lang="en-US"/>
        </a:p>
      </dgm:t>
    </dgm:pt>
  </dgm:ptLst>
  <dgm:cxnLst>
    <dgm:cxn modelId="{F120F528-A342-4F35-9F6A-7C83C346E4C7}" type="presOf" srcId="{4444AB38-DEA3-4252-8B80-D8BAB62B4088}" destId="{BB3B7477-7067-40F7-88DF-829CE2A1267F}" srcOrd="0" destOrd="0" presId="urn:microsoft.com/office/officeart/2005/8/layout/vList2"/>
    <dgm:cxn modelId="{59F9BBCD-4F4D-4BDB-A937-B6058FD7DD52}" type="presOf" srcId="{0B0CEE81-DC90-4AD6-BEB5-0A6DE46D4E30}" destId="{2752203A-AE40-4F6B-87E3-E599A22D2EA8}" srcOrd="0" destOrd="0" presId="urn:microsoft.com/office/officeart/2005/8/layout/vList2"/>
    <dgm:cxn modelId="{B0788634-30CB-4023-983A-E7C6E424F2D6}" srcId="{80B9A0A9-6F1E-47D9-9A3B-9A3406B5FB29}" destId="{4444AB38-DEA3-4252-8B80-D8BAB62B4088}" srcOrd="2" destOrd="0" parTransId="{2D3A8604-9D89-49CE-B235-D0C5EE5F0262}" sibTransId="{3283D7D5-3454-4C96-B4D4-73897A435C62}"/>
    <dgm:cxn modelId="{F4180D86-A26C-4D5C-A7EA-616D6348069E}" type="presOf" srcId="{80B9A0A9-6F1E-47D9-9A3B-9A3406B5FB29}" destId="{BA8A26EA-E863-4BBB-B898-18B4D30ABA84}" srcOrd="0" destOrd="0" presId="urn:microsoft.com/office/officeart/2005/8/layout/vList2"/>
    <dgm:cxn modelId="{AC465D63-5AEC-4D70-A274-82EE8C468AA9}" type="presOf" srcId="{A1BC1024-5B44-4CE4-9D95-E29753D4913E}" destId="{A77FB9C1-7B00-4D14-B3E6-BF7B36528E38}" srcOrd="0" destOrd="0" presId="urn:microsoft.com/office/officeart/2005/8/layout/vList2"/>
    <dgm:cxn modelId="{36A5DA0A-916E-44D7-B273-9A58BCB104AA}" srcId="{80B9A0A9-6F1E-47D9-9A3B-9A3406B5FB29}" destId="{0B0CEE81-DC90-4AD6-BEB5-0A6DE46D4E30}" srcOrd="0" destOrd="0" parTransId="{B2393512-EB6D-4B78-A128-C54122E0F9B3}" sibTransId="{5779A4EF-B64C-4C07-A490-D183A3EA8F72}"/>
    <dgm:cxn modelId="{75B5F374-F267-4BA6-ADA9-84E3D72A4FF2}" srcId="{80B9A0A9-6F1E-47D9-9A3B-9A3406B5FB29}" destId="{A1BC1024-5B44-4CE4-9D95-E29753D4913E}" srcOrd="1" destOrd="0" parTransId="{F7113135-857C-4107-AC81-FC6C46991F5C}" sibTransId="{B26A9171-7407-46AE-94CD-963DFABBF3E7}"/>
    <dgm:cxn modelId="{C0351E95-DB42-4A25-B509-2BDEE9D8CB6F}" type="presParOf" srcId="{BA8A26EA-E863-4BBB-B898-18B4D30ABA84}" destId="{2752203A-AE40-4F6B-87E3-E599A22D2EA8}" srcOrd="0" destOrd="0" presId="urn:microsoft.com/office/officeart/2005/8/layout/vList2"/>
    <dgm:cxn modelId="{96902F67-8740-4625-A67A-C22750856E0B}" type="presParOf" srcId="{BA8A26EA-E863-4BBB-B898-18B4D30ABA84}" destId="{02E3527D-BE23-425F-9AE1-B8E15E1B09A6}" srcOrd="1" destOrd="0" presId="urn:microsoft.com/office/officeart/2005/8/layout/vList2"/>
    <dgm:cxn modelId="{CDC84505-DFAF-43B9-BE8F-CE984B45DB50}" type="presParOf" srcId="{BA8A26EA-E863-4BBB-B898-18B4D30ABA84}" destId="{A77FB9C1-7B00-4D14-B3E6-BF7B36528E38}" srcOrd="2" destOrd="0" presId="urn:microsoft.com/office/officeart/2005/8/layout/vList2"/>
    <dgm:cxn modelId="{3AE9F78D-0E77-4855-AFEE-1BD2E574ADB3}" type="presParOf" srcId="{BA8A26EA-E863-4BBB-B898-18B4D30ABA84}" destId="{6DB70879-0B84-45DA-BA56-02D9457D0D01}" srcOrd="3" destOrd="0" presId="urn:microsoft.com/office/officeart/2005/8/layout/vList2"/>
    <dgm:cxn modelId="{0B764006-BA53-4AE1-83C4-F247D7AFEE7F}" type="presParOf" srcId="{BA8A26EA-E863-4BBB-B898-18B4D30ABA84}" destId="{BB3B7477-7067-40F7-88DF-829CE2A1267F}"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746DB58-E479-42F2-8A45-7698B7457AE7}">
      <dsp:nvSpPr>
        <dsp:cNvPr id="0" name=""/>
        <dsp:cNvSpPr/>
      </dsp:nvSpPr>
      <dsp:spPr>
        <a:xfrm>
          <a:off x="0" y="55832"/>
          <a:ext cx="8229600" cy="1595880"/>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justLow" defTabSz="977900" rtl="1">
            <a:lnSpc>
              <a:spcPct val="90000"/>
            </a:lnSpc>
            <a:spcBef>
              <a:spcPct val="0"/>
            </a:spcBef>
            <a:spcAft>
              <a:spcPct val="35000"/>
            </a:spcAft>
          </a:pPr>
          <a:r>
            <a:rPr lang="fa-IR" sz="2200" kern="1200" dirty="0" smtClean="0">
              <a:latin typeface="Times New Roman" pitchFamily="18" charset="0"/>
              <a:cs typeface="B Zar" pitchFamily="2" charset="-78"/>
            </a:rPr>
            <a:t>همواره سرمايه‌گذاراني در بازارهاي مالي بوده‌اند كه مدعي شده‌اند قيمت‌هاي بازار را </a:t>
          </a:r>
          <a:r>
            <a:rPr lang="fa-IR" sz="2200" b="1" kern="1200" dirty="0" smtClean="0">
              <a:latin typeface="Times New Roman" pitchFamily="18" charset="0"/>
              <a:cs typeface="B Zar" pitchFamily="2" charset="-78"/>
            </a:rPr>
            <a:t>تصورات </a:t>
          </a:r>
          <a:r>
            <a:rPr lang="en-US" sz="2200" b="1" kern="1200" dirty="0" smtClean="0">
              <a:latin typeface="Times New Roman" pitchFamily="18" charset="0"/>
              <a:cs typeface="B Zar" pitchFamily="2" charset="-78"/>
            </a:rPr>
            <a:t>(</a:t>
          </a:r>
          <a:r>
            <a:rPr lang="en-US" sz="2200" kern="1200" dirty="0" smtClean="0">
              <a:latin typeface="Times New Roman" pitchFamily="18" charset="0"/>
              <a:cs typeface="B Zar" pitchFamily="2" charset="-78"/>
            </a:rPr>
            <a:t>perception) </a:t>
          </a:r>
          <a:r>
            <a:rPr lang="fa-IR" sz="2200" kern="1200" dirty="0" smtClean="0">
              <a:latin typeface="Times New Roman" pitchFamily="18" charset="0"/>
              <a:cs typeface="B Zar" pitchFamily="2" charset="-78"/>
            </a:rPr>
            <a:t> خريداران و فروشندگان شكل مي‌دهد و نه چيزهايي شبيه جريان نقدي و عايدات </a:t>
          </a:r>
          <a:endParaRPr lang="en-US" sz="2200" kern="1200" dirty="0">
            <a:latin typeface="Times New Roman" pitchFamily="18" charset="0"/>
            <a:cs typeface="B Zar" pitchFamily="2" charset="-78"/>
          </a:endParaRPr>
        </a:p>
      </dsp:txBody>
      <dsp:txXfrm>
        <a:off x="0" y="55832"/>
        <a:ext cx="8229600" cy="1595880"/>
      </dsp:txXfrm>
    </dsp:sp>
    <dsp:sp modelId="{43B4F245-1F39-4A28-860F-AC555296F455}">
      <dsp:nvSpPr>
        <dsp:cNvPr id="0" name=""/>
        <dsp:cNvSpPr/>
      </dsp:nvSpPr>
      <dsp:spPr>
        <a:xfrm>
          <a:off x="0" y="1715072"/>
          <a:ext cx="8229600" cy="1595880"/>
        </a:xfrm>
        <a:prstGeom prst="roundRect">
          <a:avLst/>
        </a:prstGeom>
        <a:gradFill rotWithShape="0">
          <a:gsLst>
            <a:gs pos="0">
              <a:schemeClr val="accent5">
                <a:hueOff val="3359277"/>
                <a:satOff val="4740"/>
                <a:lumOff val="-588"/>
                <a:alphaOff val="0"/>
                <a:tint val="50000"/>
                <a:satMod val="300000"/>
              </a:schemeClr>
            </a:gs>
            <a:gs pos="35000">
              <a:schemeClr val="accent5">
                <a:hueOff val="3359277"/>
                <a:satOff val="4740"/>
                <a:lumOff val="-588"/>
                <a:alphaOff val="0"/>
                <a:tint val="37000"/>
                <a:satMod val="300000"/>
              </a:schemeClr>
            </a:gs>
            <a:gs pos="100000">
              <a:schemeClr val="accent5">
                <a:hueOff val="3359277"/>
                <a:satOff val="4740"/>
                <a:lumOff val="-58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justLow" defTabSz="977900" rtl="1">
            <a:lnSpc>
              <a:spcPct val="90000"/>
            </a:lnSpc>
            <a:spcBef>
              <a:spcPct val="0"/>
            </a:spcBef>
            <a:spcAft>
              <a:spcPct val="35000"/>
            </a:spcAft>
          </a:pPr>
          <a:r>
            <a:rPr lang="fa-IR" sz="2200" b="1" kern="1200" smtClean="0">
              <a:latin typeface="Times New Roman" pitchFamily="18" charset="0"/>
              <a:cs typeface="B Zar" pitchFamily="2" charset="-78"/>
            </a:rPr>
            <a:t>تصورات </a:t>
          </a:r>
          <a:r>
            <a:rPr lang="fa-IR" sz="2200" kern="1200" smtClean="0">
              <a:latin typeface="Times New Roman" pitchFamily="18" charset="0"/>
              <a:cs typeface="B Zar" pitchFamily="2" charset="-78"/>
            </a:rPr>
            <a:t>مهم است، اما همه چيز نيست. اگر اين «برداشت‌ها» در مقابل واقعيت باشد، واقعيت سرآخر پيروز مي‌شود. </a:t>
          </a:r>
          <a:endParaRPr lang="en-US" sz="2200" kern="1200">
            <a:latin typeface="Times New Roman" pitchFamily="18" charset="0"/>
            <a:cs typeface="B Zar" pitchFamily="2" charset="-78"/>
          </a:endParaRPr>
        </a:p>
      </dsp:txBody>
      <dsp:txXfrm>
        <a:off x="0" y="1715072"/>
        <a:ext cx="8229600" cy="1595880"/>
      </dsp:txXfrm>
    </dsp:sp>
    <dsp:sp modelId="{2F0CEBE0-320A-46D0-8ED3-246DD164A936}">
      <dsp:nvSpPr>
        <dsp:cNvPr id="0" name=""/>
        <dsp:cNvSpPr/>
      </dsp:nvSpPr>
      <dsp:spPr>
        <a:xfrm>
          <a:off x="0" y="3374312"/>
          <a:ext cx="8229600" cy="1595880"/>
        </a:xfrm>
        <a:prstGeom prst="roundRect">
          <a:avLst/>
        </a:prstGeom>
        <a:gradFill rotWithShape="0">
          <a:gsLst>
            <a:gs pos="0">
              <a:schemeClr val="accent5">
                <a:hueOff val="6718553"/>
                <a:satOff val="9479"/>
                <a:lumOff val="-1176"/>
                <a:alphaOff val="0"/>
                <a:tint val="50000"/>
                <a:satMod val="300000"/>
              </a:schemeClr>
            </a:gs>
            <a:gs pos="35000">
              <a:schemeClr val="accent5">
                <a:hueOff val="6718553"/>
                <a:satOff val="9479"/>
                <a:lumOff val="-1176"/>
                <a:alphaOff val="0"/>
                <a:tint val="37000"/>
                <a:satMod val="300000"/>
              </a:schemeClr>
            </a:gs>
            <a:gs pos="100000">
              <a:schemeClr val="accent5">
                <a:hueOff val="6718553"/>
                <a:satOff val="9479"/>
                <a:lumOff val="-117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justLow" defTabSz="977900" rtl="1">
            <a:lnSpc>
              <a:spcPct val="90000"/>
            </a:lnSpc>
            <a:spcBef>
              <a:spcPct val="0"/>
            </a:spcBef>
            <a:spcAft>
              <a:spcPct val="35000"/>
            </a:spcAft>
          </a:pPr>
          <a:r>
            <a:rPr lang="fa-IR" sz="2200" kern="1200" dirty="0" smtClean="0">
              <a:latin typeface="Times New Roman" pitchFamily="18" charset="0"/>
              <a:cs typeface="B Zar" pitchFamily="2" charset="-78"/>
            </a:rPr>
            <a:t>ارزش دارايي‌ها را نمي‌توان صرفاً با نظريه «</a:t>
          </a:r>
          <a:r>
            <a:rPr lang="fa-IR" sz="2200" b="1" kern="1200" dirty="0" smtClean="0">
              <a:latin typeface="Times New Roman" pitchFamily="18" charset="0"/>
              <a:cs typeface="B Zar" pitchFamily="2" charset="-78"/>
            </a:rPr>
            <a:t>احمق</a:t>
          </a:r>
          <a:r>
            <a:rPr lang="fa-IR" sz="2200" kern="1200" dirty="0" smtClean="0">
              <a:latin typeface="Times New Roman" pitchFamily="18" charset="0"/>
              <a:cs typeface="B Zar" pitchFamily="2" charset="-78"/>
            </a:rPr>
            <a:t> </a:t>
          </a:r>
          <a:r>
            <a:rPr lang="fa-IR" sz="2200" b="1" kern="1200" dirty="0" smtClean="0">
              <a:latin typeface="Times New Roman" pitchFamily="18" charset="0"/>
              <a:cs typeface="B Zar" pitchFamily="2" charset="-78"/>
            </a:rPr>
            <a:t>بعدي</a:t>
          </a:r>
          <a:r>
            <a:rPr lang="fa-IR" sz="2200" kern="1200" dirty="0" smtClean="0">
              <a:latin typeface="Times New Roman" pitchFamily="18" charset="0"/>
              <a:cs typeface="B Zar" pitchFamily="2" charset="-78"/>
            </a:rPr>
            <a:t>» </a:t>
          </a:r>
          <a:r>
            <a:rPr lang="en-US" sz="2200" kern="1200" dirty="0" smtClean="0">
              <a:latin typeface="Times New Roman" pitchFamily="18" charset="0"/>
              <a:cs typeface="B Zar" pitchFamily="2" charset="-78"/>
            </a:rPr>
            <a:t>(bigger fool) </a:t>
          </a:r>
          <a:r>
            <a:rPr lang="fa-IR" sz="2200" kern="1200" dirty="0" smtClean="0">
              <a:latin typeface="Times New Roman" pitchFamily="18" charset="0"/>
              <a:cs typeface="B Zar" pitchFamily="2" charset="-78"/>
            </a:rPr>
            <a:t> توجيه كرد. </a:t>
          </a:r>
          <a:endParaRPr lang="en-US" sz="2200" kern="1200" dirty="0">
            <a:latin typeface="Times New Roman" pitchFamily="18" charset="0"/>
            <a:cs typeface="B Zar" pitchFamily="2" charset="-78"/>
          </a:endParaRPr>
        </a:p>
      </dsp:txBody>
      <dsp:txXfrm>
        <a:off x="0" y="3374312"/>
        <a:ext cx="8229600" cy="159588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18D08C6-02FE-4E6A-A554-8E16A8880BC5}">
      <dsp:nvSpPr>
        <dsp:cNvPr id="0" name=""/>
        <dsp:cNvSpPr/>
      </dsp:nvSpPr>
      <dsp:spPr>
        <a:xfrm>
          <a:off x="0" y="171631"/>
          <a:ext cx="8229600" cy="1309010"/>
        </a:xfrm>
        <a:prstGeom prst="roundRect">
          <a:avLst/>
        </a:prstGeom>
        <a:solidFill>
          <a:schemeClr val="accent6">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Low" defTabSz="800100" rtl="1">
            <a:lnSpc>
              <a:spcPct val="90000"/>
            </a:lnSpc>
            <a:spcBef>
              <a:spcPct val="0"/>
            </a:spcBef>
            <a:spcAft>
              <a:spcPct val="35000"/>
            </a:spcAft>
          </a:pPr>
          <a:r>
            <a:rPr lang="fa-IR" sz="1800" kern="1200" dirty="0" smtClean="0">
              <a:latin typeface="Times New Roman" pitchFamily="18" charset="0"/>
              <a:cs typeface="B Zar" pitchFamily="2" charset="-78"/>
            </a:rPr>
            <a:t>چون به‌دنبال ارزش ذاتي است، داده‌هاي دقيق و اطلاعات به‌مراتب بيش‌تري از روش‌هاي ديگر ارزشيابي مي‌طلبد. </a:t>
          </a:r>
          <a:endParaRPr lang="en-US" sz="1800" kern="1200" dirty="0">
            <a:latin typeface="Times New Roman" pitchFamily="18" charset="0"/>
            <a:cs typeface="B Zar" pitchFamily="2" charset="-78"/>
          </a:endParaRPr>
        </a:p>
      </dsp:txBody>
      <dsp:txXfrm>
        <a:off x="0" y="171631"/>
        <a:ext cx="8229600" cy="1309010"/>
      </dsp:txXfrm>
    </dsp:sp>
    <dsp:sp modelId="{F50C4E59-B00B-43E0-BBF3-E37DCFB24D1D}">
      <dsp:nvSpPr>
        <dsp:cNvPr id="0" name=""/>
        <dsp:cNvSpPr/>
      </dsp:nvSpPr>
      <dsp:spPr>
        <a:xfrm>
          <a:off x="0" y="1532482"/>
          <a:ext cx="8229600" cy="1309010"/>
        </a:xfrm>
        <a:prstGeom prst="roundRect">
          <a:avLst/>
        </a:prstGeom>
        <a:solidFill>
          <a:schemeClr val="accent6">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Low" defTabSz="800100" rtl="1">
            <a:lnSpc>
              <a:spcPct val="90000"/>
            </a:lnSpc>
            <a:spcBef>
              <a:spcPct val="0"/>
            </a:spcBef>
            <a:spcAft>
              <a:spcPct val="35000"/>
            </a:spcAft>
          </a:pPr>
          <a:r>
            <a:rPr lang="fa-IR" sz="1800" kern="1200" smtClean="0">
              <a:latin typeface="Times New Roman" pitchFamily="18" charset="0"/>
              <a:cs typeface="B Zar" pitchFamily="2" charset="-78"/>
            </a:rPr>
            <a:t>اين داده‌ها و اطلاعات نه‌تنها </a:t>
          </a:r>
          <a:r>
            <a:rPr lang="en-US" sz="1800" kern="1200" smtClean="0">
              <a:latin typeface="Times New Roman" pitchFamily="18" charset="0"/>
              <a:cs typeface="B Zar" pitchFamily="2" charset="-78"/>
            </a:rPr>
            <a:t>noise</a:t>
          </a:r>
          <a:r>
            <a:rPr lang="fa-IR" sz="1800" kern="1200" smtClean="0">
              <a:latin typeface="Times New Roman" pitchFamily="18" charset="0"/>
              <a:cs typeface="B Zar" pitchFamily="2" charset="-78"/>
            </a:rPr>
            <a:t> دارد (كه برآورد آن‌ها دشوار است) بلكه براي اين‌كه به نتيجة دلخواه خود برسد، تحليل‌گر مي‌تواند در آن‌ها دستكاري كند. بنابراين، كيفيت و شخصيت تحليل‌گر ممكن است تابع توان او براي مخفي‌كردن دستكاري‌ها باشد. </a:t>
          </a:r>
          <a:endParaRPr lang="en-US" sz="1800" kern="1200">
            <a:latin typeface="Times New Roman" pitchFamily="18" charset="0"/>
            <a:cs typeface="B Zar" pitchFamily="2" charset="-78"/>
          </a:endParaRPr>
        </a:p>
      </dsp:txBody>
      <dsp:txXfrm>
        <a:off x="0" y="1532482"/>
        <a:ext cx="8229600" cy="1309010"/>
      </dsp:txXfrm>
    </dsp:sp>
    <dsp:sp modelId="{F2D4E1B1-ECB2-4E04-B2E1-44D041B2AB2E}">
      <dsp:nvSpPr>
        <dsp:cNvPr id="0" name=""/>
        <dsp:cNvSpPr/>
      </dsp:nvSpPr>
      <dsp:spPr>
        <a:xfrm>
          <a:off x="0" y="2893332"/>
          <a:ext cx="8229600" cy="1309010"/>
        </a:xfrm>
        <a:prstGeom prst="roundRect">
          <a:avLst/>
        </a:prstGeom>
        <a:solidFill>
          <a:schemeClr val="accent6">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Low" defTabSz="800100" rtl="1">
            <a:lnSpc>
              <a:spcPct val="90000"/>
            </a:lnSpc>
            <a:spcBef>
              <a:spcPct val="0"/>
            </a:spcBef>
            <a:spcAft>
              <a:spcPct val="35000"/>
            </a:spcAft>
          </a:pPr>
          <a:r>
            <a:rPr lang="fa-IR" sz="1800" kern="1200" smtClean="0">
              <a:latin typeface="Times New Roman" pitchFamily="18" charset="0"/>
              <a:cs typeface="B Zar" pitchFamily="2" charset="-78"/>
            </a:rPr>
            <a:t>در مدل قيمت‌گذاري ذاتي، ضمانتي نيست و هر چيزي ممكن است زير يا بالاي قيمت درآيد. بنابراين، ممكن است در مدل ارزشيابي </a:t>
          </a:r>
          <a:r>
            <a:rPr lang="en-US" sz="1800" kern="1200" smtClean="0">
              <a:latin typeface="Times New Roman" pitchFamily="18" charset="0"/>
              <a:cs typeface="B Zar" pitchFamily="2" charset="-78"/>
            </a:rPr>
            <a:t>DCF</a:t>
          </a:r>
          <a:r>
            <a:rPr lang="fa-IR" sz="1800" kern="1200" smtClean="0">
              <a:latin typeface="Times New Roman" pitchFamily="18" charset="0"/>
              <a:cs typeface="B Zar" pitchFamily="2" charset="-78"/>
            </a:rPr>
            <a:t>، هر دارايي را كه در بازار است بالاي ارزش محاسبه كرد. اين مي‌تواند مشكلي باشد براي: </a:t>
          </a:r>
          <a:endParaRPr lang="en-US" sz="1800" kern="1200">
            <a:latin typeface="Times New Roman" pitchFamily="18" charset="0"/>
            <a:cs typeface="B Zar" pitchFamily="2" charset="-78"/>
          </a:endParaRPr>
        </a:p>
      </dsp:txBody>
      <dsp:txXfrm>
        <a:off x="0" y="2893332"/>
        <a:ext cx="8229600" cy="1309010"/>
      </dsp:txXfrm>
    </dsp:sp>
    <dsp:sp modelId="{BFC2D1BE-443D-4C02-B157-C9CAC6B82B83}">
      <dsp:nvSpPr>
        <dsp:cNvPr id="0" name=""/>
        <dsp:cNvSpPr/>
      </dsp:nvSpPr>
      <dsp:spPr>
        <a:xfrm>
          <a:off x="0" y="4202343"/>
          <a:ext cx="8229600" cy="652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2860" rIns="128016" bIns="22860" numCol="1" spcCol="1270" anchor="t" anchorCtr="0">
          <a:noAutofit/>
        </a:bodyPr>
        <a:lstStyle/>
        <a:p>
          <a:pPr marL="114300" lvl="1" indent="-114300" algn="justLow" defTabSz="622300" rtl="1">
            <a:lnSpc>
              <a:spcPct val="90000"/>
            </a:lnSpc>
            <a:spcBef>
              <a:spcPct val="0"/>
            </a:spcBef>
            <a:spcAft>
              <a:spcPct val="20000"/>
            </a:spcAft>
            <a:buChar char="••"/>
          </a:pPr>
          <a:r>
            <a:rPr lang="fa-IR" sz="1400" kern="1200" smtClean="0">
              <a:latin typeface="Times New Roman" pitchFamily="18" charset="0"/>
              <a:cs typeface="B Zar" pitchFamily="2" charset="-78"/>
            </a:rPr>
            <a:t>تحليل‌گران حقوق مالي (سهام) كه كارشان آن است كه بخش‌ها را دنبال كنند و بگويند در هر بخش، كدام سهام بالا و كدام سهام زير قيمت است. </a:t>
          </a:r>
          <a:endParaRPr lang="en-US" sz="1400" kern="1200">
            <a:latin typeface="Times New Roman" pitchFamily="18" charset="0"/>
            <a:cs typeface="B Zar" pitchFamily="2" charset="-78"/>
          </a:endParaRPr>
        </a:p>
        <a:p>
          <a:pPr marL="114300" lvl="1" indent="-114300" algn="justLow" defTabSz="622300" rtl="1">
            <a:lnSpc>
              <a:spcPct val="90000"/>
            </a:lnSpc>
            <a:spcBef>
              <a:spcPct val="0"/>
            </a:spcBef>
            <a:spcAft>
              <a:spcPct val="20000"/>
            </a:spcAft>
            <a:buChar char="••"/>
          </a:pPr>
          <a:r>
            <a:rPr lang="fa-IR" sz="1400" kern="1200" smtClean="0">
              <a:latin typeface="Times New Roman" pitchFamily="18" charset="0"/>
              <a:cs typeface="B Zar" pitchFamily="2" charset="-78"/>
            </a:rPr>
            <a:t>مديران سبد سهام كه مجبورند به‌طور كامل (يا تقريباً به‌طور كامل) در سهام سرمايه‌گذاري كنند. </a:t>
          </a:r>
          <a:endParaRPr lang="en-US" sz="1400" kern="1200">
            <a:latin typeface="Times New Roman" pitchFamily="18" charset="0"/>
            <a:cs typeface="B Zar" pitchFamily="2" charset="-78"/>
          </a:endParaRPr>
        </a:p>
      </dsp:txBody>
      <dsp:txXfrm>
        <a:off x="0" y="4202343"/>
        <a:ext cx="8229600" cy="65205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0D60D5C-D3B5-4A5C-B3F6-6A190925EED3}">
      <dsp:nvSpPr>
        <dsp:cNvPr id="0" name=""/>
        <dsp:cNvSpPr/>
      </dsp:nvSpPr>
      <dsp:spPr>
        <a:xfrm>
          <a:off x="0" y="103892"/>
          <a:ext cx="8229600" cy="144144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Low" defTabSz="1244600" rtl="1">
            <a:lnSpc>
              <a:spcPct val="90000"/>
            </a:lnSpc>
            <a:spcBef>
              <a:spcPct val="0"/>
            </a:spcBef>
            <a:spcAft>
              <a:spcPct val="35000"/>
            </a:spcAft>
          </a:pPr>
          <a:r>
            <a:rPr lang="fa-IR" sz="2800" kern="1200" smtClean="0">
              <a:cs typeface="B Zar" pitchFamily="2" charset="-78"/>
            </a:rPr>
            <a:t>اين رويكرد براي دارايي‌هايي طراحي شده كه ارزش خود را از ظرفيت خلق جريان نقدي در آينده جذب مي‌كنند (دارايي غيرعملياتي كم‌تر).</a:t>
          </a:r>
          <a:endParaRPr lang="en-US" sz="2800" kern="1200">
            <a:cs typeface="B Zar" pitchFamily="2" charset="-78"/>
          </a:endParaRPr>
        </a:p>
      </dsp:txBody>
      <dsp:txXfrm>
        <a:off x="0" y="103892"/>
        <a:ext cx="8229600" cy="1441440"/>
      </dsp:txXfrm>
    </dsp:sp>
    <dsp:sp modelId="{FBD52552-76B2-40B9-9307-3CC715795916}">
      <dsp:nvSpPr>
        <dsp:cNvPr id="0" name=""/>
        <dsp:cNvSpPr/>
      </dsp:nvSpPr>
      <dsp:spPr>
        <a:xfrm>
          <a:off x="0" y="1625972"/>
          <a:ext cx="8229600" cy="1441440"/>
        </a:xfrm>
        <a:prstGeom prst="roundRect">
          <a:avLst/>
        </a:prstGeom>
        <a:solidFill>
          <a:schemeClr val="accent5">
            <a:hueOff val="6718553"/>
            <a:satOff val="9479"/>
            <a:lumOff val="-11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Low" defTabSz="1244600" rtl="1">
            <a:lnSpc>
              <a:spcPct val="90000"/>
            </a:lnSpc>
            <a:spcBef>
              <a:spcPct val="0"/>
            </a:spcBef>
            <a:spcAft>
              <a:spcPct val="35000"/>
            </a:spcAft>
          </a:pPr>
          <a:r>
            <a:rPr lang="fa-IR" sz="2800" kern="1200" smtClean="0">
              <a:cs typeface="B Zar" pitchFamily="2" charset="-78"/>
            </a:rPr>
            <a:t>براي سرمايه‌گذاراني به بهترين شكل كار مي‌كند كه</a:t>
          </a:r>
          <a:endParaRPr lang="en-US" sz="2800" kern="1200">
            <a:cs typeface="B Zar" pitchFamily="2" charset="-78"/>
          </a:endParaRPr>
        </a:p>
      </dsp:txBody>
      <dsp:txXfrm>
        <a:off x="0" y="1625972"/>
        <a:ext cx="8229600" cy="1441440"/>
      </dsp:txXfrm>
    </dsp:sp>
    <dsp:sp modelId="{D662CD12-DB02-469E-9350-7E3CAAA89247}">
      <dsp:nvSpPr>
        <dsp:cNvPr id="0" name=""/>
        <dsp:cNvSpPr/>
      </dsp:nvSpPr>
      <dsp:spPr>
        <a:xfrm>
          <a:off x="0" y="3067412"/>
          <a:ext cx="8229600" cy="1854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28600" lvl="1" indent="-228600" algn="justLow" defTabSz="977900" rtl="1">
            <a:lnSpc>
              <a:spcPct val="90000"/>
            </a:lnSpc>
            <a:spcBef>
              <a:spcPct val="0"/>
            </a:spcBef>
            <a:spcAft>
              <a:spcPct val="20000"/>
            </a:spcAft>
            <a:buChar char="••"/>
          </a:pPr>
          <a:r>
            <a:rPr lang="fa-IR" sz="2200" kern="1200" smtClean="0">
              <a:cs typeface="B Zar" pitchFamily="2" charset="-78"/>
            </a:rPr>
            <a:t>افق سرمايه‌گذاري بلندمدت دارند، و در بازار اجازه مي‌يابند اشتباهات ارزشيابي خود را اصلاح كنند تا قيمت به ارزش «واقعي» ميل كند. </a:t>
          </a:r>
          <a:endParaRPr lang="en-US" sz="2200" kern="1200">
            <a:cs typeface="B Zar" pitchFamily="2" charset="-78"/>
          </a:endParaRPr>
        </a:p>
        <a:p>
          <a:pPr marL="228600" lvl="1" indent="-228600" algn="justLow" defTabSz="977900" rtl="1">
            <a:lnSpc>
              <a:spcPct val="90000"/>
            </a:lnSpc>
            <a:spcBef>
              <a:spcPct val="0"/>
            </a:spcBef>
            <a:spcAft>
              <a:spcPct val="20000"/>
            </a:spcAft>
            <a:buChar char="••"/>
          </a:pPr>
          <a:r>
            <a:rPr lang="fa-IR" sz="2200" kern="1200" dirty="0" smtClean="0">
              <a:cs typeface="B Zar" pitchFamily="2" charset="-78"/>
            </a:rPr>
            <a:t>قادرند كاتاليزوري باشند كه قيمت را به ارزش برسانند، مثل موردي كه سرمايه‌گذار فعال يا خريدار بالقوه به‌دنبال خريد و ادارة كل سهام شركت باشد. </a:t>
          </a:r>
          <a:endParaRPr lang="en-US" sz="2200" kern="1200" dirty="0">
            <a:cs typeface="B Zar" pitchFamily="2" charset="-78"/>
          </a:endParaRPr>
        </a:p>
      </dsp:txBody>
      <dsp:txXfrm>
        <a:off x="0" y="3067412"/>
        <a:ext cx="8229600" cy="1854720"/>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B301230-211E-4443-9101-0D5C6C0FC019}">
      <dsp:nvSpPr>
        <dsp:cNvPr id="0" name=""/>
        <dsp:cNvSpPr/>
      </dsp:nvSpPr>
      <dsp:spPr>
        <a:xfrm>
          <a:off x="0" y="130751"/>
          <a:ext cx="8229600" cy="92302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justLow" defTabSz="800100" rtl="1">
            <a:lnSpc>
              <a:spcPct val="90000"/>
            </a:lnSpc>
            <a:spcBef>
              <a:spcPct val="0"/>
            </a:spcBef>
            <a:spcAft>
              <a:spcPct val="35000"/>
            </a:spcAft>
          </a:pPr>
          <a:r>
            <a:rPr lang="fa-IR" sz="1800" kern="1200" smtClean="0">
              <a:cs typeface="B Zar" pitchFamily="2" charset="-78"/>
            </a:rPr>
            <a:t>چيست؟ ارزش هر دارايي مي‌تواند با نگاه به قيمت بازار دارايي‌هاي مشابه و قابل‌مقايسه برآورد شود. </a:t>
          </a:r>
          <a:endParaRPr lang="en-US" sz="1800" kern="1200">
            <a:cs typeface="B Zar" pitchFamily="2" charset="-78"/>
          </a:endParaRPr>
        </a:p>
      </dsp:txBody>
      <dsp:txXfrm>
        <a:off x="0" y="130751"/>
        <a:ext cx="8229600" cy="923020"/>
      </dsp:txXfrm>
    </dsp:sp>
    <dsp:sp modelId="{81983C59-1DA9-4B8B-825E-06A3E5D2E5A4}">
      <dsp:nvSpPr>
        <dsp:cNvPr id="0" name=""/>
        <dsp:cNvSpPr/>
      </dsp:nvSpPr>
      <dsp:spPr>
        <a:xfrm>
          <a:off x="0" y="1105612"/>
          <a:ext cx="8229600" cy="92302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justLow" defTabSz="800100" rtl="1">
            <a:lnSpc>
              <a:spcPct val="90000"/>
            </a:lnSpc>
            <a:spcBef>
              <a:spcPct val="0"/>
            </a:spcBef>
            <a:spcAft>
              <a:spcPct val="35000"/>
            </a:spcAft>
          </a:pPr>
          <a:r>
            <a:rPr lang="fa-IR" sz="1800" kern="1200" smtClean="0">
              <a:cs typeface="B Zar" pitchFamily="2" charset="-78"/>
            </a:rPr>
            <a:t>بحث فلسفي: پيداكردن ارزش ذاتي و برآورد آن ناممكن است (يا نزديك به ناممكن است). ارزش دارايي عبارت است از چيزي كه بازار مي‌خواهد براي آن بپردازد (براساس ويژگي‌هاي آن).</a:t>
          </a:r>
          <a:endParaRPr lang="en-US" sz="1800" kern="1200">
            <a:cs typeface="B Zar" pitchFamily="2" charset="-78"/>
          </a:endParaRPr>
        </a:p>
      </dsp:txBody>
      <dsp:txXfrm>
        <a:off x="0" y="1105612"/>
        <a:ext cx="8229600" cy="923020"/>
      </dsp:txXfrm>
    </dsp:sp>
    <dsp:sp modelId="{E327C9D1-0615-4D0C-8084-175726FE9506}">
      <dsp:nvSpPr>
        <dsp:cNvPr id="0" name=""/>
        <dsp:cNvSpPr/>
      </dsp:nvSpPr>
      <dsp:spPr>
        <a:xfrm>
          <a:off x="0" y="2080472"/>
          <a:ext cx="8229600" cy="92302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justLow" defTabSz="800100" rtl="1">
            <a:lnSpc>
              <a:spcPct val="90000"/>
            </a:lnSpc>
            <a:spcBef>
              <a:spcPct val="0"/>
            </a:spcBef>
            <a:spcAft>
              <a:spcPct val="35000"/>
            </a:spcAft>
          </a:pPr>
          <a:r>
            <a:rPr lang="fa-IR" sz="1800" kern="1200" smtClean="0">
              <a:cs typeface="B Zar" pitchFamily="2" charset="-78"/>
            </a:rPr>
            <a:t>اطلاعات مورد نياز: براي انجام ارزشيابي نسبي، نياز داريد به</a:t>
          </a:r>
          <a:endParaRPr lang="en-US" sz="1800" kern="1200">
            <a:cs typeface="B Zar" pitchFamily="2" charset="-78"/>
          </a:endParaRPr>
        </a:p>
      </dsp:txBody>
      <dsp:txXfrm>
        <a:off x="0" y="2080472"/>
        <a:ext cx="8229600" cy="923020"/>
      </dsp:txXfrm>
    </dsp:sp>
    <dsp:sp modelId="{06CCF122-3EFC-471B-BD0F-D68E70439C6D}">
      <dsp:nvSpPr>
        <dsp:cNvPr id="0" name=""/>
        <dsp:cNvSpPr/>
      </dsp:nvSpPr>
      <dsp:spPr>
        <a:xfrm>
          <a:off x="0" y="3003492"/>
          <a:ext cx="8229600" cy="968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2860" rIns="128016" bIns="22860" numCol="1" spcCol="1270" anchor="t" anchorCtr="0">
          <a:noAutofit/>
        </a:bodyPr>
        <a:lstStyle/>
        <a:p>
          <a:pPr marL="114300" lvl="1" indent="-114300" algn="justLow" defTabSz="622300" rtl="1">
            <a:lnSpc>
              <a:spcPct val="90000"/>
            </a:lnSpc>
            <a:spcBef>
              <a:spcPct val="0"/>
            </a:spcBef>
            <a:spcAft>
              <a:spcPct val="20000"/>
            </a:spcAft>
            <a:buChar char="••"/>
          </a:pPr>
          <a:r>
            <a:rPr lang="fa-IR" sz="1400" kern="1200" smtClean="0">
              <a:cs typeface="B Zar" pitchFamily="2" charset="-78"/>
            </a:rPr>
            <a:t>دارايي مشابه يا گروه دارايي‌هاي مشابه يا قابل‌مقايسه </a:t>
          </a:r>
          <a:endParaRPr lang="en-US" sz="1400" kern="1200">
            <a:cs typeface="B Zar" pitchFamily="2" charset="-78"/>
          </a:endParaRPr>
        </a:p>
        <a:p>
          <a:pPr marL="114300" lvl="1" indent="-114300" algn="justLow" defTabSz="622300" rtl="1">
            <a:lnSpc>
              <a:spcPct val="90000"/>
            </a:lnSpc>
            <a:spcBef>
              <a:spcPct val="0"/>
            </a:spcBef>
            <a:spcAft>
              <a:spcPct val="20000"/>
            </a:spcAft>
            <a:buChar char="••"/>
          </a:pPr>
          <a:r>
            <a:rPr lang="fa-IR" sz="1400" kern="1200" smtClean="0">
              <a:cs typeface="B Zar" pitchFamily="2" charset="-78"/>
            </a:rPr>
            <a:t>سنجة استانداردشدة ارزش (در سهام، اين با تقسيم قيمت به متغير عمومي‌اي چون عايدات يا ارزش دفتري به‌دست مي‌آيد).</a:t>
          </a:r>
          <a:endParaRPr lang="en-US" sz="1400" kern="1200">
            <a:cs typeface="B Zar" pitchFamily="2" charset="-78"/>
          </a:endParaRPr>
        </a:p>
        <a:p>
          <a:pPr marL="114300" lvl="1" indent="-114300" algn="justLow" defTabSz="622300" rtl="1">
            <a:lnSpc>
              <a:spcPct val="90000"/>
            </a:lnSpc>
            <a:spcBef>
              <a:spcPct val="0"/>
            </a:spcBef>
            <a:spcAft>
              <a:spcPct val="20000"/>
            </a:spcAft>
            <a:buChar char="••"/>
          </a:pPr>
          <a:r>
            <a:rPr lang="fa-IR" sz="1400" kern="1200" smtClean="0">
              <a:cs typeface="B Zar" pitchFamily="2" charset="-78"/>
            </a:rPr>
            <a:t>و اگر دارايي‌ها به‌طور دقيق قابل‌مقايسه نيستند، متغيرهايي بايد تعريف شود كه جواب تفاوت‌ها را بدهد. </a:t>
          </a:r>
          <a:endParaRPr lang="en-US" sz="1400" kern="1200">
            <a:cs typeface="B Zar" pitchFamily="2" charset="-78"/>
          </a:endParaRPr>
        </a:p>
      </dsp:txBody>
      <dsp:txXfrm>
        <a:off x="0" y="3003492"/>
        <a:ext cx="8229600" cy="968760"/>
      </dsp:txXfrm>
    </dsp:sp>
    <dsp:sp modelId="{BB908B4B-5439-4838-96B4-5822C08919F1}">
      <dsp:nvSpPr>
        <dsp:cNvPr id="0" name=""/>
        <dsp:cNvSpPr/>
      </dsp:nvSpPr>
      <dsp:spPr>
        <a:xfrm>
          <a:off x="0" y="3972252"/>
          <a:ext cx="8229600" cy="92302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justLow" defTabSz="800100" rtl="1">
            <a:lnSpc>
              <a:spcPct val="90000"/>
            </a:lnSpc>
            <a:spcBef>
              <a:spcPct val="0"/>
            </a:spcBef>
            <a:spcAft>
              <a:spcPct val="35000"/>
            </a:spcAft>
          </a:pPr>
          <a:r>
            <a:rPr lang="fa-IR" sz="1800" kern="1200" smtClean="0">
              <a:cs typeface="B Zar" pitchFamily="2" charset="-78"/>
            </a:rPr>
            <a:t>عدم‌كارايي بازار: اشتباهات قيمت‌گذاري انجام‌شده روي دارايي‌هاي مشابه يا قابل‌مقايسه آسان‌تر شناسايي مي‌شود، و آسان‌تر اصلاح مي‌شود. </a:t>
          </a:r>
          <a:endParaRPr lang="en-US" sz="1800" kern="1200">
            <a:cs typeface="B Zar" pitchFamily="2" charset="-78"/>
          </a:endParaRPr>
        </a:p>
      </dsp:txBody>
      <dsp:txXfrm>
        <a:off x="0" y="3972252"/>
        <a:ext cx="8229600" cy="923020"/>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282BCC7-D621-4362-8B4D-1626A760C052}">
      <dsp:nvSpPr>
        <dsp:cNvPr id="0" name=""/>
        <dsp:cNvSpPr/>
      </dsp:nvSpPr>
      <dsp:spPr>
        <a:xfrm>
          <a:off x="0" y="111058"/>
          <a:ext cx="8229600" cy="1081080"/>
        </a:xfrm>
        <a:prstGeom prst="round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justLow" defTabSz="933450" rtl="1">
            <a:lnSpc>
              <a:spcPct val="90000"/>
            </a:lnSpc>
            <a:spcBef>
              <a:spcPct val="0"/>
            </a:spcBef>
            <a:spcAft>
              <a:spcPct val="35000"/>
            </a:spcAft>
          </a:pPr>
          <a:r>
            <a:rPr lang="fa-IR" sz="2100" kern="1200" dirty="0" smtClean="0">
              <a:latin typeface="Times New Roman" pitchFamily="18" charset="0"/>
              <a:cs typeface="B Zar" pitchFamily="2" charset="-78"/>
            </a:rPr>
            <a:t>ارزشيابي نسبي بهتر از ارزشيابي </a:t>
          </a:r>
          <a:r>
            <a:rPr lang="en-US" sz="2100" kern="1200" dirty="0" smtClean="0">
              <a:latin typeface="Times New Roman" pitchFamily="18" charset="0"/>
              <a:cs typeface="B Zar" pitchFamily="2" charset="-78"/>
            </a:rPr>
            <a:t>DCF</a:t>
          </a:r>
          <a:r>
            <a:rPr lang="fa-IR" sz="2100" kern="1200" dirty="0" smtClean="0">
              <a:latin typeface="Times New Roman" pitchFamily="18" charset="0"/>
              <a:cs typeface="B Zar" pitchFamily="2" charset="-78"/>
            </a:rPr>
            <a:t> برداشت‌ها و حال‌واحوال بازار را انعكاس مي‌دهد. اين مي‌تواند مزيت باشد و وقتي مهم است كه قيمت اين برداشت‌ها را بازتاب دهد مثلاً وقتي كه: </a:t>
          </a:r>
          <a:endParaRPr lang="en-US" sz="2100" kern="1200" dirty="0">
            <a:latin typeface="Times New Roman" pitchFamily="18" charset="0"/>
            <a:cs typeface="B Zar" pitchFamily="2" charset="-78"/>
          </a:endParaRPr>
        </a:p>
      </dsp:txBody>
      <dsp:txXfrm>
        <a:off x="0" y="111058"/>
        <a:ext cx="8229600" cy="1081080"/>
      </dsp:txXfrm>
    </dsp:sp>
    <dsp:sp modelId="{598EB00B-6B2A-4553-907B-4D324B535CD5}">
      <dsp:nvSpPr>
        <dsp:cNvPr id="0" name=""/>
        <dsp:cNvSpPr/>
      </dsp:nvSpPr>
      <dsp:spPr>
        <a:xfrm>
          <a:off x="0" y="1192138"/>
          <a:ext cx="8229600" cy="358627"/>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61290" tIns="26670" rIns="149352" bIns="26670" numCol="1" spcCol="1270" anchor="t" anchorCtr="0">
          <a:noAutofit/>
        </a:bodyPr>
        <a:lstStyle/>
        <a:p>
          <a:pPr marL="171450" lvl="1" indent="-171450" algn="justLow" defTabSz="711200" rtl="1">
            <a:lnSpc>
              <a:spcPct val="90000"/>
            </a:lnSpc>
            <a:spcBef>
              <a:spcPct val="0"/>
            </a:spcBef>
            <a:spcAft>
              <a:spcPct val="20000"/>
            </a:spcAft>
            <a:buChar char="••"/>
          </a:pPr>
          <a:r>
            <a:rPr lang="fa-IR" sz="1600" kern="1200" smtClean="0">
              <a:latin typeface="Times New Roman" pitchFamily="18" charset="0"/>
              <a:cs typeface="B Zar" pitchFamily="2" charset="-78"/>
            </a:rPr>
            <a:t>هدف آن است كه دارايي‌ها را به قيمت روز بفروشند </a:t>
          </a:r>
          <a:r>
            <a:rPr lang="en-US" sz="1600" kern="1200" smtClean="0">
              <a:latin typeface="Times New Roman" pitchFamily="18" charset="0"/>
              <a:cs typeface="B Zar" pitchFamily="2" charset="-78"/>
            </a:rPr>
            <a:t>(M&amp;A, IPO)</a:t>
          </a:r>
          <a:r>
            <a:rPr lang="fa-IR" sz="1600" kern="1200" smtClean="0">
              <a:latin typeface="Times New Roman" pitchFamily="18" charset="0"/>
              <a:cs typeface="B Zar" pitchFamily="2" charset="-78"/>
            </a:rPr>
            <a:t>.</a:t>
          </a:r>
          <a:endParaRPr lang="en-US" sz="1600" kern="1200">
            <a:latin typeface="Times New Roman" pitchFamily="18" charset="0"/>
            <a:cs typeface="B Zar" pitchFamily="2" charset="-78"/>
          </a:endParaRPr>
        </a:p>
      </dsp:txBody>
      <dsp:txXfrm>
        <a:off x="0" y="1192138"/>
        <a:ext cx="8229600" cy="358627"/>
      </dsp:txXfrm>
    </dsp:sp>
    <dsp:sp modelId="{648F4C4B-76AC-4A81-9F6B-B33854CA83BC}">
      <dsp:nvSpPr>
        <dsp:cNvPr id="0" name=""/>
        <dsp:cNvSpPr/>
      </dsp:nvSpPr>
      <dsp:spPr>
        <a:xfrm>
          <a:off x="0" y="1550766"/>
          <a:ext cx="8229600" cy="1081080"/>
        </a:xfrm>
        <a:prstGeom prst="roundRect">
          <a:avLst/>
        </a:prstGeom>
        <a:solidFill>
          <a:schemeClr val="accent4">
            <a:hueOff val="406013"/>
            <a:satOff val="-7024"/>
            <a:lumOff val="-150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justLow" defTabSz="933450" rtl="1">
            <a:lnSpc>
              <a:spcPct val="90000"/>
            </a:lnSpc>
            <a:spcBef>
              <a:spcPct val="0"/>
            </a:spcBef>
            <a:spcAft>
              <a:spcPct val="35000"/>
            </a:spcAft>
          </a:pPr>
          <a:r>
            <a:rPr lang="fa-IR" sz="2100" kern="1200" smtClean="0">
              <a:latin typeface="Times New Roman" pitchFamily="18" charset="0"/>
              <a:cs typeface="B Zar" pitchFamily="2" charset="-78"/>
            </a:rPr>
            <a:t>در ارزشيابي نسبي، همواره نسبت قابل‌ملاحظه‌اي از اوراق بهادار وجود دارد كه زير قيمت يا بالاي قيمت است. </a:t>
          </a:r>
          <a:endParaRPr lang="en-US" sz="2100" kern="1200">
            <a:latin typeface="Times New Roman" pitchFamily="18" charset="0"/>
            <a:cs typeface="B Zar" pitchFamily="2" charset="-78"/>
          </a:endParaRPr>
        </a:p>
      </dsp:txBody>
      <dsp:txXfrm>
        <a:off x="0" y="1550766"/>
        <a:ext cx="8229600" cy="1081080"/>
      </dsp:txXfrm>
    </dsp:sp>
    <dsp:sp modelId="{EC06DD1E-EDD8-46A2-91F2-C7C17F9B6401}">
      <dsp:nvSpPr>
        <dsp:cNvPr id="0" name=""/>
        <dsp:cNvSpPr/>
      </dsp:nvSpPr>
      <dsp:spPr>
        <a:xfrm>
          <a:off x="0" y="2692326"/>
          <a:ext cx="8229600" cy="1081080"/>
        </a:xfrm>
        <a:prstGeom prst="roundRect">
          <a:avLst/>
        </a:prstGeom>
        <a:solidFill>
          <a:schemeClr val="accent4">
            <a:hueOff val="812026"/>
            <a:satOff val="-14048"/>
            <a:lumOff val="-3007"/>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justLow" defTabSz="933450" rtl="1">
            <a:lnSpc>
              <a:spcPct val="90000"/>
            </a:lnSpc>
            <a:spcBef>
              <a:spcPct val="0"/>
            </a:spcBef>
            <a:spcAft>
              <a:spcPct val="35000"/>
            </a:spcAft>
          </a:pPr>
          <a:r>
            <a:rPr lang="fa-IR" sz="2100" kern="1200" smtClean="0">
              <a:latin typeface="Times New Roman" pitchFamily="18" charset="0"/>
              <a:cs typeface="B Zar" pitchFamily="2" charset="-78"/>
            </a:rPr>
            <a:t>از آن‌جا كه مديران صندوق‌ها براساس عملكردشان نسبت به ساير صندوق‌ها (به‌طور نسبي) قضاوت مي‌شوند، قيمت‌گذاري نسبي بيش‌تر به نياز آن‌ها مي‌آيد. </a:t>
          </a:r>
          <a:endParaRPr lang="en-US" sz="2100" kern="1200">
            <a:latin typeface="Times New Roman" pitchFamily="18" charset="0"/>
            <a:cs typeface="B Zar" pitchFamily="2" charset="-78"/>
          </a:endParaRPr>
        </a:p>
      </dsp:txBody>
      <dsp:txXfrm>
        <a:off x="0" y="2692326"/>
        <a:ext cx="8229600" cy="1081080"/>
      </dsp:txXfrm>
    </dsp:sp>
    <dsp:sp modelId="{D458FE48-3A37-402F-86CE-8F73C28BD2C3}">
      <dsp:nvSpPr>
        <dsp:cNvPr id="0" name=""/>
        <dsp:cNvSpPr/>
      </dsp:nvSpPr>
      <dsp:spPr>
        <a:xfrm>
          <a:off x="0" y="3833886"/>
          <a:ext cx="8229600" cy="1081080"/>
        </a:xfrm>
        <a:prstGeom prst="roundRect">
          <a:avLst/>
        </a:prstGeom>
        <a:solidFill>
          <a:schemeClr val="accent4">
            <a:hueOff val="1218040"/>
            <a:satOff val="-21072"/>
            <a:lumOff val="-451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justLow" defTabSz="933450" rtl="1">
            <a:lnSpc>
              <a:spcPct val="90000"/>
            </a:lnSpc>
            <a:spcBef>
              <a:spcPct val="0"/>
            </a:spcBef>
            <a:spcAft>
              <a:spcPct val="35000"/>
            </a:spcAft>
          </a:pPr>
          <a:r>
            <a:rPr lang="fa-IR" sz="2100" kern="1200" dirty="0" smtClean="0">
              <a:latin typeface="Times New Roman" pitchFamily="18" charset="0"/>
              <a:cs typeface="B Zar" pitchFamily="2" charset="-78"/>
            </a:rPr>
            <a:t>ارزشيابي نسبي معمولاً از </a:t>
          </a:r>
          <a:r>
            <a:rPr lang="en-US" sz="2100" kern="1200" dirty="0" smtClean="0">
              <a:latin typeface="Times New Roman" pitchFamily="18" charset="0"/>
              <a:cs typeface="B Zar" pitchFamily="2" charset="-78"/>
            </a:rPr>
            <a:t>DCF </a:t>
          </a:r>
          <a:r>
            <a:rPr lang="fa-IR" sz="2100" kern="1200" dirty="0" smtClean="0">
              <a:latin typeface="Times New Roman" pitchFamily="18" charset="0"/>
              <a:cs typeface="B Zar" pitchFamily="2" charset="-78"/>
            </a:rPr>
            <a:t> اطلاعات </a:t>
          </a:r>
          <a:r>
            <a:rPr lang="fa-IR" sz="2100" kern="1200" dirty="0" smtClean="0">
              <a:latin typeface="Times New Roman" pitchFamily="18" charset="0"/>
              <a:cs typeface="B Zar" pitchFamily="2" charset="-78"/>
            </a:rPr>
            <a:t>دقيق كم‌تري نياز دارد. </a:t>
          </a:r>
          <a:endParaRPr lang="en-US" sz="2100" kern="1200" dirty="0">
            <a:latin typeface="Times New Roman" pitchFamily="18" charset="0"/>
            <a:cs typeface="B Zar" pitchFamily="2" charset="-78"/>
          </a:endParaRPr>
        </a:p>
      </dsp:txBody>
      <dsp:txXfrm>
        <a:off x="0" y="3833886"/>
        <a:ext cx="8229600" cy="1081080"/>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B03BBE2-31CB-43A1-B75B-3527B82A3FAE}">
      <dsp:nvSpPr>
        <dsp:cNvPr id="0" name=""/>
        <dsp:cNvSpPr/>
      </dsp:nvSpPr>
      <dsp:spPr>
        <a:xfrm>
          <a:off x="0" y="55832"/>
          <a:ext cx="8229600" cy="159588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justLow" defTabSz="977900" rtl="1">
            <a:lnSpc>
              <a:spcPct val="90000"/>
            </a:lnSpc>
            <a:spcBef>
              <a:spcPct val="0"/>
            </a:spcBef>
            <a:spcAft>
              <a:spcPct val="35000"/>
            </a:spcAft>
          </a:pPr>
          <a:r>
            <a:rPr lang="fa-IR" sz="2200" kern="1200" dirty="0" smtClean="0">
              <a:cs typeface="B Zar" pitchFamily="2" charset="-78"/>
            </a:rPr>
            <a:t>اگر سبدي مركب از سهامي باشد كه براساس قيمت‌گذاري نسبي زير قيمت‌اند و بالاي قيمت تعيين شود، اگر حتي تحليل‌گر قضاوت درستي انجام دهد، باز هم قيمت بالاي ارزش خواهد بود، هرچند كم‌تر از ساير اوراق بهادار بازار.</a:t>
          </a:r>
          <a:endParaRPr lang="en-US" sz="2200" kern="1200" dirty="0">
            <a:cs typeface="B Zar" pitchFamily="2" charset="-78"/>
          </a:endParaRPr>
        </a:p>
      </dsp:txBody>
      <dsp:txXfrm>
        <a:off x="0" y="55832"/>
        <a:ext cx="8229600" cy="1595880"/>
      </dsp:txXfrm>
    </dsp:sp>
    <dsp:sp modelId="{A725DA22-7D13-435F-94AF-F1F17376FAA4}">
      <dsp:nvSpPr>
        <dsp:cNvPr id="0" name=""/>
        <dsp:cNvSpPr/>
      </dsp:nvSpPr>
      <dsp:spPr>
        <a:xfrm>
          <a:off x="0" y="1715072"/>
          <a:ext cx="8229600" cy="1595880"/>
        </a:xfrm>
        <a:prstGeom prst="roundRect">
          <a:avLst/>
        </a:prstGeom>
        <a:gradFill rotWithShape="0">
          <a:gsLst>
            <a:gs pos="0">
              <a:schemeClr val="accent4">
                <a:hueOff val="609020"/>
                <a:satOff val="-10536"/>
                <a:lumOff val="-2255"/>
                <a:alphaOff val="0"/>
                <a:shade val="51000"/>
                <a:satMod val="130000"/>
              </a:schemeClr>
            </a:gs>
            <a:gs pos="80000">
              <a:schemeClr val="accent4">
                <a:hueOff val="609020"/>
                <a:satOff val="-10536"/>
                <a:lumOff val="-2255"/>
                <a:alphaOff val="0"/>
                <a:shade val="93000"/>
                <a:satMod val="130000"/>
              </a:schemeClr>
            </a:gs>
            <a:gs pos="100000">
              <a:schemeClr val="accent4">
                <a:hueOff val="609020"/>
                <a:satOff val="-10536"/>
                <a:lumOff val="-225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justLow" defTabSz="977900" rtl="1">
            <a:lnSpc>
              <a:spcPct val="90000"/>
            </a:lnSpc>
            <a:spcBef>
              <a:spcPct val="0"/>
            </a:spcBef>
            <a:spcAft>
              <a:spcPct val="35000"/>
            </a:spcAft>
          </a:pPr>
          <a:r>
            <a:rPr lang="fa-IR" sz="2200" kern="1200" smtClean="0">
              <a:cs typeface="B Zar" pitchFamily="2" charset="-78"/>
            </a:rPr>
            <a:t>ارزشيابي نسبي بر اين فرض استوار است كه بازارها در كل درست قيمت‌گذاري كرده‌اند، هرچند روي سهم خاص ممكن است اشتباه كرده باشند. به نسبتي كه بازارها در كل زير يا بالاي قيمت باشند، ‌ارزشيابي نسبي نادقيق خواهد بود. </a:t>
          </a:r>
          <a:endParaRPr lang="en-US" sz="2200" kern="1200">
            <a:cs typeface="B Zar" pitchFamily="2" charset="-78"/>
          </a:endParaRPr>
        </a:p>
      </dsp:txBody>
      <dsp:txXfrm>
        <a:off x="0" y="1715072"/>
        <a:ext cx="8229600" cy="1595880"/>
      </dsp:txXfrm>
    </dsp:sp>
    <dsp:sp modelId="{8063F825-1849-4355-A7E0-D40C95ECE7FF}">
      <dsp:nvSpPr>
        <dsp:cNvPr id="0" name=""/>
        <dsp:cNvSpPr/>
      </dsp:nvSpPr>
      <dsp:spPr>
        <a:xfrm>
          <a:off x="0" y="3374312"/>
          <a:ext cx="8229600" cy="1595880"/>
        </a:xfrm>
        <a:prstGeom prst="roundRect">
          <a:avLst/>
        </a:prstGeom>
        <a:gradFill rotWithShape="0">
          <a:gsLst>
            <a:gs pos="0">
              <a:schemeClr val="accent4">
                <a:hueOff val="1218040"/>
                <a:satOff val="-21072"/>
                <a:lumOff val="-4510"/>
                <a:alphaOff val="0"/>
                <a:shade val="51000"/>
                <a:satMod val="130000"/>
              </a:schemeClr>
            </a:gs>
            <a:gs pos="80000">
              <a:schemeClr val="accent4">
                <a:hueOff val="1218040"/>
                <a:satOff val="-21072"/>
                <a:lumOff val="-4510"/>
                <a:alphaOff val="0"/>
                <a:shade val="93000"/>
                <a:satMod val="130000"/>
              </a:schemeClr>
            </a:gs>
            <a:gs pos="100000">
              <a:schemeClr val="accent4">
                <a:hueOff val="1218040"/>
                <a:satOff val="-21072"/>
                <a:lumOff val="-451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justLow" defTabSz="977900" rtl="1">
            <a:lnSpc>
              <a:spcPct val="90000"/>
            </a:lnSpc>
            <a:spcBef>
              <a:spcPct val="0"/>
            </a:spcBef>
            <a:spcAft>
              <a:spcPct val="35000"/>
            </a:spcAft>
          </a:pPr>
          <a:r>
            <a:rPr lang="fa-IR" sz="2200" kern="1200" smtClean="0">
              <a:cs typeface="B Zar" pitchFamily="2" charset="-78"/>
            </a:rPr>
            <a:t>ارزشيابي نسبي در شكلي كه توسط مديران سبدها و تحليل‌گران به‌كار مي‌رود، اطلاعات زيادي نمي‌خواهد. علت فرض‌هاي خاصي است كه در مورد متغيرها مي‌شود. هرچه اين فرض‌هاي خاص نادرست باشد، ارزشيابي نسبي غلط خواهد بود. </a:t>
          </a:r>
          <a:endParaRPr lang="en-US" sz="2200" kern="1200">
            <a:cs typeface="B Zar" pitchFamily="2" charset="-78"/>
          </a:endParaRPr>
        </a:p>
      </dsp:txBody>
      <dsp:txXfrm>
        <a:off x="0" y="3374312"/>
        <a:ext cx="8229600" cy="1595880"/>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9385641-EA42-4810-9568-7659466938F1}">
      <dsp:nvSpPr>
        <dsp:cNvPr id="0" name=""/>
        <dsp:cNvSpPr/>
      </dsp:nvSpPr>
      <dsp:spPr>
        <a:xfrm>
          <a:off x="0" y="395762"/>
          <a:ext cx="8229600" cy="18585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16560" rIns="638708" bIns="142240" numCol="1" spcCol="1270" anchor="t" anchorCtr="0">
          <a:noAutofit/>
        </a:bodyPr>
        <a:lstStyle/>
        <a:p>
          <a:pPr marL="228600" lvl="1" indent="-228600" algn="justLow" defTabSz="889000" rtl="1">
            <a:lnSpc>
              <a:spcPct val="90000"/>
            </a:lnSpc>
            <a:spcBef>
              <a:spcPct val="0"/>
            </a:spcBef>
            <a:spcAft>
              <a:spcPct val="15000"/>
            </a:spcAft>
            <a:buChar char="••"/>
          </a:pPr>
          <a:r>
            <a:rPr lang="fa-IR" sz="2000" kern="1200" smtClean="0">
              <a:cs typeface="B Zar" pitchFamily="2" charset="-78"/>
            </a:rPr>
            <a:t>دارايي‌هاي قابل‌مقايسه زياد باشد؛</a:t>
          </a:r>
          <a:endParaRPr lang="en-US" sz="2000" kern="1200">
            <a:cs typeface="B Zar" pitchFamily="2" charset="-78"/>
          </a:endParaRPr>
        </a:p>
        <a:p>
          <a:pPr marL="228600" lvl="1" indent="-228600" algn="justLow" defTabSz="889000" rtl="1">
            <a:lnSpc>
              <a:spcPct val="90000"/>
            </a:lnSpc>
            <a:spcBef>
              <a:spcPct val="0"/>
            </a:spcBef>
            <a:spcAft>
              <a:spcPct val="15000"/>
            </a:spcAft>
            <a:buChar char="••"/>
          </a:pPr>
          <a:r>
            <a:rPr lang="fa-IR" sz="2000" kern="1200" smtClean="0">
              <a:cs typeface="B Zar" pitchFamily="2" charset="-78"/>
            </a:rPr>
            <a:t>اين دارايي‌ها در بازار قيمت خورده‌ باشد؛ </a:t>
          </a:r>
          <a:endParaRPr lang="en-US" sz="2000" kern="1200">
            <a:cs typeface="B Zar" pitchFamily="2" charset="-78"/>
          </a:endParaRPr>
        </a:p>
        <a:p>
          <a:pPr marL="228600" lvl="1" indent="-228600" algn="justLow" defTabSz="889000" rtl="1">
            <a:lnSpc>
              <a:spcPct val="90000"/>
            </a:lnSpc>
            <a:spcBef>
              <a:spcPct val="0"/>
            </a:spcBef>
            <a:spcAft>
              <a:spcPct val="15000"/>
            </a:spcAft>
            <a:buChar char="••"/>
          </a:pPr>
          <a:r>
            <a:rPr lang="fa-IR" sz="2000" kern="1200" smtClean="0">
              <a:cs typeface="B Zar" pitchFamily="2" charset="-78"/>
            </a:rPr>
            <a:t>و متغيرهاي پايه‌اي وجود داشته باشد كه بتواند قيمت را استاندارد كند.</a:t>
          </a:r>
          <a:endParaRPr lang="en-US" sz="2000" kern="1200">
            <a:cs typeface="B Zar" pitchFamily="2" charset="-78"/>
          </a:endParaRPr>
        </a:p>
      </dsp:txBody>
      <dsp:txXfrm>
        <a:off x="0" y="395762"/>
        <a:ext cx="8229600" cy="1858500"/>
      </dsp:txXfrm>
    </dsp:sp>
    <dsp:sp modelId="{1FF600A1-99BC-4B3E-B0B1-96D5732242C3}">
      <dsp:nvSpPr>
        <dsp:cNvPr id="0" name=""/>
        <dsp:cNvSpPr/>
      </dsp:nvSpPr>
      <dsp:spPr>
        <a:xfrm>
          <a:off x="2057399" y="100562"/>
          <a:ext cx="5760720" cy="5904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justLow" defTabSz="889000" rtl="1">
            <a:lnSpc>
              <a:spcPct val="90000"/>
            </a:lnSpc>
            <a:spcBef>
              <a:spcPct val="0"/>
            </a:spcBef>
            <a:spcAft>
              <a:spcPct val="35000"/>
            </a:spcAft>
          </a:pPr>
          <a:r>
            <a:rPr lang="fa-IR" sz="2000" kern="1200" dirty="0" smtClean="0">
              <a:cs typeface="B Zar" pitchFamily="2" charset="-78"/>
            </a:rPr>
            <a:t>كاربرد اين رويكرد موقعي ساده است كه: </a:t>
          </a:r>
          <a:endParaRPr lang="en-US" sz="2000" kern="1200" dirty="0">
            <a:cs typeface="B Zar" pitchFamily="2" charset="-78"/>
          </a:endParaRPr>
        </a:p>
      </dsp:txBody>
      <dsp:txXfrm>
        <a:off x="2057399" y="100562"/>
        <a:ext cx="5760720" cy="590400"/>
      </dsp:txXfrm>
    </dsp:sp>
    <dsp:sp modelId="{9E9A0C5E-6432-441B-BDD4-2E3E5A3DCB5B}">
      <dsp:nvSpPr>
        <dsp:cNvPr id="0" name=""/>
        <dsp:cNvSpPr/>
      </dsp:nvSpPr>
      <dsp:spPr>
        <a:xfrm>
          <a:off x="0" y="2657462"/>
          <a:ext cx="8229600" cy="2268000"/>
        </a:xfrm>
        <a:prstGeom prst="rect">
          <a:avLst/>
        </a:prstGeom>
        <a:solidFill>
          <a:schemeClr val="lt1">
            <a:alpha val="90000"/>
            <a:hueOff val="0"/>
            <a:satOff val="0"/>
            <a:lumOff val="0"/>
            <a:alphaOff val="0"/>
          </a:schemeClr>
        </a:solidFill>
        <a:ln w="25400" cap="flat" cmpd="sng" algn="ctr">
          <a:solidFill>
            <a:schemeClr val="accent3">
              <a:hueOff val="11624607"/>
              <a:satOff val="-37145"/>
              <a:lumOff val="-941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16560" rIns="638708" bIns="142240" numCol="1" spcCol="1270" anchor="t" anchorCtr="0">
          <a:noAutofit/>
        </a:bodyPr>
        <a:lstStyle/>
        <a:p>
          <a:pPr marL="228600" lvl="1" indent="-228600" algn="justLow" defTabSz="889000" rtl="1">
            <a:lnSpc>
              <a:spcPct val="90000"/>
            </a:lnSpc>
            <a:spcBef>
              <a:spcPct val="0"/>
            </a:spcBef>
            <a:spcAft>
              <a:spcPct val="15000"/>
            </a:spcAft>
            <a:buChar char="••"/>
          </a:pPr>
          <a:r>
            <a:rPr lang="fa-IR" sz="2000" kern="1200" smtClean="0">
              <a:cs typeface="B Zar" pitchFamily="2" charset="-78"/>
            </a:rPr>
            <a:t>افق سرمايه‌گذاري نسبتاً كوتاه‌مدت دارند.</a:t>
          </a:r>
          <a:endParaRPr lang="en-US" sz="2000" kern="1200">
            <a:cs typeface="B Zar" pitchFamily="2" charset="-78"/>
          </a:endParaRPr>
        </a:p>
        <a:p>
          <a:pPr marL="228600" lvl="1" indent="-228600" algn="justLow" defTabSz="889000" rtl="1">
            <a:lnSpc>
              <a:spcPct val="90000"/>
            </a:lnSpc>
            <a:spcBef>
              <a:spcPct val="0"/>
            </a:spcBef>
            <a:spcAft>
              <a:spcPct val="15000"/>
            </a:spcAft>
            <a:buChar char="••"/>
          </a:pPr>
          <a:r>
            <a:rPr lang="fa-IR" sz="2000" kern="1200" smtClean="0">
              <a:cs typeface="B Zar" pitchFamily="2" charset="-78"/>
            </a:rPr>
            <a:t>سرمايه‌گذاراني كه روي ضابطه‌اي نسبي قضاوت مي‌شوند.</a:t>
          </a:r>
          <a:endParaRPr lang="en-US" sz="2000" kern="1200">
            <a:cs typeface="B Zar" pitchFamily="2" charset="-78"/>
          </a:endParaRPr>
        </a:p>
        <a:p>
          <a:pPr marL="228600" lvl="1" indent="-228600" algn="justLow" defTabSz="889000" rtl="1">
            <a:lnSpc>
              <a:spcPct val="90000"/>
            </a:lnSpc>
            <a:spcBef>
              <a:spcPct val="0"/>
            </a:spcBef>
            <a:spcAft>
              <a:spcPct val="15000"/>
            </a:spcAft>
            <a:buChar char="••"/>
          </a:pPr>
          <a:r>
            <a:rPr lang="fa-IR" sz="2000" kern="1200" smtClean="0">
              <a:cs typeface="B Zar" pitchFamily="2" charset="-78"/>
            </a:rPr>
            <a:t>مي‌توانند هرجا كه سوءقيمت‌گذاري نسبي انجام شده اقدام كنند. مثال: مدير صندوقي كه مي‌تواند دارايي را زير قيمت بخرد و دارايي‌هاي بالاي قيمت را بفروشد. </a:t>
          </a:r>
          <a:endParaRPr lang="en-US" sz="2000" kern="1200">
            <a:cs typeface="B Zar" pitchFamily="2" charset="-78"/>
          </a:endParaRPr>
        </a:p>
      </dsp:txBody>
      <dsp:txXfrm>
        <a:off x="0" y="2657462"/>
        <a:ext cx="8229600" cy="2268000"/>
      </dsp:txXfrm>
    </dsp:sp>
    <dsp:sp modelId="{67E3B9EC-670D-4434-AB97-60057A5883C6}">
      <dsp:nvSpPr>
        <dsp:cNvPr id="0" name=""/>
        <dsp:cNvSpPr/>
      </dsp:nvSpPr>
      <dsp:spPr>
        <a:xfrm>
          <a:off x="2057399" y="2362262"/>
          <a:ext cx="5760720" cy="590400"/>
        </a:xfrm>
        <a:prstGeom prst="roundRect">
          <a:avLst/>
        </a:prstGeom>
        <a:solidFill>
          <a:schemeClr val="accent3">
            <a:hueOff val="11624607"/>
            <a:satOff val="-37145"/>
            <a:lumOff val="-94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justLow" defTabSz="889000" rtl="1">
            <a:lnSpc>
              <a:spcPct val="90000"/>
            </a:lnSpc>
            <a:spcBef>
              <a:spcPct val="0"/>
            </a:spcBef>
            <a:spcAft>
              <a:spcPct val="35000"/>
            </a:spcAft>
          </a:pPr>
          <a:r>
            <a:rPr lang="fa-IR" sz="2000" kern="1200" smtClean="0">
              <a:cs typeface="B Zar" pitchFamily="2" charset="-78"/>
            </a:rPr>
            <a:t>اين رويكرد بيش‌تر به درد سرمايه‌گذاراني مي‌خورد كه:</a:t>
          </a:r>
          <a:endParaRPr lang="en-US" sz="2000" kern="1200">
            <a:cs typeface="B Zar" pitchFamily="2" charset="-78"/>
          </a:endParaRPr>
        </a:p>
      </dsp:txBody>
      <dsp:txXfrm>
        <a:off x="2057399" y="2362262"/>
        <a:ext cx="5760720" cy="590400"/>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B049D1D-F95E-4235-9D88-6F3E26047087}">
      <dsp:nvSpPr>
        <dsp:cNvPr id="0" name=""/>
        <dsp:cNvSpPr/>
      </dsp:nvSpPr>
      <dsp:spPr>
        <a:xfrm>
          <a:off x="0" y="23657"/>
          <a:ext cx="8229600" cy="205920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justLow" defTabSz="977900" rtl="1">
            <a:lnSpc>
              <a:spcPct val="90000"/>
            </a:lnSpc>
            <a:spcBef>
              <a:spcPct val="0"/>
            </a:spcBef>
            <a:spcAft>
              <a:spcPct val="35000"/>
            </a:spcAft>
          </a:pPr>
          <a:r>
            <a:rPr lang="fa-IR" sz="2200" kern="1200" dirty="0" smtClean="0">
              <a:latin typeface="Times New Roman" pitchFamily="18" charset="0"/>
              <a:cs typeface="B Zar" pitchFamily="2" charset="-78"/>
            </a:rPr>
            <a:t>به‌جاي ارزشيابي با فرض «تداوم فعاليت» كه روي جريان نقدي </a:t>
          </a:r>
          <a:r>
            <a:rPr lang="en-US" sz="2200" kern="1200" dirty="0" smtClean="0">
              <a:latin typeface="Times New Roman" pitchFamily="18" charset="0"/>
              <a:cs typeface="B Zar" pitchFamily="2" charset="-78"/>
            </a:rPr>
            <a:t>(flow)</a:t>
          </a:r>
          <a:r>
            <a:rPr lang="fa-IR" sz="2200" kern="1200" dirty="0" smtClean="0">
              <a:latin typeface="Times New Roman" pitchFamily="18" charset="0"/>
              <a:cs typeface="B Zar" pitchFamily="2" charset="-78"/>
            </a:rPr>
            <a:t> است يا به‌جاي مقايسه با ساير كسب‌وكارها، در اين روش </a:t>
          </a:r>
          <a:r>
            <a:rPr lang="fa-IR" sz="2200" kern="1200" dirty="0" smtClean="0">
              <a:latin typeface="Times New Roman" pitchFamily="18" charset="0"/>
              <a:cs typeface="B Zar" pitchFamily="2" charset="-78"/>
            </a:rPr>
            <a:t>نگاه </a:t>
          </a:r>
          <a:r>
            <a:rPr lang="fa-IR" sz="2200" kern="1200" dirty="0" smtClean="0">
              <a:latin typeface="Times New Roman" pitchFamily="18" charset="0"/>
              <a:cs typeface="B Zar" pitchFamily="2" charset="-78"/>
            </a:rPr>
            <a:t>به دارايي‌ها است و قضاوت روز ارزش از آن مسير انجام مي‌شود. ارزشيابي براساس دارايي پاية ارزشيابي را روي ارزش «</a:t>
          </a:r>
          <a:r>
            <a:rPr lang="fa-IR" sz="2200" kern="1200" dirty="0" smtClean="0">
              <a:latin typeface="Times New Roman" pitchFamily="18" charset="0"/>
              <a:cs typeface="B Zar" pitchFamily="2" charset="-78"/>
            </a:rPr>
            <a:t>تصفية </a:t>
          </a:r>
          <a:r>
            <a:rPr lang="fa-IR" sz="2200" kern="1200" dirty="0" smtClean="0">
              <a:latin typeface="Times New Roman" pitchFamily="18" charset="0"/>
              <a:cs typeface="B Zar" pitchFamily="2" charset="-78"/>
            </a:rPr>
            <a:t>شركت» مي‌گذارد. براي فروش در اين روش دارايي‌ها </a:t>
          </a:r>
          <a:r>
            <a:rPr lang="fa-IR" sz="2200" kern="1200" dirty="0" smtClean="0">
              <a:latin typeface="Times New Roman" pitchFamily="18" charset="0"/>
              <a:cs typeface="B Zar" pitchFamily="2" charset="-78"/>
            </a:rPr>
            <a:t>ارزشيابي </a:t>
          </a:r>
          <a:r>
            <a:rPr lang="fa-IR" sz="2200" kern="1200" dirty="0" smtClean="0">
              <a:latin typeface="Times New Roman" pitchFamily="18" charset="0"/>
              <a:cs typeface="B Zar" pitchFamily="2" charset="-78"/>
            </a:rPr>
            <a:t>حسابداري </a:t>
          </a:r>
          <a:r>
            <a:rPr lang="en-US" sz="2200" kern="1200" dirty="0" smtClean="0">
              <a:latin typeface="Times New Roman" pitchFamily="18" charset="0"/>
              <a:cs typeface="B Zar" pitchFamily="2" charset="-78"/>
            </a:rPr>
            <a:t>(accounting valuation)</a:t>
          </a:r>
          <a:r>
            <a:rPr lang="fa-IR" sz="2200" kern="1200" dirty="0" smtClean="0">
              <a:latin typeface="Times New Roman" pitchFamily="18" charset="0"/>
              <a:cs typeface="B Zar" pitchFamily="2" charset="-78"/>
            </a:rPr>
            <a:t> مي‌شود. </a:t>
          </a:r>
          <a:endParaRPr lang="en-US" sz="2200" kern="1200" dirty="0">
            <a:latin typeface="Times New Roman" pitchFamily="18" charset="0"/>
            <a:cs typeface="B Zar" pitchFamily="2" charset="-78"/>
          </a:endParaRPr>
        </a:p>
      </dsp:txBody>
      <dsp:txXfrm>
        <a:off x="0" y="23657"/>
        <a:ext cx="8229600" cy="2059200"/>
      </dsp:txXfrm>
    </dsp:sp>
    <dsp:sp modelId="{1CD8AEC4-CFEB-4307-8598-D76CD795DA42}">
      <dsp:nvSpPr>
        <dsp:cNvPr id="0" name=""/>
        <dsp:cNvSpPr/>
      </dsp:nvSpPr>
      <dsp:spPr>
        <a:xfrm>
          <a:off x="0" y="2146217"/>
          <a:ext cx="8229600" cy="2059200"/>
        </a:xfrm>
        <a:prstGeom prst="roundRect">
          <a:avLst/>
        </a:prstGeom>
        <a:gradFill rotWithShape="0">
          <a:gsLst>
            <a:gs pos="0">
              <a:schemeClr val="accent4">
                <a:hueOff val="1218040"/>
                <a:satOff val="-21072"/>
                <a:lumOff val="-4510"/>
                <a:alphaOff val="0"/>
                <a:shade val="51000"/>
                <a:satMod val="130000"/>
              </a:schemeClr>
            </a:gs>
            <a:gs pos="80000">
              <a:schemeClr val="accent4">
                <a:hueOff val="1218040"/>
                <a:satOff val="-21072"/>
                <a:lumOff val="-4510"/>
                <a:alphaOff val="0"/>
                <a:shade val="93000"/>
                <a:satMod val="130000"/>
              </a:schemeClr>
            </a:gs>
            <a:gs pos="100000">
              <a:schemeClr val="accent4">
                <a:hueOff val="1218040"/>
                <a:satOff val="-21072"/>
                <a:lumOff val="-451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justLow" defTabSz="977900" rtl="1">
            <a:lnSpc>
              <a:spcPct val="90000"/>
            </a:lnSpc>
            <a:spcBef>
              <a:spcPct val="0"/>
            </a:spcBef>
            <a:spcAft>
              <a:spcPct val="35000"/>
            </a:spcAft>
          </a:pPr>
          <a:r>
            <a:rPr lang="fa-IR" sz="2200" kern="1200" smtClean="0">
              <a:latin typeface="Times New Roman" pitchFamily="18" charset="0"/>
              <a:cs typeface="B Zar" pitchFamily="2" charset="-78"/>
            </a:rPr>
            <a:t>البته، در محاسبة كل دارايي‌ها، از روش حسابداري استفاده مي‌شود، اما در مورد دارايي‌هاي تشكيل‌دهندة شركت يا سبد، دوباره از روش‌هاي </a:t>
          </a:r>
          <a:r>
            <a:rPr lang="en-US" sz="2200" kern="1200" smtClean="0">
              <a:latin typeface="Times New Roman" pitchFamily="18" charset="0"/>
              <a:cs typeface="B Zar" pitchFamily="2" charset="-78"/>
            </a:rPr>
            <a:t>DCF</a:t>
          </a:r>
          <a:r>
            <a:rPr lang="fa-IR" sz="2200" kern="1200" smtClean="0">
              <a:latin typeface="Times New Roman" pitchFamily="18" charset="0"/>
              <a:cs typeface="B Zar" pitchFamily="2" charset="-78"/>
            </a:rPr>
            <a:t> يا نسبي استفاده مي‌شود. </a:t>
          </a:r>
          <a:endParaRPr lang="en-US" sz="2200" kern="1200">
            <a:latin typeface="Times New Roman" pitchFamily="18" charset="0"/>
            <a:cs typeface="B Zar" pitchFamily="2" charset="-78"/>
          </a:endParaRPr>
        </a:p>
      </dsp:txBody>
      <dsp:txXfrm>
        <a:off x="0" y="2146217"/>
        <a:ext cx="8229600" cy="2059200"/>
      </dsp:txXfrm>
    </dsp:sp>
    <dsp:sp modelId="{53E75F8D-10AA-42F0-9E75-C4771918CA34}">
      <dsp:nvSpPr>
        <dsp:cNvPr id="0" name=""/>
        <dsp:cNvSpPr/>
      </dsp:nvSpPr>
      <dsp:spPr>
        <a:xfrm>
          <a:off x="0" y="4205417"/>
          <a:ext cx="8229600" cy="796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justLow" defTabSz="755650" rtl="1">
            <a:lnSpc>
              <a:spcPct val="90000"/>
            </a:lnSpc>
            <a:spcBef>
              <a:spcPct val="0"/>
            </a:spcBef>
            <a:spcAft>
              <a:spcPct val="20000"/>
            </a:spcAft>
            <a:buChar char="••"/>
          </a:pPr>
          <a:r>
            <a:rPr lang="fa-IR" sz="1700" kern="1200" dirty="0" smtClean="0">
              <a:latin typeface="Times New Roman" pitchFamily="18" charset="0"/>
              <a:cs typeface="B Zar" pitchFamily="2" charset="-78"/>
            </a:rPr>
            <a:t>مثال سبد </a:t>
          </a:r>
          <a:r>
            <a:rPr lang="en-US" sz="1700" kern="1200" dirty="0" smtClean="0">
              <a:latin typeface="Times New Roman" pitchFamily="18" charset="0"/>
              <a:cs typeface="B Zar" pitchFamily="2" charset="-78"/>
              <a:sym typeface="Wingdings"/>
            </a:rPr>
            <a:t></a:t>
          </a:r>
          <a:r>
            <a:rPr lang="fa-IR" sz="1700" kern="1200" dirty="0" smtClean="0">
              <a:latin typeface="Times New Roman" pitchFamily="18" charset="0"/>
              <a:cs typeface="B Zar" pitchFamily="2" charset="-78"/>
            </a:rPr>
            <a:t> براي تك‌تك دارايي‌ها از همان روش‌هاي قبلي استفاده مي‌شود. </a:t>
          </a:r>
          <a:endParaRPr lang="en-US" sz="1700" kern="1200" dirty="0">
            <a:latin typeface="Times New Roman" pitchFamily="18" charset="0"/>
            <a:cs typeface="B Zar" pitchFamily="2" charset="-78"/>
          </a:endParaRPr>
        </a:p>
        <a:p>
          <a:pPr marL="171450" lvl="1" indent="-171450" algn="justLow" defTabSz="755650" rtl="1">
            <a:lnSpc>
              <a:spcPct val="90000"/>
            </a:lnSpc>
            <a:spcBef>
              <a:spcPct val="0"/>
            </a:spcBef>
            <a:spcAft>
              <a:spcPct val="20000"/>
            </a:spcAft>
            <a:buChar char="••"/>
          </a:pPr>
          <a:r>
            <a:rPr lang="fa-IR" sz="1700" kern="1200" dirty="0" smtClean="0">
              <a:latin typeface="Times New Roman" pitchFamily="18" charset="0"/>
              <a:cs typeface="B Zar" pitchFamily="2" charset="-78"/>
            </a:rPr>
            <a:t>مثال هلدينگ </a:t>
          </a:r>
          <a:r>
            <a:rPr lang="en-US" sz="1700" kern="1200" dirty="0" smtClean="0">
              <a:latin typeface="Times New Roman" pitchFamily="18" charset="0"/>
              <a:cs typeface="B Zar" pitchFamily="2" charset="-78"/>
              <a:sym typeface="Wingdings"/>
            </a:rPr>
            <a:t></a:t>
          </a:r>
          <a:r>
            <a:rPr lang="fa-IR" sz="1700" kern="1200" dirty="0" smtClean="0">
              <a:latin typeface="Times New Roman" pitchFamily="18" charset="0"/>
              <a:cs typeface="B Zar" pitchFamily="2" charset="-78"/>
            </a:rPr>
            <a:t> اگر تك‌تك شركت‌ها جريان نقدي دارد، در ارزشيابي شركت‌ها از روش‌هاي قبلي استفاده مي‌شود. </a:t>
          </a:r>
          <a:endParaRPr lang="en-US" sz="1700" kern="1200" dirty="0">
            <a:latin typeface="Times New Roman" pitchFamily="18" charset="0"/>
            <a:cs typeface="B Zar" pitchFamily="2" charset="-78"/>
          </a:endParaRPr>
        </a:p>
      </dsp:txBody>
      <dsp:txXfrm>
        <a:off x="0" y="4205417"/>
        <a:ext cx="8229600" cy="796950"/>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74E82FD-537D-42D1-83AD-2DCC4F0D0B37}">
      <dsp:nvSpPr>
        <dsp:cNvPr id="0" name=""/>
        <dsp:cNvSpPr/>
      </dsp:nvSpPr>
      <dsp:spPr>
        <a:xfrm>
          <a:off x="0" y="748087"/>
          <a:ext cx="8229600" cy="1850625"/>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1041400" rIns="638708" bIns="113792" numCol="1" spcCol="1270" anchor="t" anchorCtr="0">
          <a:noAutofit/>
        </a:bodyPr>
        <a:lstStyle/>
        <a:p>
          <a:pPr marL="171450" lvl="1" indent="-171450" algn="r" defTabSz="711200" rtl="1">
            <a:lnSpc>
              <a:spcPct val="90000"/>
            </a:lnSpc>
            <a:spcBef>
              <a:spcPct val="0"/>
            </a:spcBef>
            <a:spcAft>
              <a:spcPct val="15000"/>
            </a:spcAft>
            <a:buChar char="••"/>
          </a:pPr>
          <a:r>
            <a:rPr lang="fa-IR" sz="1600" kern="1200" smtClean="0">
              <a:latin typeface="Times New Roman" pitchFamily="18" charset="0"/>
              <a:cs typeface="B Zar" pitchFamily="2" charset="-78"/>
            </a:rPr>
            <a:t>قيمت صفر است اگر قيمت اعمال </a:t>
          </a:r>
          <a:r>
            <a:rPr lang="en-US" sz="1600" kern="1200" smtClean="0">
              <a:latin typeface="Times New Roman" pitchFamily="18" charset="0"/>
              <a:cs typeface="B Zar" pitchFamily="2" charset="-78"/>
            </a:rPr>
            <a:t>(exercise price) </a:t>
          </a:r>
          <a:r>
            <a:rPr lang="fa-IR" sz="1600" kern="1200" smtClean="0">
              <a:latin typeface="Times New Roman" pitchFamily="18" charset="0"/>
              <a:cs typeface="B Zar" pitchFamily="2" charset="-78"/>
            </a:rPr>
            <a:t>كم‌تر باشد.</a:t>
          </a:r>
          <a:endParaRPr lang="en-US" sz="1600" kern="1200">
            <a:latin typeface="Times New Roman" pitchFamily="18" charset="0"/>
            <a:cs typeface="B Zar" pitchFamily="2" charset="-78"/>
          </a:endParaRPr>
        </a:p>
        <a:p>
          <a:pPr marL="171450" lvl="1" indent="-171450" algn="r" defTabSz="711200" rtl="1">
            <a:lnSpc>
              <a:spcPct val="90000"/>
            </a:lnSpc>
            <a:spcBef>
              <a:spcPct val="0"/>
            </a:spcBef>
            <a:spcAft>
              <a:spcPct val="15000"/>
            </a:spcAft>
            <a:buChar char="••"/>
          </a:pPr>
          <a:r>
            <a:rPr lang="fa-IR" sz="1600" kern="1200" smtClean="0">
              <a:latin typeface="Times New Roman" pitchFamily="18" charset="0"/>
              <a:cs typeface="B Zar" pitchFamily="2" charset="-78"/>
            </a:rPr>
            <a:t>عمر ثابت فرض مي‌شود. </a:t>
          </a:r>
          <a:endParaRPr lang="en-US" sz="1600" kern="1200">
            <a:latin typeface="Times New Roman" pitchFamily="18" charset="0"/>
            <a:cs typeface="B Zar" pitchFamily="2" charset="-78"/>
          </a:endParaRPr>
        </a:p>
      </dsp:txBody>
      <dsp:txXfrm>
        <a:off x="0" y="748087"/>
        <a:ext cx="8229600" cy="1850625"/>
      </dsp:txXfrm>
    </dsp:sp>
    <dsp:sp modelId="{3F6BAEC1-9E74-4C9F-B80F-5AD61EB0BE57}">
      <dsp:nvSpPr>
        <dsp:cNvPr id="0" name=""/>
        <dsp:cNvSpPr/>
      </dsp:nvSpPr>
      <dsp:spPr>
        <a:xfrm>
          <a:off x="2057399" y="10087"/>
          <a:ext cx="5760720" cy="14760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r" defTabSz="711200" rtl="1">
            <a:lnSpc>
              <a:spcPct val="90000"/>
            </a:lnSpc>
            <a:spcBef>
              <a:spcPct val="0"/>
            </a:spcBef>
            <a:spcAft>
              <a:spcPct val="35000"/>
            </a:spcAft>
          </a:pPr>
          <a:r>
            <a:rPr lang="fa-IR" sz="1600" kern="1200" dirty="0" smtClean="0">
              <a:latin typeface="Times New Roman" pitchFamily="18" charset="0"/>
              <a:cs typeface="B Zar" pitchFamily="2" charset="-78"/>
            </a:rPr>
            <a:t>اختيارها ارزش خود را از دارايي پايه مي‌گيرند. </a:t>
          </a:r>
          <a:endParaRPr lang="en-US" sz="1600" kern="1200" dirty="0">
            <a:latin typeface="Times New Roman" pitchFamily="18" charset="0"/>
            <a:cs typeface="B Zar" pitchFamily="2" charset="-78"/>
          </a:endParaRPr>
        </a:p>
      </dsp:txBody>
      <dsp:txXfrm>
        <a:off x="2057399" y="10087"/>
        <a:ext cx="5760720" cy="1476000"/>
      </dsp:txXfrm>
    </dsp:sp>
    <dsp:sp modelId="{639ADFD4-8C04-4288-8C62-498B4B4B821E}">
      <dsp:nvSpPr>
        <dsp:cNvPr id="0" name=""/>
        <dsp:cNvSpPr/>
      </dsp:nvSpPr>
      <dsp:spPr>
        <a:xfrm>
          <a:off x="0" y="3606712"/>
          <a:ext cx="8229600" cy="1260000"/>
        </a:xfrm>
        <a:prstGeom prst="rect">
          <a:avLst/>
        </a:prstGeom>
        <a:solidFill>
          <a:schemeClr val="lt1">
            <a:alpha val="90000"/>
            <a:hueOff val="0"/>
            <a:satOff val="0"/>
            <a:lumOff val="0"/>
            <a:alphaOff val="0"/>
          </a:schemeClr>
        </a:solidFill>
        <a:ln w="9525" cap="flat" cmpd="sng" algn="ctr">
          <a:solidFill>
            <a:schemeClr val="accent2">
              <a:hueOff val="-20163188"/>
              <a:satOff val="8769"/>
              <a:lumOff val="255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9FB1D662-4F61-47B7-B62B-3DB2F5D28CC3}">
      <dsp:nvSpPr>
        <dsp:cNvPr id="0" name=""/>
        <dsp:cNvSpPr/>
      </dsp:nvSpPr>
      <dsp:spPr>
        <a:xfrm>
          <a:off x="2057399" y="2868712"/>
          <a:ext cx="5760720" cy="1476000"/>
        </a:xfrm>
        <a:prstGeom prst="roundRect">
          <a:avLst/>
        </a:prstGeom>
        <a:gradFill rotWithShape="0">
          <a:gsLst>
            <a:gs pos="0">
              <a:schemeClr val="accent2">
                <a:hueOff val="-20163188"/>
                <a:satOff val="8769"/>
                <a:lumOff val="2550"/>
                <a:alphaOff val="0"/>
                <a:shade val="51000"/>
                <a:satMod val="130000"/>
              </a:schemeClr>
            </a:gs>
            <a:gs pos="80000">
              <a:schemeClr val="accent2">
                <a:hueOff val="-20163188"/>
                <a:satOff val="8769"/>
                <a:lumOff val="2550"/>
                <a:alphaOff val="0"/>
                <a:shade val="93000"/>
                <a:satMod val="130000"/>
              </a:schemeClr>
            </a:gs>
            <a:gs pos="100000">
              <a:schemeClr val="accent2">
                <a:hueOff val="-20163188"/>
                <a:satOff val="8769"/>
                <a:lumOff val="255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r" defTabSz="711200" rtl="1">
            <a:lnSpc>
              <a:spcPct val="90000"/>
            </a:lnSpc>
            <a:spcBef>
              <a:spcPct val="0"/>
            </a:spcBef>
            <a:spcAft>
              <a:spcPct val="35000"/>
            </a:spcAft>
          </a:pPr>
          <a:r>
            <a:rPr lang="fa-IR" sz="1600" kern="1200" smtClean="0">
              <a:latin typeface="Times New Roman" pitchFamily="18" charset="0"/>
              <a:cs typeface="B Zar" pitchFamily="2" charset="-78"/>
            </a:rPr>
            <a:t>هر دارايي با اين مشخصات را مي‌شود به‌عنوان اختيار معامله </a:t>
          </a:r>
          <a:r>
            <a:rPr lang="en-US" sz="1600" kern="1200" smtClean="0">
              <a:latin typeface="Times New Roman" pitchFamily="18" charset="0"/>
              <a:cs typeface="B Zar" pitchFamily="2" charset="-78"/>
            </a:rPr>
            <a:t>(option) </a:t>
          </a:r>
          <a:r>
            <a:rPr lang="fa-IR" sz="1600" kern="1200" smtClean="0">
              <a:latin typeface="Times New Roman" pitchFamily="18" charset="0"/>
              <a:cs typeface="B Zar" pitchFamily="2" charset="-78"/>
            </a:rPr>
            <a:t>ارزشيابي كرد. </a:t>
          </a:r>
          <a:endParaRPr lang="en-US" sz="1600" kern="1200">
            <a:latin typeface="Times New Roman" pitchFamily="18" charset="0"/>
            <a:cs typeface="B Zar" pitchFamily="2" charset="-78"/>
          </a:endParaRPr>
        </a:p>
      </dsp:txBody>
      <dsp:txXfrm>
        <a:off x="2057399" y="2868712"/>
        <a:ext cx="5760720" cy="1476000"/>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68B528C-05C0-4F5F-8C82-602B19114929}">
      <dsp:nvSpPr>
        <dsp:cNvPr id="0" name=""/>
        <dsp:cNvSpPr/>
      </dsp:nvSpPr>
      <dsp:spPr>
        <a:xfrm rot="5400000">
          <a:off x="6698478" y="273218"/>
          <a:ext cx="1801319" cy="1260923"/>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rtl="1">
            <a:lnSpc>
              <a:spcPct val="90000"/>
            </a:lnSpc>
            <a:spcBef>
              <a:spcPct val="0"/>
            </a:spcBef>
            <a:spcAft>
              <a:spcPct val="35000"/>
            </a:spcAft>
          </a:pPr>
          <a:endParaRPr lang="en-US" sz="3700" kern="1200" dirty="0">
            <a:cs typeface="B Zar" pitchFamily="2" charset="-78"/>
          </a:endParaRPr>
        </a:p>
      </dsp:txBody>
      <dsp:txXfrm rot="5400000">
        <a:off x="6698478" y="273218"/>
        <a:ext cx="1801319" cy="1260923"/>
      </dsp:txXfrm>
    </dsp:sp>
    <dsp:sp modelId="{1E8CF5FE-54FD-4B18-B552-B929B48037AB}">
      <dsp:nvSpPr>
        <dsp:cNvPr id="0" name=""/>
        <dsp:cNvSpPr/>
      </dsp:nvSpPr>
      <dsp:spPr>
        <a:xfrm rot="16200000">
          <a:off x="2898909" y="-2895889"/>
          <a:ext cx="1170857" cy="6968676"/>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130" tIns="24130" rIns="270256" bIns="24130" numCol="1" spcCol="1270" anchor="ctr" anchorCtr="0">
          <a:noAutofit/>
        </a:bodyPr>
        <a:lstStyle/>
        <a:p>
          <a:pPr marL="285750" lvl="1" indent="-285750" algn="r" defTabSz="1689100" rtl="1">
            <a:lnSpc>
              <a:spcPct val="90000"/>
            </a:lnSpc>
            <a:spcBef>
              <a:spcPct val="0"/>
            </a:spcBef>
            <a:spcAft>
              <a:spcPct val="15000"/>
            </a:spcAft>
            <a:buChar char="••"/>
          </a:pPr>
          <a:r>
            <a:rPr lang="fa-IR" sz="3800" kern="1200" dirty="0" smtClean="0">
              <a:cs typeface="B Zar" pitchFamily="2" charset="-78"/>
            </a:rPr>
            <a:t>سهام در شركتي كه عميقاً دچار مشكل است. </a:t>
          </a:r>
          <a:endParaRPr lang="en-US" sz="3800" kern="1200" dirty="0">
            <a:cs typeface="B Zar" pitchFamily="2" charset="-78"/>
          </a:endParaRPr>
        </a:p>
      </dsp:txBody>
      <dsp:txXfrm rot="16200000">
        <a:off x="2898909" y="-2895889"/>
        <a:ext cx="1170857" cy="6968676"/>
      </dsp:txXfrm>
    </dsp:sp>
    <dsp:sp modelId="{7B94EB8E-B2AA-493C-A25D-BAEECD81FB03}">
      <dsp:nvSpPr>
        <dsp:cNvPr id="0" name=""/>
        <dsp:cNvSpPr/>
      </dsp:nvSpPr>
      <dsp:spPr>
        <a:xfrm rot="5400000">
          <a:off x="6698478" y="1882550"/>
          <a:ext cx="1801319" cy="1260923"/>
        </a:xfrm>
        <a:prstGeom prst="chevron">
          <a:avLst/>
        </a:prstGeom>
        <a:gradFill rotWithShape="0">
          <a:gsLst>
            <a:gs pos="0">
              <a:schemeClr val="accent4">
                <a:hueOff val="609020"/>
                <a:satOff val="-10536"/>
                <a:lumOff val="-2255"/>
                <a:alphaOff val="0"/>
                <a:shade val="51000"/>
                <a:satMod val="130000"/>
              </a:schemeClr>
            </a:gs>
            <a:gs pos="80000">
              <a:schemeClr val="accent4">
                <a:hueOff val="609020"/>
                <a:satOff val="-10536"/>
                <a:lumOff val="-2255"/>
                <a:alphaOff val="0"/>
                <a:shade val="93000"/>
                <a:satMod val="130000"/>
              </a:schemeClr>
            </a:gs>
            <a:gs pos="100000">
              <a:schemeClr val="accent4">
                <a:hueOff val="609020"/>
                <a:satOff val="-10536"/>
                <a:lumOff val="-225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rtl="1">
            <a:lnSpc>
              <a:spcPct val="90000"/>
            </a:lnSpc>
            <a:spcBef>
              <a:spcPct val="0"/>
            </a:spcBef>
            <a:spcAft>
              <a:spcPct val="35000"/>
            </a:spcAft>
          </a:pPr>
          <a:endParaRPr lang="en-US" sz="3700" kern="1200" dirty="0">
            <a:cs typeface="B Zar" pitchFamily="2" charset="-78"/>
          </a:endParaRPr>
        </a:p>
      </dsp:txBody>
      <dsp:txXfrm rot="5400000">
        <a:off x="6698478" y="1882550"/>
        <a:ext cx="1801319" cy="1260923"/>
      </dsp:txXfrm>
    </dsp:sp>
    <dsp:sp modelId="{F8BFCBF1-1296-4D8E-830F-65D3A238FC59}">
      <dsp:nvSpPr>
        <dsp:cNvPr id="0" name=""/>
        <dsp:cNvSpPr/>
      </dsp:nvSpPr>
      <dsp:spPr>
        <a:xfrm rot="16200000">
          <a:off x="2898909" y="-1286556"/>
          <a:ext cx="1170857" cy="6968676"/>
        </a:xfrm>
        <a:prstGeom prst="round2SameRect">
          <a:avLst/>
        </a:prstGeom>
        <a:solidFill>
          <a:schemeClr val="lt1">
            <a:alpha val="90000"/>
            <a:hueOff val="0"/>
            <a:satOff val="0"/>
            <a:lumOff val="0"/>
            <a:alphaOff val="0"/>
          </a:schemeClr>
        </a:solidFill>
        <a:ln w="9525" cap="flat" cmpd="sng" algn="ctr">
          <a:solidFill>
            <a:schemeClr val="accent4">
              <a:hueOff val="609020"/>
              <a:satOff val="-10536"/>
              <a:lumOff val="-2255"/>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130" tIns="24130" rIns="270256" bIns="24130" numCol="1" spcCol="1270" anchor="ctr" anchorCtr="0">
          <a:noAutofit/>
        </a:bodyPr>
        <a:lstStyle/>
        <a:p>
          <a:pPr marL="285750" lvl="1" indent="-285750" algn="r" defTabSz="1689100" rtl="1">
            <a:lnSpc>
              <a:spcPct val="90000"/>
            </a:lnSpc>
            <a:spcBef>
              <a:spcPct val="0"/>
            </a:spcBef>
            <a:spcAft>
              <a:spcPct val="15000"/>
            </a:spcAft>
            <a:buChar char="••"/>
          </a:pPr>
          <a:r>
            <a:rPr lang="fa-IR" sz="3800" kern="1200" smtClean="0">
              <a:cs typeface="B Zar" pitchFamily="2" charset="-78"/>
            </a:rPr>
            <a:t>شركت </a:t>
          </a:r>
          <a:r>
            <a:rPr lang="fa-IR" sz="3800" kern="1200" smtClean="0">
              <a:cs typeface="B Zar" pitchFamily="2" charset="-78"/>
            </a:rPr>
            <a:t>ذخاير </a:t>
          </a:r>
          <a:r>
            <a:rPr lang="fa-IR" sz="3800" kern="1200" dirty="0" smtClean="0">
              <a:cs typeface="B Zar" pitchFamily="2" charset="-78"/>
            </a:rPr>
            <a:t>معدني و </a:t>
          </a:r>
          <a:endParaRPr lang="en-US" sz="3800" kern="1200" dirty="0">
            <a:cs typeface="B Zar" pitchFamily="2" charset="-78"/>
          </a:endParaRPr>
        </a:p>
      </dsp:txBody>
      <dsp:txXfrm rot="16200000">
        <a:off x="2898909" y="-1286556"/>
        <a:ext cx="1170857" cy="6968676"/>
      </dsp:txXfrm>
    </dsp:sp>
    <dsp:sp modelId="{8B9DB607-0FA7-432B-8612-C601085AFA68}">
      <dsp:nvSpPr>
        <dsp:cNvPr id="0" name=""/>
        <dsp:cNvSpPr/>
      </dsp:nvSpPr>
      <dsp:spPr>
        <a:xfrm rot="5400000">
          <a:off x="6698478" y="3491883"/>
          <a:ext cx="1801319" cy="1260923"/>
        </a:xfrm>
        <a:prstGeom prst="chevron">
          <a:avLst/>
        </a:prstGeom>
        <a:gradFill rotWithShape="0">
          <a:gsLst>
            <a:gs pos="0">
              <a:schemeClr val="accent4">
                <a:hueOff val="1218040"/>
                <a:satOff val="-21072"/>
                <a:lumOff val="-4510"/>
                <a:alphaOff val="0"/>
                <a:shade val="51000"/>
                <a:satMod val="130000"/>
              </a:schemeClr>
            </a:gs>
            <a:gs pos="80000">
              <a:schemeClr val="accent4">
                <a:hueOff val="1218040"/>
                <a:satOff val="-21072"/>
                <a:lumOff val="-4510"/>
                <a:alphaOff val="0"/>
                <a:shade val="93000"/>
                <a:satMod val="130000"/>
              </a:schemeClr>
            </a:gs>
            <a:gs pos="100000">
              <a:schemeClr val="accent4">
                <a:hueOff val="1218040"/>
                <a:satOff val="-21072"/>
                <a:lumOff val="-451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rtl="1">
            <a:lnSpc>
              <a:spcPct val="90000"/>
            </a:lnSpc>
            <a:spcBef>
              <a:spcPct val="0"/>
            </a:spcBef>
            <a:spcAft>
              <a:spcPct val="35000"/>
            </a:spcAft>
          </a:pPr>
          <a:endParaRPr lang="en-US" sz="3700" kern="1200" dirty="0">
            <a:cs typeface="B Zar" pitchFamily="2" charset="-78"/>
          </a:endParaRPr>
        </a:p>
      </dsp:txBody>
      <dsp:txXfrm rot="5400000">
        <a:off x="6698478" y="3491883"/>
        <a:ext cx="1801319" cy="1260923"/>
      </dsp:txXfrm>
    </dsp:sp>
    <dsp:sp modelId="{B544E502-D633-4DF9-B9FE-124DE505C3C8}">
      <dsp:nvSpPr>
        <dsp:cNvPr id="0" name=""/>
        <dsp:cNvSpPr/>
      </dsp:nvSpPr>
      <dsp:spPr>
        <a:xfrm rot="16200000">
          <a:off x="2898909" y="322776"/>
          <a:ext cx="1170857" cy="6968676"/>
        </a:xfrm>
        <a:prstGeom prst="round2SameRect">
          <a:avLst/>
        </a:prstGeom>
        <a:solidFill>
          <a:schemeClr val="lt1">
            <a:alpha val="90000"/>
            <a:hueOff val="0"/>
            <a:satOff val="0"/>
            <a:lumOff val="0"/>
            <a:alphaOff val="0"/>
          </a:schemeClr>
        </a:solidFill>
        <a:ln w="9525" cap="flat" cmpd="sng" algn="ctr">
          <a:solidFill>
            <a:schemeClr val="accent4">
              <a:hueOff val="1218040"/>
              <a:satOff val="-21072"/>
              <a:lumOff val="-451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130" tIns="24130" rIns="270256" bIns="24130" numCol="1" spcCol="1270" anchor="ctr" anchorCtr="0">
          <a:noAutofit/>
        </a:bodyPr>
        <a:lstStyle/>
        <a:p>
          <a:pPr marL="285750" lvl="1" indent="-285750" algn="r" defTabSz="1689100" rtl="1">
            <a:lnSpc>
              <a:spcPct val="90000"/>
            </a:lnSpc>
            <a:spcBef>
              <a:spcPct val="0"/>
            </a:spcBef>
            <a:spcAft>
              <a:spcPct val="15000"/>
            </a:spcAft>
            <a:buChar char="••"/>
          </a:pPr>
          <a:r>
            <a:rPr lang="fa-IR" sz="3800" kern="1200" dirty="0" smtClean="0">
              <a:cs typeface="B Zar" pitchFamily="2" charset="-78"/>
            </a:rPr>
            <a:t>علايم تجاري و نام و نشان تجاري</a:t>
          </a:r>
          <a:endParaRPr lang="en-US" sz="3800" kern="1200" dirty="0">
            <a:cs typeface="B Zar" pitchFamily="2" charset="-78"/>
          </a:endParaRPr>
        </a:p>
      </dsp:txBody>
      <dsp:txXfrm rot="16200000">
        <a:off x="2898909" y="322776"/>
        <a:ext cx="1170857" cy="6968676"/>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B9A0576-1CBE-4744-B6EC-FF15AD92DDEF}">
      <dsp:nvSpPr>
        <dsp:cNvPr id="0" name=""/>
        <dsp:cNvSpPr/>
      </dsp:nvSpPr>
      <dsp:spPr>
        <a:xfrm>
          <a:off x="0" y="90994"/>
          <a:ext cx="8229600" cy="1172043"/>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justLow" defTabSz="1022350" rtl="1">
            <a:lnSpc>
              <a:spcPct val="90000"/>
            </a:lnSpc>
            <a:spcBef>
              <a:spcPct val="0"/>
            </a:spcBef>
            <a:spcAft>
              <a:spcPct val="35000"/>
            </a:spcAft>
          </a:pPr>
          <a:r>
            <a:rPr lang="fa-IR" sz="2300" kern="1200" smtClean="0">
              <a:latin typeface="Times New Roman" pitchFamily="18" charset="0"/>
              <a:cs typeface="B Zar" pitchFamily="2" charset="-78"/>
            </a:rPr>
            <a:t>صدها روش ارزشيابي وجود دارد، اما رويكردها بيش‌از سه گروه نيست.</a:t>
          </a:r>
          <a:endParaRPr lang="en-US" sz="2300" kern="1200">
            <a:latin typeface="Times New Roman" pitchFamily="18" charset="0"/>
            <a:cs typeface="B Zar" pitchFamily="2" charset="-78"/>
          </a:endParaRPr>
        </a:p>
      </dsp:txBody>
      <dsp:txXfrm>
        <a:off x="0" y="90994"/>
        <a:ext cx="8229600" cy="1172043"/>
      </dsp:txXfrm>
    </dsp:sp>
    <dsp:sp modelId="{A8D2C6DA-9DB2-4291-BDEC-B210B6DA975B}">
      <dsp:nvSpPr>
        <dsp:cNvPr id="0" name=""/>
        <dsp:cNvSpPr/>
      </dsp:nvSpPr>
      <dsp:spPr>
        <a:xfrm>
          <a:off x="0" y="1263038"/>
          <a:ext cx="8229600" cy="1261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9210" rIns="163576" bIns="29210" numCol="1" spcCol="1270" anchor="t" anchorCtr="0">
          <a:noAutofit/>
        </a:bodyPr>
        <a:lstStyle/>
        <a:p>
          <a:pPr marL="171450" lvl="1" indent="-171450" algn="justLow" defTabSz="800100" rtl="1">
            <a:lnSpc>
              <a:spcPct val="90000"/>
            </a:lnSpc>
            <a:spcBef>
              <a:spcPct val="0"/>
            </a:spcBef>
            <a:spcAft>
              <a:spcPct val="20000"/>
            </a:spcAft>
            <a:buChar char="••"/>
          </a:pPr>
          <a:r>
            <a:rPr lang="fa-IR" sz="1800" kern="1200" smtClean="0">
              <a:latin typeface="Times New Roman" pitchFamily="18" charset="0"/>
              <a:cs typeface="B Zar" pitchFamily="2" charset="-78"/>
            </a:rPr>
            <a:t>ارزشيابي ذاتي </a:t>
          </a:r>
          <a:r>
            <a:rPr lang="en-US" sz="1800" kern="1200" smtClean="0">
              <a:latin typeface="Times New Roman" pitchFamily="18" charset="0"/>
              <a:cs typeface="B Zar" pitchFamily="2" charset="-78"/>
            </a:rPr>
            <a:t>DCF</a:t>
          </a:r>
          <a:endParaRPr lang="en-US" sz="1800" kern="1200">
            <a:latin typeface="Times New Roman" pitchFamily="18" charset="0"/>
            <a:cs typeface="B Zar" pitchFamily="2" charset="-78"/>
          </a:endParaRPr>
        </a:p>
        <a:p>
          <a:pPr marL="171450" lvl="1" indent="-171450" algn="justLow" defTabSz="800100" rtl="1">
            <a:lnSpc>
              <a:spcPct val="90000"/>
            </a:lnSpc>
            <a:spcBef>
              <a:spcPct val="0"/>
            </a:spcBef>
            <a:spcAft>
              <a:spcPct val="20000"/>
            </a:spcAft>
            <a:buChar char="••"/>
          </a:pPr>
          <a:r>
            <a:rPr lang="fa-IR" sz="1800" kern="1200" smtClean="0">
              <a:latin typeface="Times New Roman" pitchFamily="18" charset="0"/>
              <a:cs typeface="B Zar" pitchFamily="2" charset="-78"/>
            </a:rPr>
            <a:t>ارزرشيابي نسبي</a:t>
          </a:r>
          <a:endParaRPr lang="en-US" sz="1800" kern="1200">
            <a:latin typeface="Times New Roman" pitchFamily="18" charset="0"/>
            <a:cs typeface="B Zar" pitchFamily="2" charset="-78"/>
          </a:endParaRPr>
        </a:p>
        <a:p>
          <a:pPr marL="171450" lvl="1" indent="-171450" algn="justLow" defTabSz="800100" rtl="1">
            <a:lnSpc>
              <a:spcPct val="90000"/>
            </a:lnSpc>
            <a:spcBef>
              <a:spcPct val="0"/>
            </a:spcBef>
            <a:spcAft>
              <a:spcPct val="20000"/>
            </a:spcAft>
            <a:buChar char="••"/>
          </a:pPr>
          <a:r>
            <a:rPr lang="fa-IR" sz="1800" kern="1200" smtClean="0">
              <a:latin typeface="Times New Roman" pitchFamily="18" charset="0"/>
              <a:cs typeface="B Zar" pitchFamily="2" charset="-78"/>
            </a:rPr>
            <a:t>ارزشيابي ادعاي اقتضايي</a:t>
          </a:r>
          <a:endParaRPr lang="en-US" sz="1800" kern="1200">
            <a:latin typeface="Times New Roman" pitchFamily="18" charset="0"/>
            <a:cs typeface="B Zar" pitchFamily="2" charset="-78"/>
          </a:endParaRPr>
        </a:p>
      </dsp:txBody>
      <dsp:txXfrm>
        <a:off x="0" y="1263038"/>
        <a:ext cx="8229600" cy="1261664"/>
      </dsp:txXfrm>
    </dsp:sp>
    <dsp:sp modelId="{A1CBB124-FC18-4D5E-8AC9-417B6012EF2E}">
      <dsp:nvSpPr>
        <dsp:cNvPr id="0" name=""/>
        <dsp:cNvSpPr/>
      </dsp:nvSpPr>
      <dsp:spPr>
        <a:xfrm>
          <a:off x="0" y="2524703"/>
          <a:ext cx="8229600" cy="1172043"/>
        </a:xfrm>
        <a:prstGeom prst="roundRect">
          <a:avLst/>
        </a:prstGeom>
        <a:gradFill rotWithShape="0">
          <a:gsLst>
            <a:gs pos="0">
              <a:schemeClr val="accent4">
                <a:hueOff val="609020"/>
                <a:satOff val="-10536"/>
                <a:lumOff val="-2255"/>
                <a:alphaOff val="0"/>
                <a:shade val="51000"/>
                <a:satMod val="130000"/>
              </a:schemeClr>
            </a:gs>
            <a:gs pos="80000">
              <a:schemeClr val="accent4">
                <a:hueOff val="609020"/>
                <a:satOff val="-10536"/>
                <a:lumOff val="-2255"/>
                <a:alphaOff val="0"/>
                <a:shade val="93000"/>
                <a:satMod val="130000"/>
              </a:schemeClr>
            </a:gs>
            <a:gs pos="100000">
              <a:schemeClr val="accent4">
                <a:hueOff val="609020"/>
                <a:satOff val="-10536"/>
                <a:lumOff val="-225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justLow" defTabSz="1022350" rtl="1">
            <a:lnSpc>
              <a:spcPct val="90000"/>
            </a:lnSpc>
            <a:spcBef>
              <a:spcPct val="0"/>
            </a:spcBef>
            <a:spcAft>
              <a:spcPct val="35000"/>
            </a:spcAft>
          </a:pPr>
          <a:r>
            <a:rPr lang="fa-IR" sz="2300" kern="1200" smtClean="0">
              <a:latin typeface="Times New Roman" pitchFamily="18" charset="0"/>
              <a:cs typeface="B Zar" pitchFamily="2" charset="-78"/>
            </a:rPr>
            <a:t>اين رويكردها در طول زمان براي دارايي مشخص برآوردهاي ارزش مختلف مي‌دهند.</a:t>
          </a:r>
          <a:endParaRPr lang="en-US" sz="2300" kern="1200">
            <a:latin typeface="Times New Roman" pitchFamily="18" charset="0"/>
            <a:cs typeface="B Zar" pitchFamily="2" charset="-78"/>
          </a:endParaRPr>
        </a:p>
      </dsp:txBody>
      <dsp:txXfrm>
        <a:off x="0" y="2524703"/>
        <a:ext cx="8229600" cy="1172043"/>
      </dsp:txXfrm>
    </dsp:sp>
    <dsp:sp modelId="{870F475F-0EC7-4C22-BC47-0DD60FAF0FE0}">
      <dsp:nvSpPr>
        <dsp:cNvPr id="0" name=""/>
        <dsp:cNvSpPr/>
      </dsp:nvSpPr>
      <dsp:spPr>
        <a:xfrm>
          <a:off x="0" y="3762986"/>
          <a:ext cx="8229600" cy="1172043"/>
        </a:xfrm>
        <a:prstGeom prst="roundRect">
          <a:avLst/>
        </a:prstGeom>
        <a:gradFill rotWithShape="0">
          <a:gsLst>
            <a:gs pos="0">
              <a:schemeClr val="accent4">
                <a:hueOff val="1218040"/>
                <a:satOff val="-21072"/>
                <a:lumOff val="-4510"/>
                <a:alphaOff val="0"/>
                <a:shade val="51000"/>
                <a:satMod val="130000"/>
              </a:schemeClr>
            </a:gs>
            <a:gs pos="80000">
              <a:schemeClr val="accent4">
                <a:hueOff val="1218040"/>
                <a:satOff val="-21072"/>
                <a:lumOff val="-4510"/>
                <a:alphaOff val="0"/>
                <a:shade val="93000"/>
                <a:satMod val="130000"/>
              </a:schemeClr>
            </a:gs>
            <a:gs pos="100000">
              <a:schemeClr val="accent4">
                <a:hueOff val="1218040"/>
                <a:satOff val="-21072"/>
                <a:lumOff val="-451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justLow" defTabSz="1022350" rtl="1">
            <a:lnSpc>
              <a:spcPct val="90000"/>
            </a:lnSpc>
            <a:spcBef>
              <a:spcPct val="0"/>
            </a:spcBef>
            <a:spcAft>
              <a:spcPct val="35000"/>
            </a:spcAft>
          </a:pPr>
          <a:r>
            <a:rPr lang="fa-IR" sz="2300" kern="1200" smtClean="0">
              <a:latin typeface="Times New Roman" pitchFamily="18" charset="0"/>
              <a:cs typeface="B Zar" pitchFamily="2" charset="-78"/>
            </a:rPr>
            <a:t>هر سه روش را بايد ياد بگيريد؛ هر رويكرد جاي استفادة خاصي دارد. موقعي مسلط بر كار ارزشيابي هستيد كه بدانيد هركدام را چه زماني به‌كار مي‌گيريد. </a:t>
          </a:r>
          <a:endParaRPr lang="en-US" sz="2300" kern="1200">
            <a:latin typeface="Times New Roman" pitchFamily="18" charset="0"/>
            <a:cs typeface="B Zar" pitchFamily="2" charset="-78"/>
          </a:endParaRPr>
        </a:p>
      </dsp:txBody>
      <dsp:txXfrm>
        <a:off x="0" y="3762986"/>
        <a:ext cx="8229600" cy="117204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0C9EB6-FC33-40BB-8346-EF5DA663BFE2}">
      <dsp:nvSpPr>
        <dsp:cNvPr id="0" name=""/>
        <dsp:cNvSpPr/>
      </dsp:nvSpPr>
      <dsp:spPr>
        <a:xfrm>
          <a:off x="0" y="466918"/>
          <a:ext cx="8229600" cy="1200937"/>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38708" tIns="520700" rIns="638708" bIns="177800" numCol="1" spcCol="1270" anchor="t" anchorCtr="0">
          <a:noAutofit/>
        </a:bodyPr>
        <a:lstStyle/>
        <a:p>
          <a:pPr marL="228600" lvl="1" indent="-228600" algn="justLow" defTabSz="1111250" rtl="1">
            <a:lnSpc>
              <a:spcPct val="90000"/>
            </a:lnSpc>
            <a:spcBef>
              <a:spcPct val="0"/>
            </a:spcBef>
            <a:spcAft>
              <a:spcPct val="15000"/>
            </a:spcAft>
            <a:buChar char="••"/>
          </a:pPr>
          <a:r>
            <a:rPr lang="fa-IR" sz="2500" b="1" kern="1200" dirty="0" smtClean="0">
              <a:latin typeface="Times New Roman" pitchFamily="18" charset="0"/>
              <a:cs typeface="B Zar" pitchFamily="2" charset="-78"/>
            </a:rPr>
            <a:t>«ارزشيابي» </a:t>
          </a:r>
          <a:r>
            <a:rPr lang="fa-IR" sz="2500" kern="1200" dirty="0" smtClean="0">
              <a:latin typeface="Times New Roman" pitchFamily="18" charset="0"/>
              <a:cs typeface="B Zar" pitchFamily="2" charset="-78"/>
            </a:rPr>
            <a:t>عبارت است از جست‌وجوي عيني براي ارزش «واقعي»</a:t>
          </a:r>
          <a:endParaRPr lang="en-US" sz="2500" kern="1200" dirty="0">
            <a:latin typeface="Times New Roman" pitchFamily="18" charset="0"/>
            <a:cs typeface="B Zar" pitchFamily="2" charset="-78"/>
          </a:endParaRPr>
        </a:p>
      </dsp:txBody>
      <dsp:txXfrm>
        <a:off x="0" y="466918"/>
        <a:ext cx="8229600" cy="1200937"/>
      </dsp:txXfrm>
    </dsp:sp>
    <dsp:sp modelId="{3729C245-1746-444E-A877-95A2FB56B644}">
      <dsp:nvSpPr>
        <dsp:cNvPr id="0" name=""/>
        <dsp:cNvSpPr/>
      </dsp:nvSpPr>
      <dsp:spPr>
        <a:xfrm>
          <a:off x="2057399" y="97918"/>
          <a:ext cx="5760720" cy="738000"/>
        </a:xfrm>
        <a:prstGeom prst="roundRect">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justLow" defTabSz="1111250" rtl="1">
            <a:lnSpc>
              <a:spcPct val="90000"/>
            </a:lnSpc>
            <a:spcBef>
              <a:spcPct val="0"/>
            </a:spcBef>
            <a:spcAft>
              <a:spcPct val="35000"/>
            </a:spcAft>
          </a:pPr>
          <a:r>
            <a:rPr lang="fa-IR" sz="2500" kern="1200" dirty="0" smtClean="0">
              <a:latin typeface="Times New Roman" pitchFamily="18" charset="0"/>
              <a:cs typeface="B Zar" pitchFamily="2" charset="-78"/>
            </a:rPr>
            <a:t>سوءبرداشت اول</a:t>
          </a:r>
          <a:endParaRPr lang="en-US" sz="2500" kern="1200" dirty="0">
            <a:latin typeface="Times New Roman" pitchFamily="18" charset="0"/>
            <a:cs typeface="B Zar" pitchFamily="2" charset="-78"/>
          </a:endParaRPr>
        </a:p>
      </dsp:txBody>
      <dsp:txXfrm>
        <a:off x="2057399" y="97918"/>
        <a:ext cx="5760720" cy="738000"/>
      </dsp:txXfrm>
    </dsp:sp>
    <dsp:sp modelId="{8D194B01-ED74-4B5A-9374-8B97ACB1D039}">
      <dsp:nvSpPr>
        <dsp:cNvPr id="0" name=""/>
        <dsp:cNvSpPr/>
      </dsp:nvSpPr>
      <dsp:spPr>
        <a:xfrm>
          <a:off x="0" y="2171856"/>
          <a:ext cx="8229600" cy="2756250"/>
        </a:xfrm>
        <a:prstGeom prst="rect">
          <a:avLst/>
        </a:prstGeom>
        <a:solidFill>
          <a:schemeClr val="lt1">
            <a:alpha val="90000"/>
            <a:hueOff val="0"/>
            <a:satOff val="0"/>
            <a:lumOff val="0"/>
            <a:alphaOff val="0"/>
          </a:schemeClr>
        </a:solidFill>
        <a:ln w="9525" cap="flat" cmpd="sng" algn="ctr">
          <a:solidFill>
            <a:schemeClr val="accent5">
              <a:hueOff val="6718553"/>
              <a:satOff val="9479"/>
              <a:lumOff val="-1176"/>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38708" tIns="520700" rIns="638708" bIns="177800" numCol="1" spcCol="1270" anchor="t" anchorCtr="0">
          <a:noAutofit/>
        </a:bodyPr>
        <a:lstStyle/>
        <a:p>
          <a:pPr marL="228600" lvl="1" indent="-228600" algn="justLow" defTabSz="1111250" rtl="1">
            <a:lnSpc>
              <a:spcPct val="90000"/>
            </a:lnSpc>
            <a:spcBef>
              <a:spcPct val="0"/>
            </a:spcBef>
            <a:spcAft>
              <a:spcPct val="15000"/>
            </a:spcAft>
            <a:buChar char="••"/>
          </a:pPr>
          <a:r>
            <a:rPr lang="fa-IR" sz="2500" kern="1200" dirty="0" smtClean="0">
              <a:latin typeface="Times New Roman" pitchFamily="18" charset="0"/>
              <a:cs typeface="B Zar" pitchFamily="2" charset="-78"/>
            </a:rPr>
            <a:t>همة ارزشيابي‌ها </a:t>
          </a:r>
          <a:r>
            <a:rPr lang="fa-IR" sz="2500" b="1" kern="1200" dirty="0" smtClean="0">
              <a:latin typeface="Times New Roman" pitchFamily="18" charset="0"/>
              <a:cs typeface="B Zar" pitchFamily="2" charset="-78"/>
            </a:rPr>
            <a:t>سوگيري </a:t>
          </a:r>
          <a:r>
            <a:rPr lang="fa-IR" sz="2500" kern="1200" dirty="0" smtClean="0">
              <a:latin typeface="Times New Roman" pitchFamily="18" charset="0"/>
              <a:cs typeface="B Zar" pitchFamily="2" charset="-78"/>
            </a:rPr>
            <a:t>دارد. تنها سؤال‌هاي درست در اين مورد عبارت است از اين‌كه سوگيري </a:t>
          </a:r>
          <a:r>
            <a:rPr lang="en-US" sz="2500" kern="1200" dirty="0" smtClean="0">
              <a:latin typeface="Times New Roman" pitchFamily="18" charset="0"/>
              <a:cs typeface="B Zar" pitchFamily="2" charset="-78"/>
            </a:rPr>
            <a:t>(bias) </a:t>
          </a:r>
          <a:r>
            <a:rPr lang="fa-IR" sz="2500" kern="1200" dirty="0" smtClean="0">
              <a:latin typeface="Times New Roman" pitchFamily="18" charset="0"/>
              <a:cs typeface="B Zar" pitchFamily="2" charset="-78"/>
            </a:rPr>
            <a:t>«چه‌قدر» و «در چه جهتي» است.</a:t>
          </a:r>
          <a:endParaRPr lang="en-US" sz="2500" kern="1200" dirty="0">
            <a:latin typeface="Times New Roman" pitchFamily="18" charset="0"/>
            <a:cs typeface="B Zar" pitchFamily="2" charset="-78"/>
          </a:endParaRPr>
        </a:p>
        <a:p>
          <a:pPr marL="228600" lvl="1" indent="-228600" algn="justLow" defTabSz="1111250" rtl="1">
            <a:lnSpc>
              <a:spcPct val="90000"/>
            </a:lnSpc>
            <a:spcBef>
              <a:spcPct val="0"/>
            </a:spcBef>
            <a:spcAft>
              <a:spcPct val="15000"/>
            </a:spcAft>
            <a:buChar char="••"/>
          </a:pPr>
          <a:r>
            <a:rPr lang="fa-IR" sz="2500" kern="1200" dirty="0" smtClean="0">
              <a:latin typeface="Times New Roman" pitchFamily="18" charset="0"/>
              <a:cs typeface="B Zar" pitchFamily="2" charset="-78"/>
            </a:rPr>
            <a:t>جهت و اندازة سوگيري در ارزشيابي شما به اين بستگي دارد كه براي ارزشيابي چه كسي و چه مقدار به شما پرداخت مي‌كند. </a:t>
          </a:r>
          <a:endParaRPr lang="en-US" sz="2500" kern="1200" dirty="0">
            <a:latin typeface="Times New Roman" pitchFamily="18" charset="0"/>
            <a:cs typeface="B Zar" pitchFamily="2" charset="-78"/>
          </a:endParaRPr>
        </a:p>
      </dsp:txBody>
      <dsp:txXfrm>
        <a:off x="0" y="2171856"/>
        <a:ext cx="8229600" cy="2756250"/>
      </dsp:txXfrm>
    </dsp:sp>
    <dsp:sp modelId="{887724B2-AE84-44A3-86D1-54D35E98CC9D}">
      <dsp:nvSpPr>
        <dsp:cNvPr id="0" name=""/>
        <dsp:cNvSpPr/>
      </dsp:nvSpPr>
      <dsp:spPr>
        <a:xfrm>
          <a:off x="2057399" y="1802856"/>
          <a:ext cx="5760720" cy="738000"/>
        </a:xfrm>
        <a:prstGeom prst="roundRect">
          <a:avLst/>
        </a:prstGeom>
        <a:solidFill>
          <a:schemeClr val="accent5">
            <a:hueOff val="6718553"/>
            <a:satOff val="9479"/>
            <a:lumOff val="-117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justLow" defTabSz="1111250" rtl="1">
            <a:lnSpc>
              <a:spcPct val="90000"/>
            </a:lnSpc>
            <a:spcBef>
              <a:spcPct val="0"/>
            </a:spcBef>
            <a:spcAft>
              <a:spcPct val="35000"/>
            </a:spcAft>
          </a:pPr>
          <a:r>
            <a:rPr lang="fa-IR" sz="2500" kern="1200" dirty="0" smtClean="0">
              <a:latin typeface="Times New Roman" pitchFamily="18" charset="0"/>
              <a:cs typeface="B Zar" pitchFamily="2" charset="-78"/>
            </a:rPr>
            <a:t>برداشت صحيح:</a:t>
          </a:r>
          <a:endParaRPr lang="en-US" sz="2500" kern="1200" dirty="0">
            <a:latin typeface="Times New Roman" pitchFamily="18" charset="0"/>
            <a:cs typeface="B Zar" pitchFamily="2" charset="-78"/>
          </a:endParaRPr>
        </a:p>
      </dsp:txBody>
      <dsp:txXfrm>
        <a:off x="2057399" y="1802856"/>
        <a:ext cx="5760720" cy="7380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0C9EB6-FC33-40BB-8346-EF5DA663BFE2}">
      <dsp:nvSpPr>
        <dsp:cNvPr id="0" name=""/>
        <dsp:cNvSpPr/>
      </dsp:nvSpPr>
      <dsp:spPr>
        <a:xfrm>
          <a:off x="0" y="421637"/>
          <a:ext cx="8229600" cy="118125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520700" rIns="638708" bIns="177800" numCol="1" spcCol="1270" anchor="t" anchorCtr="0">
          <a:noAutofit/>
        </a:bodyPr>
        <a:lstStyle/>
        <a:p>
          <a:pPr marL="228600" lvl="1" indent="-228600" algn="justLow" defTabSz="1111250" rtl="1">
            <a:lnSpc>
              <a:spcPct val="90000"/>
            </a:lnSpc>
            <a:spcBef>
              <a:spcPct val="0"/>
            </a:spcBef>
            <a:spcAft>
              <a:spcPct val="15000"/>
            </a:spcAft>
            <a:buChar char="••"/>
          </a:pPr>
          <a:r>
            <a:rPr lang="fa-IR" sz="2500" kern="1200" dirty="0" smtClean="0">
              <a:cs typeface="B Zar" pitchFamily="2" charset="-78"/>
            </a:rPr>
            <a:t>ارزشيابي خوب برآورد دقيقي از ارزش ارائه مي‌كند. </a:t>
          </a:r>
          <a:endParaRPr lang="en-US" sz="2500" kern="1200" dirty="0">
            <a:latin typeface="Times New Roman" pitchFamily="18" charset="0"/>
            <a:cs typeface="B Zar" pitchFamily="2" charset="-78"/>
          </a:endParaRPr>
        </a:p>
      </dsp:txBody>
      <dsp:txXfrm>
        <a:off x="0" y="421637"/>
        <a:ext cx="8229600" cy="1181250"/>
      </dsp:txXfrm>
    </dsp:sp>
    <dsp:sp modelId="{3729C245-1746-444E-A877-95A2FB56B644}">
      <dsp:nvSpPr>
        <dsp:cNvPr id="0" name=""/>
        <dsp:cNvSpPr/>
      </dsp:nvSpPr>
      <dsp:spPr>
        <a:xfrm>
          <a:off x="2057399" y="52637"/>
          <a:ext cx="5760720" cy="7380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justLow" defTabSz="1111250" rtl="1">
            <a:lnSpc>
              <a:spcPct val="90000"/>
            </a:lnSpc>
            <a:spcBef>
              <a:spcPct val="0"/>
            </a:spcBef>
            <a:spcAft>
              <a:spcPct val="35000"/>
            </a:spcAft>
          </a:pPr>
          <a:r>
            <a:rPr lang="fa-IR" sz="2500" kern="1200" dirty="0" smtClean="0">
              <a:latin typeface="Times New Roman" pitchFamily="18" charset="0"/>
              <a:cs typeface="B Zar" pitchFamily="2" charset="-78"/>
            </a:rPr>
            <a:t>سوءبرداشت دوم</a:t>
          </a:r>
          <a:endParaRPr lang="en-US" sz="2500" kern="1200" dirty="0">
            <a:latin typeface="Times New Roman" pitchFamily="18" charset="0"/>
            <a:cs typeface="B Zar" pitchFamily="2" charset="-78"/>
          </a:endParaRPr>
        </a:p>
      </dsp:txBody>
      <dsp:txXfrm>
        <a:off x="2057399" y="52637"/>
        <a:ext cx="5760720" cy="738000"/>
      </dsp:txXfrm>
    </dsp:sp>
    <dsp:sp modelId="{8D194B01-ED74-4B5A-9374-8B97ACB1D039}">
      <dsp:nvSpPr>
        <dsp:cNvPr id="0" name=""/>
        <dsp:cNvSpPr/>
      </dsp:nvSpPr>
      <dsp:spPr>
        <a:xfrm>
          <a:off x="0" y="2106887"/>
          <a:ext cx="8229600" cy="118125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520700" rIns="638708" bIns="177800" numCol="1" spcCol="1270" anchor="t" anchorCtr="0">
          <a:noAutofit/>
        </a:bodyPr>
        <a:lstStyle/>
        <a:p>
          <a:pPr marL="228600" lvl="1" indent="-228600" algn="justLow" defTabSz="1111250" rtl="1">
            <a:lnSpc>
              <a:spcPct val="90000"/>
            </a:lnSpc>
            <a:spcBef>
              <a:spcPct val="0"/>
            </a:spcBef>
            <a:spcAft>
              <a:spcPct val="15000"/>
            </a:spcAft>
            <a:buChar char="••"/>
          </a:pPr>
          <a:r>
            <a:rPr lang="fa-IR" sz="2500" kern="1200" dirty="0" smtClean="0">
              <a:cs typeface="B Zar" pitchFamily="2" charset="-78"/>
            </a:rPr>
            <a:t>ارزشيابي دقيقي وجود ندارد.</a:t>
          </a:r>
          <a:endParaRPr lang="en-US" sz="2500" kern="1200" dirty="0" smtClean="0">
            <a:cs typeface="B Zar" pitchFamily="2" charset="-78"/>
          </a:endParaRPr>
        </a:p>
      </dsp:txBody>
      <dsp:txXfrm>
        <a:off x="0" y="2106887"/>
        <a:ext cx="8229600" cy="1181250"/>
      </dsp:txXfrm>
    </dsp:sp>
    <dsp:sp modelId="{887724B2-AE84-44A3-86D1-54D35E98CC9D}">
      <dsp:nvSpPr>
        <dsp:cNvPr id="0" name=""/>
        <dsp:cNvSpPr/>
      </dsp:nvSpPr>
      <dsp:spPr>
        <a:xfrm>
          <a:off x="2057399" y="1737887"/>
          <a:ext cx="5760720" cy="73800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justLow" defTabSz="1111250" rtl="1">
            <a:lnSpc>
              <a:spcPct val="90000"/>
            </a:lnSpc>
            <a:spcBef>
              <a:spcPct val="0"/>
            </a:spcBef>
            <a:spcAft>
              <a:spcPct val="35000"/>
            </a:spcAft>
          </a:pPr>
          <a:r>
            <a:rPr lang="fa-IR" sz="2500" kern="1200" dirty="0" smtClean="0">
              <a:latin typeface="Times New Roman" pitchFamily="18" charset="0"/>
              <a:cs typeface="B Zar" pitchFamily="2" charset="-78"/>
            </a:rPr>
            <a:t>برداشت صحيح:</a:t>
          </a:r>
          <a:endParaRPr lang="en-US" sz="2500" kern="1200" dirty="0">
            <a:latin typeface="Times New Roman" pitchFamily="18" charset="0"/>
            <a:cs typeface="B Zar" pitchFamily="2" charset="-78"/>
          </a:endParaRPr>
        </a:p>
      </dsp:txBody>
      <dsp:txXfrm>
        <a:off x="2057399" y="1737887"/>
        <a:ext cx="5760720" cy="738000"/>
      </dsp:txXfrm>
    </dsp:sp>
    <dsp:sp modelId="{0DEEEE6B-162D-43AB-9A9B-E3A8EAA7F111}">
      <dsp:nvSpPr>
        <dsp:cNvPr id="0" name=""/>
        <dsp:cNvSpPr/>
      </dsp:nvSpPr>
      <dsp:spPr>
        <a:xfrm>
          <a:off x="0" y="3792137"/>
          <a:ext cx="8229600" cy="118125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520700" rIns="638708" bIns="177800" numCol="1" spcCol="1270" anchor="t" anchorCtr="0">
          <a:noAutofit/>
        </a:bodyPr>
        <a:lstStyle/>
        <a:p>
          <a:pPr marL="228600" lvl="1" indent="-228600" algn="justLow" defTabSz="1111250" rtl="1">
            <a:lnSpc>
              <a:spcPct val="90000"/>
            </a:lnSpc>
            <a:spcBef>
              <a:spcPct val="0"/>
            </a:spcBef>
            <a:spcAft>
              <a:spcPct val="15000"/>
            </a:spcAft>
            <a:buChar char="••"/>
          </a:pPr>
          <a:r>
            <a:rPr lang="fa-IR" sz="2500" kern="1200" dirty="0" smtClean="0">
              <a:cs typeface="B Zar" pitchFamily="2" charset="-78"/>
            </a:rPr>
            <a:t>بازده ارزشيابي زماني بالاست كه ارزشيابي كم‌ترين دقت را دارد.</a:t>
          </a:r>
          <a:endParaRPr lang="en-US" sz="2500" kern="1200" dirty="0" smtClean="0">
            <a:cs typeface="B Zar" pitchFamily="2" charset="-78"/>
          </a:endParaRPr>
        </a:p>
      </dsp:txBody>
      <dsp:txXfrm>
        <a:off x="0" y="3792137"/>
        <a:ext cx="8229600" cy="1181250"/>
      </dsp:txXfrm>
    </dsp:sp>
    <dsp:sp modelId="{FFCA8B93-B511-41F0-9FBA-EF3A6B1033F7}">
      <dsp:nvSpPr>
        <dsp:cNvPr id="0" name=""/>
        <dsp:cNvSpPr/>
      </dsp:nvSpPr>
      <dsp:spPr>
        <a:xfrm>
          <a:off x="2057399" y="3423137"/>
          <a:ext cx="5760720" cy="73800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justLow" defTabSz="1111250" rtl="1">
            <a:lnSpc>
              <a:spcPct val="90000"/>
            </a:lnSpc>
            <a:spcBef>
              <a:spcPct val="0"/>
            </a:spcBef>
            <a:spcAft>
              <a:spcPct val="35000"/>
            </a:spcAft>
          </a:pPr>
          <a:r>
            <a:rPr lang="fa-IR" sz="2500" kern="1200" dirty="0" smtClean="0">
              <a:cs typeface="B Zar" pitchFamily="2" charset="-78"/>
            </a:rPr>
            <a:t>سوءبرداشت:</a:t>
          </a:r>
          <a:endParaRPr lang="en-US" sz="2500" kern="1200" dirty="0" smtClean="0">
            <a:cs typeface="B Zar" pitchFamily="2" charset="-78"/>
          </a:endParaRPr>
        </a:p>
      </dsp:txBody>
      <dsp:txXfrm>
        <a:off x="2057399" y="3423137"/>
        <a:ext cx="5760720" cy="73800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0C9EB6-FC33-40BB-8346-EF5DA663BFE2}">
      <dsp:nvSpPr>
        <dsp:cNvPr id="0" name=""/>
        <dsp:cNvSpPr/>
      </dsp:nvSpPr>
      <dsp:spPr>
        <a:xfrm>
          <a:off x="0" y="395312"/>
          <a:ext cx="8229600" cy="12285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8708" tIns="541528" rIns="638708" bIns="184912" numCol="1" spcCol="1270" anchor="t" anchorCtr="0">
          <a:noAutofit/>
        </a:bodyPr>
        <a:lstStyle/>
        <a:p>
          <a:pPr marL="228600" lvl="1" indent="-228600" algn="justLow" defTabSz="1155700" rtl="1">
            <a:lnSpc>
              <a:spcPct val="90000"/>
            </a:lnSpc>
            <a:spcBef>
              <a:spcPct val="0"/>
            </a:spcBef>
            <a:spcAft>
              <a:spcPct val="15000"/>
            </a:spcAft>
            <a:buChar char="••"/>
          </a:pPr>
          <a:r>
            <a:rPr lang="fa-IR" sz="2600" kern="1200" dirty="0" smtClean="0">
              <a:cs typeface="B Zar" pitchFamily="2" charset="-78"/>
            </a:rPr>
            <a:t>هرچه مدل كمّي‌تر باشد، ارزشيابي بهتر است.</a:t>
          </a:r>
          <a:endParaRPr lang="en-US" sz="2600" kern="1200" dirty="0">
            <a:latin typeface="Times New Roman" pitchFamily="18" charset="0"/>
            <a:cs typeface="B Zar" pitchFamily="2" charset="-78"/>
          </a:endParaRPr>
        </a:p>
      </dsp:txBody>
      <dsp:txXfrm>
        <a:off x="0" y="395312"/>
        <a:ext cx="8229600" cy="1228500"/>
      </dsp:txXfrm>
    </dsp:sp>
    <dsp:sp modelId="{3729C245-1746-444E-A877-95A2FB56B644}">
      <dsp:nvSpPr>
        <dsp:cNvPr id="0" name=""/>
        <dsp:cNvSpPr/>
      </dsp:nvSpPr>
      <dsp:spPr>
        <a:xfrm>
          <a:off x="2057399" y="11552"/>
          <a:ext cx="5760720" cy="767520"/>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742" tIns="0" rIns="217742" bIns="0" numCol="1" spcCol="1270" anchor="ctr" anchorCtr="0">
          <a:noAutofit/>
        </a:bodyPr>
        <a:lstStyle/>
        <a:p>
          <a:pPr lvl="0" algn="justLow" defTabSz="1155700" rtl="1">
            <a:lnSpc>
              <a:spcPct val="90000"/>
            </a:lnSpc>
            <a:spcBef>
              <a:spcPct val="0"/>
            </a:spcBef>
            <a:spcAft>
              <a:spcPct val="35000"/>
            </a:spcAft>
          </a:pPr>
          <a:r>
            <a:rPr lang="fa-IR" sz="2600" kern="1200" dirty="0" smtClean="0">
              <a:latin typeface="Times New Roman" pitchFamily="18" charset="0"/>
              <a:cs typeface="B Zar" pitchFamily="2" charset="-78"/>
            </a:rPr>
            <a:t>سوءبرداشت سوم</a:t>
          </a:r>
          <a:endParaRPr lang="en-US" sz="2600" kern="1200" dirty="0">
            <a:latin typeface="Times New Roman" pitchFamily="18" charset="0"/>
            <a:cs typeface="B Zar" pitchFamily="2" charset="-78"/>
          </a:endParaRPr>
        </a:p>
      </dsp:txBody>
      <dsp:txXfrm>
        <a:off x="2057399" y="11552"/>
        <a:ext cx="5760720" cy="767520"/>
      </dsp:txXfrm>
    </dsp:sp>
    <dsp:sp modelId="{8D194B01-ED74-4B5A-9374-8B97ACB1D039}">
      <dsp:nvSpPr>
        <dsp:cNvPr id="0" name=""/>
        <dsp:cNvSpPr/>
      </dsp:nvSpPr>
      <dsp:spPr>
        <a:xfrm>
          <a:off x="0" y="2147972"/>
          <a:ext cx="8229600" cy="2866500"/>
        </a:xfrm>
        <a:prstGeom prst="rect">
          <a:avLst/>
        </a:prstGeom>
        <a:solidFill>
          <a:schemeClr val="lt1">
            <a:alpha val="90000"/>
            <a:hueOff val="0"/>
            <a:satOff val="0"/>
            <a:lumOff val="0"/>
            <a:alphaOff val="0"/>
          </a:schemeClr>
        </a:solidFill>
        <a:ln w="9525" cap="flat" cmpd="sng" algn="ctr">
          <a:solidFill>
            <a:schemeClr val="accent2">
              <a:hueOff val="-20163188"/>
              <a:satOff val="8769"/>
              <a:lumOff val="255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8708" tIns="541528" rIns="638708" bIns="184912" numCol="1" spcCol="1270" anchor="t" anchorCtr="0">
          <a:noAutofit/>
        </a:bodyPr>
        <a:lstStyle/>
        <a:p>
          <a:pPr marL="228600" lvl="1" indent="-228600" algn="justLow" defTabSz="1155700" rtl="1">
            <a:lnSpc>
              <a:spcPct val="90000"/>
            </a:lnSpc>
            <a:spcBef>
              <a:spcPct val="0"/>
            </a:spcBef>
            <a:spcAft>
              <a:spcPct val="15000"/>
            </a:spcAft>
            <a:buChar char="••"/>
          </a:pPr>
          <a:r>
            <a:rPr lang="fa-IR" sz="2600" kern="1200" dirty="0" smtClean="0">
              <a:cs typeface="B Zar" pitchFamily="2" charset="-78"/>
            </a:rPr>
            <a:t>درك هركس از مدل ارزشيابي با تعداد داده‌هايي كه مدل بدان نياز دارد نسبت عكس دارد.</a:t>
          </a:r>
          <a:endParaRPr lang="en-US" sz="2600" kern="1200" dirty="0" smtClean="0">
            <a:cs typeface="B Zar" pitchFamily="2" charset="-78"/>
          </a:endParaRPr>
        </a:p>
        <a:p>
          <a:pPr marL="228600" lvl="1" indent="-228600" algn="r" defTabSz="1155700" rtl="1">
            <a:lnSpc>
              <a:spcPct val="90000"/>
            </a:lnSpc>
            <a:spcBef>
              <a:spcPct val="0"/>
            </a:spcBef>
            <a:spcAft>
              <a:spcPct val="15000"/>
            </a:spcAft>
            <a:buChar char="••"/>
          </a:pPr>
          <a:r>
            <a:rPr lang="fa-IR" sz="2600" kern="1200" dirty="0" smtClean="0">
              <a:cs typeface="B Zar" pitchFamily="2" charset="-78"/>
            </a:rPr>
            <a:t>برداشت صحيح: مدل‌هاي ارزشيابي ساده‌تر بهتر از مدل‌هاي ارزشيابي پيچيده‌تر است.  </a:t>
          </a:r>
          <a:endParaRPr lang="en-US" sz="2600" kern="1200" dirty="0" smtClean="0">
            <a:cs typeface="B Zar" pitchFamily="2" charset="-78"/>
          </a:endParaRPr>
        </a:p>
      </dsp:txBody>
      <dsp:txXfrm>
        <a:off x="0" y="2147972"/>
        <a:ext cx="8229600" cy="2866500"/>
      </dsp:txXfrm>
    </dsp:sp>
    <dsp:sp modelId="{887724B2-AE84-44A3-86D1-54D35E98CC9D}">
      <dsp:nvSpPr>
        <dsp:cNvPr id="0" name=""/>
        <dsp:cNvSpPr/>
      </dsp:nvSpPr>
      <dsp:spPr>
        <a:xfrm>
          <a:off x="2057399" y="1764212"/>
          <a:ext cx="5760720" cy="767520"/>
        </a:xfrm>
        <a:prstGeom prst="roundRect">
          <a:avLst/>
        </a:prstGeom>
        <a:gradFill rotWithShape="0">
          <a:gsLst>
            <a:gs pos="0">
              <a:schemeClr val="accent2">
                <a:hueOff val="-20163188"/>
                <a:satOff val="8769"/>
                <a:lumOff val="2550"/>
                <a:alphaOff val="0"/>
                <a:tint val="50000"/>
                <a:satMod val="300000"/>
              </a:schemeClr>
            </a:gs>
            <a:gs pos="35000">
              <a:schemeClr val="accent2">
                <a:hueOff val="-20163188"/>
                <a:satOff val="8769"/>
                <a:lumOff val="2550"/>
                <a:alphaOff val="0"/>
                <a:tint val="37000"/>
                <a:satMod val="300000"/>
              </a:schemeClr>
            </a:gs>
            <a:gs pos="100000">
              <a:schemeClr val="accent2">
                <a:hueOff val="-20163188"/>
                <a:satOff val="8769"/>
                <a:lumOff val="255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742" tIns="0" rIns="217742" bIns="0" numCol="1" spcCol="1270" anchor="ctr" anchorCtr="0">
          <a:noAutofit/>
        </a:bodyPr>
        <a:lstStyle/>
        <a:p>
          <a:pPr lvl="0" algn="justLow" defTabSz="1155700" rtl="1">
            <a:lnSpc>
              <a:spcPct val="90000"/>
            </a:lnSpc>
            <a:spcBef>
              <a:spcPct val="0"/>
            </a:spcBef>
            <a:spcAft>
              <a:spcPct val="35000"/>
            </a:spcAft>
          </a:pPr>
          <a:r>
            <a:rPr lang="fa-IR" sz="2600" kern="1200" dirty="0" smtClean="0">
              <a:latin typeface="Times New Roman" pitchFamily="18" charset="0"/>
              <a:cs typeface="B Zar" pitchFamily="2" charset="-78"/>
            </a:rPr>
            <a:t>برداشت صحيح:</a:t>
          </a:r>
          <a:endParaRPr lang="en-US" sz="2600" kern="1200" dirty="0">
            <a:latin typeface="Times New Roman" pitchFamily="18" charset="0"/>
            <a:cs typeface="B Zar" pitchFamily="2" charset="-78"/>
          </a:endParaRPr>
        </a:p>
      </dsp:txBody>
      <dsp:txXfrm>
        <a:off x="2057399" y="1764212"/>
        <a:ext cx="5760720" cy="76752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2C9865E-5AF9-41CD-A48B-87EBC8E7CCB7}">
      <dsp:nvSpPr>
        <dsp:cNvPr id="0" name=""/>
        <dsp:cNvSpPr/>
      </dsp:nvSpPr>
      <dsp:spPr>
        <a:xfrm>
          <a:off x="0" y="513662"/>
          <a:ext cx="8229600" cy="44415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624840" rIns="638708" bIns="213360" numCol="1" spcCol="1270" anchor="t" anchorCtr="0">
          <a:noAutofit/>
        </a:bodyPr>
        <a:lstStyle/>
        <a:p>
          <a:pPr marL="285750" lvl="1" indent="-285750" algn="justLow" defTabSz="1333500" rtl="1">
            <a:lnSpc>
              <a:spcPct val="90000"/>
            </a:lnSpc>
            <a:spcBef>
              <a:spcPct val="0"/>
            </a:spcBef>
            <a:spcAft>
              <a:spcPct val="15000"/>
            </a:spcAft>
            <a:buChar char="••"/>
          </a:pPr>
          <a:r>
            <a:rPr lang="fa-IR" sz="3000" kern="1200" dirty="0" smtClean="0">
              <a:cs typeface="B Zar" pitchFamily="2" charset="-78"/>
            </a:rPr>
            <a:t>ارزش دارايي را به ويژگي‌هاي ذاتي آن ربط مي‌دهد: مهم‌تر از همه ظرفيت آن در خلق جريان نقدي و ريسك اين جريان نقدي است. در شكل عمومي، آن ارزش ذاتي با ارزشيابي جريان نقدي تنزيل‌شده محاسبه مي‌شود.</a:t>
          </a:r>
          <a:endParaRPr lang="en-US" sz="3000" kern="1200" dirty="0">
            <a:cs typeface="B Zar" pitchFamily="2" charset="-78"/>
          </a:endParaRPr>
        </a:p>
        <a:p>
          <a:pPr marL="285750" lvl="1" indent="-285750" algn="justLow" defTabSz="1333500" rtl="1">
            <a:lnSpc>
              <a:spcPct val="90000"/>
            </a:lnSpc>
            <a:spcBef>
              <a:spcPct val="0"/>
            </a:spcBef>
            <a:spcAft>
              <a:spcPct val="15000"/>
            </a:spcAft>
            <a:buChar char="••"/>
          </a:pPr>
          <a:r>
            <a:rPr lang="fa-IR" sz="3000" kern="1200" dirty="0" smtClean="0">
              <a:cs typeface="B Zar" pitchFamily="2" charset="-78"/>
            </a:rPr>
            <a:t>ارزش دارايي عبارت است از ارزش فعلي جريان‌هاي نقدي مورد انتظار روي دارايي‌ها.</a:t>
          </a:r>
          <a:endParaRPr lang="en-US" sz="3000" kern="1200" dirty="0">
            <a:cs typeface="B Zar" pitchFamily="2" charset="-78"/>
          </a:endParaRPr>
        </a:p>
      </dsp:txBody>
      <dsp:txXfrm>
        <a:off x="0" y="513662"/>
        <a:ext cx="8229600" cy="4441500"/>
      </dsp:txXfrm>
    </dsp:sp>
    <dsp:sp modelId="{26136B64-029C-4E49-BA90-266476306B63}">
      <dsp:nvSpPr>
        <dsp:cNvPr id="0" name=""/>
        <dsp:cNvSpPr/>
      </dsp:nvSpPr>
      <dsp:spPr>
        <a:xfrm>
          <a:off x="2057399" y="70862"/>
          <a:ext cx="5760720" cy="88560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justLow" defTabSz="1333500" rtl="1">
            <a:lnSpc>
              <a:spcPct val="90000"/>
            </a:lnSpc>
            <a:spcBef>
              <a:spcPct val="0"/>
            </a:spcBef>
            <a:spcAft>
              <a:spcPct val="35000"/>
            </a:spcAft>
          </a:pPr>
          <a:r>
            <a:rPr lang="fa-IR" sz="3000" kern="1200" dirty="0" smtClean="0">
              <a:cs typeface="B Zar" pitchFamily="2" charset="-78"/>
            </a:rPr>
            <a:t>1. ارزشيابي ذاتي </a:t>
          </a:r>
          <a:r>
            <a:rPr lang="en-US" sz="3000" kern="1200" dirty="0" smtClean="0">
              <a:latin typeface="Times New Roman" pitchFamily="18" charset="0"/>
              <a:cs typeface="Times New Roman" pitchFamily="18" charset="0"/>
            </a:rPr>
            <a:t>(intrinsic)</a:t>
          </a:r>
          <a:endParaRPr lang="en-US" sz="3000" kern="1200" dirty="0">
            <a:cs typeface="B Zar" pitchFamily="2" charset="-78"/>
          </a:endParaRPr>
        </a:p>
      </dsp:txBody>
      <dsp:txXfrm>
        <a:off x="2057399" y="70862"/>
        <a:ext cx="5760720" cy="88560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2C9865E-5AF9-41CD-A48B-87EBC8E7CCB7}">
      <dsp:nvSpPr>
        <dsp:cNvPr id="0" name=""/>
        <dsp:cNvSpPr/>
      </dsp:nvSpPr>
      <dsp:spPr>
        <a:xfrm>
          <a:off x="0" y="614912"/>
          <a:ext cx="8229600" cy="20790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499872" rIns="638708" bIns="170688" numCol="1" spcCol="1270" anchor="t" anchorCtr="0">
          <a:noAutofit/>
        </a:bodyPr>
        <a:lstStyle/>
        <a:p>
          <a:pPr marL="228600" lvl="1" indent="-228600" algn="justLow" defTabSz="1066800" rtl="1">
            <a:lnSpc>
              <a:spcPct val="90000"/>
            </a:lnSpc>
            <a:spcBef>
              <a:spcPct val="0"/>
            </a:spcBef>
            <a:spcAft>
              <a:spcPct val="15000"/>
            </a:spcAft>
            <a:buChar char="••"/>
          </a:pPr>
          <a:r>
            <a:rPr lang="fa-IR" sz="2400" kern="1200" smtClean="0">
              <a:latin typeface="Times New Roman" pitchFamily="18" charset="0"/>
              <a:cs typeface="B Zar" pitchFamily="2" charset="-78"/>
            </a:rPr>
            <a:t>ارزش دارايي را با توجه به قيمت‌گذاري دارايي‌هاي «قابل‌مقايسه» و با توجه به متغيرهاي عمومي چون عايدات، جريان نقدي، ارزش نقدي يا فروش اندازه مي‌گيرد.</a:t>
          </a:r>
          <a:endParaRPr lang="en-US" sz="2400" kern="1200" dirty="0">
            <a:latin typeface="Times New Roman" pitchFamily="18" charset="0"/>
            <a:cs typeface="B Zar" pitchFamily="2" charset="-78"/>
          </a:endParaRPr>
        </a:p>
      </dsp:txBody>
      <dsp:txXfrm>
        <a:off x="0" y="614912"/>
        <a:ext cx="8229600" cy="2079000"/>
      </dsp:txXfrm>
    </dsp:sp>
    <dsp:sp modelId="{26136B64-029C-4E49-BA90-266476306B63}">
      <dsp:nvSpPr>
        <dsp:cNvPr id="0" name=""/>
        <dsp:cNvSpPr/>
      </dsp:nvSpPr>
      <dsp:spPr>
        <a:xfrm>
          <a:off x="2057399" y="260672"/>
          <a:ext cx="5760720" cy="70848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justLow" defTabSz="1066800" rtl="1">
            <a:lnSpc>
              <a:spcPct val="90000"/>
            </a:lnSpc>
            <a:spcBef>
              <a:spcPct val="0"/>
            </a:spcBef>
            <a:spcAft>
              <a:spcPct val="35000"/>
            </a:spcAft>
          </a:pPr>
          <a:r>
            <a:rPr lang="fa-IR" sz="2400" kern="1200" dirty="0" smtClean="0">
              <a:latin typeface="Times New Roman" pitchFamily="18" charset="0"/>
              <a:cs typeface="B Zar" pitchFamily="2" charset="-78"/>
            </a:rPr>
            <a:t>2. ارزشيابي نسبي </a:t>
          </a:r>
          <a:r>
            <a:rPr lang="en-US" sz="2400" kern="1200" dirty="0" smtClean="0">
              <a:latin typeface="Times New Roman" pitchFamily="18" charset="0"/>
              <a:cs typeface="B Zar" pitchFamily="2" charset="-78"/>
            </a:rPr>
            <a:t>(relative)</a:t>
          </a:r>
          <a:endParaRPr lang="en-US" sz="2400" kern="1200" dirty="0">
            <a:latin typeface="Times New Roman" pitchFamily="18" charset="0"/>
            <a:cs typeface="B Zar" pitchFamily="2" charset="-78"/>
          </a:endParaRPr>
        </a:p>
      </dsp:txBody>
      <dsp:txXfrm>
        <a:off x="2057399" y="260672"/>
        <a:ext cx="5760720" cy="708480"/>
      </dsp:txXfrm>
    </dsp:sp>
    <dsp:sp modelId="{1942E02D-5FEB-42CE-AAB8-8C9F4582064F}">
      <dsp:nvSpPr>
        <dsp:cNvPr id="0" name=""/>
        <dsp:cNvSpPr/>
      </dsp:nvSpPr>
      <dsp:spPr>
        <a:xfrm>
          <a:off x="0" y="3177752"/>
          <a:ext cx="8229600" cy="1587600"/>
        </a:xfrm>
        <a:prstGeom prst="rect">
          <a:avLst/>
        </a:prstGeom>
        <a:solidFill>
          <a:schemeClr val="lt1">
            <a:alpha val="90000"/>
            <a:hueOff val="0"/>
            <a:satOff val="0"/>
            <a:lumOff val="0"/>
            <a:alphaOff val="0"/>
          </a:schemeClr>
        </a:solidFill>
        <a:ln w="9525" cap="flat" cmpd="sng" algn="ctr">
          <a:solidFill>
            <a:schemeClr val="accent4">
              <a:hueOff val="1218040"/>
              <a:satOff val="-21072"/>
              <a:lumOff val="-451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499872" rIns="638708" bIns="170688" numCol="1" spcCol="1270" anchor="t" anchorCtr="0">
          <a:noAutofit/>
        </a:bodyPr>
        <a:lstStyle/>
        <a:p>
          <a:pPr marL="228600" lvl="1" indent="-228600" algn="justLow" defTabSz="1066800" rtl="1">
            <a:lnSpc>
              <a:spcPct val="90000"/>
            </a:lnSpc>
            <a:spcBef>
              <a:spcPct val="0"/>
            </a:spcBef>
            <a:spcAft>
              <a:spcPct val="15000"/>
            </a:spcAft>
            <a:buChar char="••"/>
          </a:pPr>
          <a:r>
            <a:rPr lang="fa-IR" sz="2400" kern="1200" dirty="0" smtClean="0">
              <a:latin typeface="Times New Roman" pitchFamily="18" charset="0"/>
              <a:cs typeface="B Zar" pitchFamily="2" charset="-78"/>
            </a:rPr>
            <a:t>از مدل‌هاي قيمت‌گذاري اختيار معامله استفاده مي‌كند تا ارزش دارايي‌هايي را اندازه بگيرد كه ويژگي‌هاي اختيار معامله </a:t>
          </a:r>
          <a:r>
            <a:rPr lang="en-US" sz="2400" kern="1200" dirty="0" smtClean="0">
              <a:latin typeface="Times New Roman" pitchFamily="18" charset="0"/>
              <a:cs typeface="B Zar" pitchFamily="2" charset="-78"/>
            </a:rPr>
            <a:t>(option) </a:t>
          </a:r>
          <a:r>
            <a:rPr lang="fa-IR" sz="2400" kern="1200" dirty="0" smtClean="0">
              <a:latin typeface="Times New Roman" pitchFamily="18" charset="0"/>
              <a:cs typeface="B Zar" pitchFamily="2" charset="-78"/>
            </a:rPr>
            <a:t> دارند.</a:t>
          </a:r>
          <a:endParaRPr lang="en-US" sz="2400" kern="1200" dirty="0">
            <a:latin typeface="Times New Roman" pitchFamily="18" charset="0"/>
            <a:cs typeface="B Zar" pitchFamily="2" charset="-78"/>
          </a:endParaRPr>
        </a:p>
      </dsp:txBody>
      <dsp:txXfrm>
        <a:off x="0" y="3177752"/>
        <a:ext cx="8229600" cy="1587600"/>
      </dsp:txXfrm>
    </dsp:sp>
    <dsp:sp modelId="{1888DB12-6B89-46C4-B9AC-B29DD5470C5A}">
      <dsp:nvSpPr>
        <dsp:cNvPr id="0" name=""/>
        <dsp:cNvSpPr/>
      </dsp:nvSpPr>
      <dsp:spPr>
        <a:xfrm>
          <a:off x="2057399" y="2823512"/>
          <a:ext cx="5760720" cy="708480"/>
        </a:xfrm>
        <a:prstGeom prst="roundRect">
          <a:avLst/>
        </a:prstGeom>
        <a:gradFill rotWithShape="0">
          <a:gsLst>
            <a:gs pos="0">
              <a:schemeClr val="accent4">
                <a:hueOff val="1218040"/>
                <a:satOff val="-21072"/>
                <a:lumOff val="-4510"/>
                <a:alphaOff val="0"/>
                <a:shade val="51000"/>
                <a:satMod val="130000"/>
              </a:schemeClr>
            </a:gs>
            <a:gs pos="80000">
              <a:schemeClr val="accent4">
                <a:hueOff val="1218040"/>
                <a:satOff val="-21072"/>
                <a:lumOff val="-4510"/>
                <a:alphaOff val="0"/>
                <a:shade val="93000"/>
                <a:satMod val="130000"/>
              </a:schemeClr>
            </a:gs>
            <a:gs pos="100000">
              <a:schemeClr val="accent4">
                <a:hueOff val="1218040"/>
                <a:satOff val="-21072"/>
                <a:lumOff val="-451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justLow" defTabSz="1066800" rtl="1">
            <a:lnSpc>
              <a:spcPct val="90000"/>
            </a:lnSpc>
            <a:spcBef>
              <a:spcPct val="0"/>
            </a:spcBef>
            <a:spcAft>
              <a:spcPct val="35000"/>
            </a:spcAft>
          </a:pPr>
          <a:r>
            <a:rPr lang="fa-IR" sz="2400" kern="1200" dirty="0" smtClean="0">
              <a:latin typeface="Times New Roman" pitchFamily="18" charset="0"/>
              <a:cs typeface="B Zar" pitchFamily="2" charset="-78"/>
            </a:rPr>
            <a:t>3. ارزشيابي ادعاي اقتضايي </a:t>
          </a:r>
          <a:r>
            <a:rPr lang="en-US" sz="2400" kern="1200" dirty="0" smtClean="0">
              <a:latin typeface="Times New Roman" pitchFamily="18" charset="0"/>
              <a:cs typeface="B Zar" pitchFamily="2" charset="-78"/>
            </a:rPr>
            <a:t>(contingent claim)</a:t>
          </a:r>
          <a:endParaRPr lang="en-US" sz="2400" kern="1200" dirty="0">
            <a:latin typeface="Times New Roman" pitchFamily="18" charset="0"/>
            <a:cs typeface="B Zar" pitchFamily="2" charset="-78"/>
          </a:endParaRPr>
        </a:p>
      </dsp:txBody>
      <dsp:txXfrm>
        <a:off x="2057399" y="2823512"/>
        <a:ext cx="5760720" cy="70848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16FF7B0-5D9A-458D-A681-2AF1C1D1243A}">
      <dsp:nvSpPr>
        <dsp:cNvPr id="0" name=""/>
        <dsp:cNvSpPr/>
      </dsp:nvSpPr>
      <dsp:spPr>
        <a:xfrm>
          <a:off x="0" y="564422"/>
          <a:ext cx="8229600" cy="1441440"/>
        </a:xfrm>
        <a:prstGeom prst="round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Low" defTabSz="1244600" rtl="1">
            <a:lnSpc>
              <a:spcPct val="90000"/>
            </a:lnSpc>
            <a:spcBef>
              <a:spcPct val="0"/>
            </a:spcBef>
            <a:spcAft>
              <a:spcPct val="35000"/>
            </a:spcAft>
          </a:pPr>
          <a:r>
            <a:rPr lang="fa-IR" sz="2800" kern="1200" dirty="0" smtClean="0">
              <a:cs typeface="B Zar" pitchFamily="2" charset="-78"/>
            </a:rPr>
            <a:t>استفاده از مدل ارزشيابي در تصميمات سرمايه‌گذاري (يعني در اين تصميم كه كدام دارايي‌ها زيرقيمت و كدام بالاي قيمت‌اند) مبتني است بر:</a:t>
          </a:r>
          <a:endParaRPr lang="en-US" sz="2800" kern="1200" dirty="0">
            <a:cs typeface="B Zar" pitchFamily="2" charset="-78"/>
          </a:endParaRPr>
        </a:p>
      </dsp:txBody>
      <dsp:txXfrm>
        <a:off x="0" y="564422"/>
        <a:ext cx="8229600" cy="1441440"/>
      </dsp:txXfrm>
    </dsp:sp>
    <dsp:sp modelId="{B395CE8B-A11A-4662-9AFF-0D11F85C7A2D}">
      <dsp:nvSpPr>
        <dsp:cNvPr id="0" name=""/>
        <dsp:cNvSpPr/>
      </dsp:nvSpPr>
      <dsp:spPr>
        <a:xfrm>
          <a:off x="0" y="2005862"/>
          <a:ext cx="8229600" cy="1014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28600" lvl="1" indent="-228600" algn="justLow" defTabSz="977900" rtl="1">
            <a:lnSpc>
              <a:spcPct val="90000"/>
            </a:lnSpc>
            <a:spcBef>
              <a:spcPct val="0"/>
            </a:spcBef>
            <a:spcAft>
              <a:spcPct val="20000"/>
            </a:spcAft>
            <a:buChar char="••"/>
          </a:pPr>
          <a:r>
            <a:rPr lang="fa-IR" sz="2200" kern="1200" smtClean="0">
              <a:cs typeface="B Zar" pitchFamily="2" charset="-78"/>
            </a:rPr>
            <a:t>اين برداشت كه بازارها ناكارا هستند و در ارزشيابي ارزش اشتباه مي‌كنند. </a:t>
          </a:r>
          <a:endParaRPr lang="en-US" sz="2200" kern="1200">
            <a:cs typeface="B Zar" pitchFamily="2" charset="-78"/>
          </a:endParaRPr>
        </a:p>
        <a:p>
          <a:pPr marL="228600" lvl="1" indent="-228600" algn="justLow" defTabSz="977900" rtl="1">
            <a:lnSpc>
              <a:spcPct val="90000"/>
            </a:lnSpc>
            <a:spcBef>
              <a:spcPct val="0"/>
            </a:spcBef>
            <a:spcAft>
              <a:spcPct val="20000"/>
            </a:spcAft>
            <a:buChar char="••"/>
          </a:pPr>
          <a:r>
            <a:rPr lang="fa-IR" sz="2200" kern="1200" smtClean="0">
              <a:cs typeface="B Zar" pitchFamily="2" charset="-78"/>
            </a:rPr>
            <a:t>اين فرض كه چه‌گونه و چه زمان اين نا‌كارايي‌ها اصلاح مي‌شود. </a:t>
          </a:r>
          <a:endParaRPr lang="en-US" sz="2200" kern="1200">
            <a:cs typeface="B Zar" pitchFamily="2" charset="-78"/>
          </a:endParaRPr>
        </a:p>
      </dsp:txBody>
      <dsp:txXfrm>
        <a:off x="0" y="2005862"/>
        <a:ext cx="8229600" cy="1014300"/>
      </dsp:txXfrm>
    </dsp:sp>
    <dsp:sp modelId="{41C78F9F-6473-431C-BA96-22A61DDDB1C9}">
      <dsp:nvSpPr>
        <dsp:cNvPr id="0" name=""/>
        <dsp:cNvSpPr/>
      </dsp:nvSpPr>
      <dsp:spPr>
        <a:xfrm>
          <a:off x="0" y="3020162"/>
          <a:ext cx="8229600" cy="1441440"/>
        </a:xfrm>
        <a:prstGeom prst="roundRect">
          <a:avLst/>
        </a:prstGeom>
        <a:solidFill>
          <a:schemeClr val="accent3">
            <a:hueOff val="11624607"/>
            <a:satOff val="-37145"/>
            <a:lumOff val="-9412"/>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Low" defTabSz="1244600" rtl="1">
            <a:lnSpc>
              <a:spcPct val="90000"/>
            </a:lnSpc>
            <a:spcBef>
              <a:spcPct val="0"/>
            </a:spcBef>
            <a:spcAft>
              <a:spcPct val="35000"/>
            </a:spcAft>
          </a:pPr>
          <a:r>
            <a:rPr lang="fa-IR" sz="2800" kern="1200" dirty="0" smtClean="0">
              <a:cs typeface="B Zar" pitchFamily="2" charset="-78"/>
            </a:rPr>
            <a:t>در بازار كارا، قيمت بازار بهترين برآورد از ارزش است، و هدف هر مدل ارزشيابي عبارت است از توجيه اين ارزش.</a:t>
          </a:r>
          <a:endParaRPr lang="en-US" sz="2800" kern="1200" dirty="0">
            <a:cs typeface="B Zar" pitchFamily="2" charset="-78"/>
          </a:endParaRPr>
        </a:p>
      </dsp:txBody>
      <dsp:txXfrm>
        <a:off x="0" y="3020162"/>
        <a:ext cx="8229600" cy="144144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9CD34A4-4318-4E00-A34D-368E99C6096C}">
      <dsp:nvSpPr>
        <dsp:cNvPr id="0" name=""/>
        <dsp:cNvSpPr/>
      </dsp:nvSpPr>
      <dsp:spPr>
        <a:xfrm>
          <a:off x="0" y="123512"/>
          <a:ext cx="8229600" cy="92664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justLow" defTabSz="800100" rtl="1">
            <a:lnSpc>
              <a:spcPct val="90000"/>
            </a:lnSpc>
            <a:spcBef>
              <a:spcPct val="0"/>
            </a:spcBef>
            <a:spcAft>
              <a:spcPct val="35000"/>
            </a:spcAft>
          </a:pPr>
          <a:r>
            <a:rPr lang="fa-IR" sz="1800" kern="1200" dirty="0" smtClean="0">
              <a:latin typeface="Times New Roman" pitchFamily="18" charset="0"/>
              <a:cs typeface="B Zar" pitchFamily="2" charset="-78"/>
            </a:rPr>
            <a:t>چيست؟ در ارزشيابي جريان نقدي تنزيل‌شده، ارزش دارايي عبارت است از ارزش فعلي جريان نقدي مورد انتظار از دارايي.</a:t>
          </a:r>
          <a:endParaRPr lang="en-US" sz="1800" kern="1200" dirty="0">
            <a:latin typeface="Times New Roman" pitchFamily="18" charset="0"/>
            <a:cs typeface="B Zar" pitchFamily="2" charset="-78"/>
          </a:endParaRPr>
        </a:p>
      </dsp:txBody>
      <dsp:txXfrm>
        <a:off x="0" y="123512"/>
        <a:ext cx="8229600" cy="926640"/>
      </dsp:txXfrm>
    </dsp:sp>
    <dsp:sp modelId="{79AC340F-CDA8-4C8B-A839-3D993E5503A8}">
      <dsp:nvSpPr>
        <dsp:cNvPr id="0" name=""/>
        <dsp:cNvSpPr/>
      </dsp:nvSpPr>
      <dsp:spPr>
        <a:xfrm>
          <a:off x="0" y="1101992"/>
          <a:ext cx="8229600" cy="926640"/>
        </a:xfrm>
        <a:prstGeom prst="roundRect">
          <a:avLst/>
        </a:prstGeom>
        <a:gradFill rotWithShape="0">
          <a:gsLst>
            <a:gs pos="0">
              <a:schemeClr val="accent5">
                <a:hueOff val="2239518"/>
                <a:satOff val="3160"/>
                <a:lumOff val="-392"/>
                <a:alphaOff val="0"/>
                <a:shade val="51000"/>
                <a:satMod val="130000"/>
              </a:schemeClr>
            </a:gs>
            <a:gs pos="80000">
              <a:schemeClr val="accent5">
                <a:hueOff val="2239518"/>
                <a:satOff val="3160"/>
                <a:lumOff val="-392"/>
                <a:alphaOff val="0"/>
                <a:shade val="93000"/>
                <a:satMod val="130000"/>
              </a:schemeClr>
            </a:gs>
            <a:gs pos="100000">
              <a:schemeClr val="accent5">
                <a:hueOff val="2239518"/>
                <a:satOff val="3160"/>
                <a:lumOff val="-39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justLow" defTabSz="800100" rtl="1">
            <a:lnSpc>
              <a:spcPct val="90000"/>
            </a:lnSpc>
            <a:spcBef>
              <a:spcPct val="0"/>
            </a:spcBef>
            <a:spcAft>
              <a:spcPct val="35000"/>
            </a:spcAft>
          </a:pPr>
          <a:r>
            <a:rPr lang="fa-IR" sz="1800" kern="1200" smtClean="0">
              <a:latin typeface="Times New Roman" pitchFamily="18" charset="0"/>
              <a:cs typeface="B Zar" pitchFamily="2" charset="-78"/>
            </a:rPr>
            <a:t>مباني فلسفي: هر دارايي ارزش ذاتي‌اي دارد كه قابل برآورد است، و به ويژگي‌هاي دارايي برحسب جريان نقدي، رشد و ريسك مربوط است.</a:t>
          </a:r>
          <a:endParaRPr lang="en-US" sz="1800" kern="1200">
            <a:latin typeface="Times New Roman" pitchFamily="18" charset="0"/>
            <a:cs typeface="B Zar" pitchFamily="2" charset="-78"/>
          </a:endParaRPr>
        </a:p>
      </dsp:txBody>
      <dsp:txXfrm>
        <a:off x="0" y="1101992"/>
        <a:ext cx="8229600" cy="926640"/>
      </dsp:txXfrm>
    </dsp:sp>
    <dsp:sp modelId="{EFD9F846-9CB7-4311-B94A-3F3726B6D7F1}">
      <dsp:nvSpPr>
        <dsp:cNvPr id="0" name=""/>
        <dsp:cNvSpPr/>
      </dsp:nvSpPr>
      <dsp:spPr>
        <a:xfrm>
          <a:off x="0" y="2080472"/>
          <a:ext cx="8229600" cy="926640"/>
        </a:xfrm>
        <a:prstGeom prst="roundRect">
          <a:avLst/>
        </a:prstGeom>
        <a:gradFill rotWithShape="0">
          <a:gsLst>
            <a:gs pos="0">
              <a:schemeClr val="accent5">
                <a:hueOff val="4479036"/>
                <a:satOff val="6319"/>
                <a:lumOff val="-784"/>
                <a:alphaOff val="0"/>
                <a:shade val="51000"/>
                <a:satMod val="130000"/>
              </a:schemeClr>
            </a:gs>
            <a:gs pos="80000">
              <a:schemeClr val="accent5">
                <a:hueOff val="4479036"/>
                <a:satOff val="6319"/>
                <a:lumOff val="-784"/>
                <a:alphaOff val="0"/>
                <a:shade val="93000"/>
                <a:satMod val="130000"/>
              </a:schemeClr>
            </a:gs>
            <a:gs pos="100000">
              <a:schemeClr val="accent5">
                <a:hueOff val="4479036"/>
                <a:satOff val="6319"/>
                <a:lumOff val="-78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justLow" defTabSz="800100" rtl="1">
            <a:lnSpc>
              <a:spcPct val="90000"/>
            </a:lnSpc>
            <a:spcBef>
              <a:spcPct val="0"/>
            </a:spcBef>
            <a:spcAft>
              <a:spcPct val="35000"/>
            </a:spcAft>
          </a:pPr>
          <a:r>
            <a:rPr lang="fa-IR" sz="1800" kern="1200" smtClean="0">
              <a:latin typeface="Times New Roman" pitchFamily="18" charset="0"/>
              <a:cs typeface="B Zar" pitchFamily="2" charset="-78"/>
            </a:rPr>
            <a:t>اطلاعات مورد نياز: در ارزشيابي جريان نقدي تنزيل‌شده به موارد زير نياز مي‌رود: </a:t>
          </a:r>
          <a:endParaRPr lang="en-US" sz="1800" kern="1200">
            <a:latin typeface="Times New Roman" pitchFamily="18" charset="0"/>
            <a:cs typeface="B Zar" pitchFamily="2" charset="-78"/>
          </a:endParaRPr>
        </a:p>
      </dsp:txBody>
      <dsp:txXfrm>
        <a:off x="0" y="2080472"/>
        <a:ext cx="8229600" cy="926640"/>
      </dsp:txXfrm>
    </dsp:sp>
    <dsp:sp modelId="{5CF2246C-3051-42B8-97ED-FA5E3D0FF195}">
      <dsp:nvSpPr>
        <dsp:cNvPr id="0" name=""/>
        <dsp:cNvSpPr/>
      </dsp:nvSpPr>
      <dsp:spPr>
        <a:xfrm>
          <a:off x="0" y="3007112"/>
          <a:ext cx="8229600" cy="968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2860" rIns="128016" bIns="22860" numCol="1" spcCol="1270" anchor="t" anchorCtr="0">
          <a:noAutofit/>
        </a:bodyPr>
        <a:lstStyle/>
        <a:p>
          <a:pPr marL="114300" lvl="1" indent="-114300" algn="justLow" defTabSz="622300" rtl="1">
            <a:lnSpc>
              <a:spcPct val="90000"/>
            </a:lnSpc>
            <a:spcBef>
              <a:spcPct val="0"/>
            </a:spcBef>
            <a:spcAft>
              <a:spcPct val="20000"/>
            </a:spcAft>
            <a:buChar char="••"/>
          </a:pPr>
          <a:r>
            <a:rPr lang="fa-IR" sz="1400" kern="1200" smtClean="0">
              <a:latin typeface="Times New Roman" pitchFamily="18" charset="0"/>
              <a:cs typeface="B Zar" pitchFamily="2" charset="-78"/>
            </a:rPr>
            <a:t>عمر دارايي بايد برآورد شود. </a:t>
          </a:r>
          <a:endParaRPr lang="en-US" sz="1400" kern="1200">
            <a:latin typeface="Times New Roman" pitchFamily="18" charset="0"/>
            <a:cs typeface="B Zar" pitchFamily="2" charset="-78"/>
          </a:endParaRPr>
        </a:p>
        <a:p>
          <a:pPr marL="114300" lvl="1" indent="-114300" algn="justLow" defTabSz="622300" rtl="1">
            <a:lnSpc>
              <a:spcPct val="90000"/>
            </a:lnSpc>
            <a:spcBef>
              <a:spcPct val="0"/>
            </a:spcBef>
            <a:spcAft>
              <a:spcPct val="20000"/>
            </a:spcAft>
            <a:buChar char="••"/>
          </a:pPr>
          <a:r>
            <a:rPr lang="fa-IR" sz="1400" kern="1200" smtClean="0">
              <a:latin typeface="Times New Roman" pitchFamily="18" charset="0"/>
              <a:cs typeface="B Zar" pitchFamily="2" charset="-78"/>
            </a:rPr>
            <a:t>جريان نقدي در طول عمر پروژه بايد برآورد شود. </a:t>
          </a:r>
          <a:endParaRPr lang="en-US" sz="1400" kern="1200">
            <a:latin typeface="Times New Roman" pitchFamily="18" charset="0"/>
            <a:cs typeface="B Zar" pitchFamily="2" charset="-78"/>
          </a:endParaRPr>
        </a:p>
        <a:p>
          <a:pPr marL="114300" lvl="1" indent="-114300" algn="justLow" defTabSz="622300" rtl="1">
            <a:lnSpc>
              <a:spcPct val="90000"/>
            </a:lnSpc>
            <a:spcBef>
              <a:spcPct val="0"/>
            </a:spcBef>
            <a:spcAft>
              <a:spcPct val="20000"/>
            </a:spcAft>
            <a:buChar char="••"/>
          </a:pPr>
          <a:r>
            <a:rPr lang="fa-IR" sz="1400" kern="1200" smtClean="0">
              <a:latin typeface="Times New Roman" pitchFamily="18" charset="0"/>
              <a:cs typeface="B Zar" pitchFamily="2" charset="-78"/>
            </a:rPr>
            <a:t>برآورد نرخ تنزيل براي الصاق به جريان‌هاي نقدي در محاسبة ارزش فعلي ضرورت دارد. </a:t>
          </a:r>
          <a:endParaRPr lang="en-US" sz="1400" kern="1200">
            <a:latin typeface="Times New Roman" pitchFamily="18" charset="0"/>
            <a:cs typeface="B Zar" pitchFamily="2" charset="-78"/>
          </a:endParaRPr>
        </a:p>
      </dsp:txBody>
      <dsp:txXfrm>
        <a:off x="0" y="3007112"/>
        <a:ext cx="8229600" cy="968760"/>
      </dsp:txXfrm>
    </dsp:sp>
    <dsp:sp modelId="{F742709A-54A6-49F9-8D8A-7C2D34DC8015}">
      <dsp:nvSpPr>
        <dsp:cNvPr id="0" name=""/>
        <dsp:cNvSpPr/>
      </dsp:nvSpPr>
      <dsp:spPr>
        <a:xfrm>
          <a:off x="0" y="3975872"/>
          <a:ext cx="8229600" cy="926640"/>
        </a:xfrm>
        <a:prstGeom prst="roundRect">
          <a:avLst/>
        </a:prstGeom>
        <a:gradFill rotWithShape="0">
          <a:gsLst>
            <a:gs pos="0">
              <a:schemeClr val="accent5">
                <a:hueOff val="6718553"/>
                <a:satOff val="9479"/>
                <a:lumOff val="-1176"/>
                <a:alphaOff val="0"/>
                <a:shade val="51000"/>
                <a:satMod val="130000"/>
              </a:schemeClr>
            </a:gs>
            <a:gs pos="80000">
              <a:schemeClr val="accent5">
                <a:hueOff val="6718553"/>
                <a:satOff val="9479"/>
                <a:lumOff val="-1176"/>
                <a:alphaOff val="0"/>
                <a:shade val="93000"/>
                <a:satMod val="130000"/>
              </a:schemeClr>
            </a:gs>
            <a:gs pos="100000">
              <a:schemeClr val="accent5">
                <a:hueOff val="6718553"/>
                <a:satOff val="9479"/>
                <a:lumOff val="-11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justLow" defTabSz="800100" rtl="1">
            <a:lnSpc>
              <a:spcPct val="90000"/>
            </a:lnSpc>
            <a:spcBef>
              <a:spcPct val="0"/>
            </a:spcBef>
            <a:spcAft>
              <a:spcPct val="35000"/>
            </a:spcAft>
          </a:pPr>
          <a:r>
            <a:rPr lang="fa-IR" sz="1800" kern="1200" dirty="0" smtClean="0">
              <a:latin typeface="Times New Roman" pitchFamily="18" charset="0"/>
              <a:cs typeface="B Zar" pitchFamily="2" charset="-78"/>
            </a:rPr>
            <a:t>ناكارايي بازار: فرض آن است كه بازارها در قيمت‌گذاري دارايي‌ها در طول زمان اشتباه مي‌كنند و فرض مي‌شود در طول زمان با ورود اطلاعات جديد در مورد دارايي‌ها، خودشان را اصلاح مي‌كنند.</a:t>
          </a:r>
          <a:endParaRPr lang="en-US" sz="1800" kern="1200" dirty="0">
            <a:latin typeface="Times New Roman" pitchFamily="18" charset="0"/>
            <a:cs typeface="B Zar" pitchFamily="2" charset="-78"/>
          </a:endParaRPr>
        </a:p>
      </dsp:txBody>
      <dsp:txXfrm>
        <a:off x="0" y="3975872"/>
        <a:ext cx="8229600" cy="92664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752203A-AE40-4F6B-87E3-E599A22D2EA8}">
      <dsp:nvSpPr>
        <dsp:cNvPr id="0" name=""/>
        <dsp:cNvSpPr/>
      </dsp:nvSpPr>
      <dsp:spPr>
        <a:xfrm>
          <a:off x="0" y="60658"/>
          <a:ext cx="8229600" cy="1592662"/>
        </a:xfrm>
        <a:prstGeom prst="roundRect">
          <a:avLst/>
        </a:prstGeom>
        <a:solidFill>
          <a:schemeClr val="accent5">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justLow" defTabSz="977900" rtl="1">
            <a:lnSpc>
              <a:spcPct val="90000"/>
            </a:lnSpc>
            <a:spcBef>
              <a:spcPct val="0"/>
            </a:spcBef>
            <a:spcAft>
              <a:spcPct val="35000"/>
            </a:spcAft>
          </a:pPr>
          <a:r>
            <a:rPr lang="fa-IR" sz="2200" kern="1200" dirty="0" smtClean="0">
              <a:latin typeface="Times New Roman" pitchFamily="18" charset="0"/>
              <a:cs typeface="B Zar" pitchFamily="2" charset="-78"/>
            </a:rPr>
            <a:t>ارزشيابي </a:t>
          </a:r>
          <a:r>
            <a:rPr lang="en-US" sz="2200" kern="1200" dirty="0" smtClean="0">
              <a:latin typeface="Times New Roman" pitchFamily="18" charset="0"/>
              <a:cs typeface="B Zar" pitchFamily="2" charset="-78"/>
            </a:rPr>
            <a:t>DCF</a:t>
          </a:r>
          <a:r>
            <a:rPr lang="fa-IR" sz="2200" kern="1200" dirty="0" smtClean="0">
              <a:latin typeface="Times New Roman" pitchFamily="18" charset="0"/>
              <a:cs typeface="B Zar" pitchFamily="2" charset="-78"/>
            </a:rPr>
            <a:t> اگر درست انجام شود، بر عوامل بنيادين دارايي متكي است؛ بنابراين، بايد كم‌تر تابع برداشت‌ها و حال‌وهواي بازار باشد. </a:t>
          </a:r>
          <a:endParaRPr lang="en-US" sz="2200" kern="1200" dirty="0">
            <a:latin typeface="Times New Roman" pitchFamily="18" charset="0"/>
            <a:cs typeface="B Zar" pitchFamily="2" charset="-78"/>
          </a:endParaRPr>
        </a:p>
      </dsp:txBody>
      <dsp:txXfrm>
        <a:off x="0" y="60658"/>
        <a:ext cx="8229600" cy="1592662"/>
      </dsp:txXfrm>
    </dsp:sp>
    <dsp:sp modelId="{A77FB9C1-7B00-4D14-B3E6-BF7B36528E38}">
      <dsp:nvSpPr>
        <dsp:cNvPr id="0" name=""/>
        <dsp:cNvSpPr/>
      </dsp:nvSpPr>
      <dsp:spPr>
        <a:xfrm>
          <a:off x="0" y="1716681"/>
          <a:ext cx="8229600" cy="1592662"/>
        </a:xfrm>
        <a:prstGeom prst="roundRect">
          <a:avLst/>
        </a:prstGeom>
        <a:solidFill>
          <a:schemeClr val="accent5">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justLow" defTabSz="977900" rtl="1">
            <a:lnSpc>
              <a:spcPct val="90000"/>
            </a:lnSpc>
            <a:spcBef>
              <a:spcPct val="0"/>
            </a:spcBef>
            <a:spcAft>
              <a:spcPct val="35000"/>
            </a:spcAft>
          </a:pPr>
          <a:r>
            <a:rPr lang="fa-IR" sz="2200" kern="1200" smtClean="0">
              <a:latin typeface="Times New Roman" pitchFamily="18" charset="0"/>
              <a:cs typeface="B Zar" pitchFamily="2" charset="-78"/>
            </a:rPr>
            <a:t>اگر سرمايه‌گذاران كسب‌وكارها را مي‌خرند و نه سهام را، ارزشيابي </a:t>
          </a:r>
          <a:r>
            <a:rPr lang="en-US" sz="2200" kern="1200" smtClean="0">
              <a:latin typeface="Times New Roman" pitchFamily="18" charset="0"/>
              <a:cs typeface="B Zar" pitchFamily="2" charset="-78"/>
            </a:rPr>
            <a:t>DCF</a:t>
          </a:r>
          <a:r>
            <a:rPr lang="fa-IR" sz="2200" kern="1200" smtClean="0">
              <a:latin typeface="Times New Roman" pitchFamily="18" charset="0"/>
              <a:cs typeface="B Zar" pitchFamily="2" charset="-78"/>
            </a:rPr>
            <a:t> روش درستي است كه مي‌گويد: «وقتي دارايي‌اي را مي‌خريد، چه چيزي گير شما مي‌آيد؟»</a:t>
          </a:r>
          <a:endParaRPr lang="en-US" sz="2200" kern="1200">
            <a:latin typeface="Times New Roman" pitchFamily="18" charset="0"/>
            <a:cs typeface="B Zar" pitchFamily="2" charset="-78"/>
          </a:endParaRPr>
        </a:p>
      </dsp:txBody>
      <dsp:txXfrm>
        <a:off x="0" y="1716681"/>
        <a:ext cx="8229600" cy="1592662"/>
      </dsp:txXfrm>
    </dsp:sp>
    <dsp:sp modelId="{BB3B7477-7067-40F7-88DF-829CE2A1267F}">
      <dsp:nvSpPr>
        <dsp:cNvPr id="0" name=""/>
        <dsp:cNvSpPr/>
      </dsp:nvSpPr>
      <dsp:spPr>
        <a:xfrm>
          <a:off x="0" y="3372703"/>
          <a:ext cx="8229600" cy="1592662"/>
        </a:xfrm>
        <a:prstGeom prst="roundRect">
          <a:avLst/>
        </a:prstGeom>
        <a:solidFill>
          <a:schemeClr val="accent5">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justLow" defTabSz="977900" rtl="1">
            <a:lnSpc>
              <a:spcPct val="90000"/>
            </a:lnSpc>
            <a:spcBef>
              <a:spcPct val="0"/>
            </a:spcBef>
            <a:spcAft>
              <a:spcPct val="35000"/>
            </a:spcAft>
          </a:pPr>
          <a:r>
            <a:rPr lang="fa-IR" sz="2200" kern="1200" smtClean="0">
              <a:latin typeface="Times New Roman" pitchFamily="18" charset="0"/>
              <a:cs typeface="B Zar" pitchFamily="2" charset="-78"/>
            </a:rPr>
            <a:t>ارزشيابي </a:t>
          </a:r>
          <a:r>
            <a:rPr lang="en-US" sz="2200" kern="1200" smtClean="0">
              <a:latin typeface="Times New Roman" pitchFamily="18" charset="0"/>
              <a:cs typeface="B Zar" pitchFamily="2" charset="-78"/>
            </a:rPr>
            <a:t>DCF </a:t>
          </a:r>
          <a:r>
            <a:rPr lang="fa-IR" sz="2200" kern="1200" smtClean="0">
              <a:latin typeface="Times New Roman" pitchFamily="18" charset="0"/>
              <a:cs typeface="B Zar" pitchFamily="2" charset="-78"/>
            </a:rPr>
            <a:t>تحليل‌گر را مجبور مي‌كند در مورد ويژگي‌هاي بنيادين شركت‌ها فكر كند و كسب‌وكار آن را بفهمد. در اين ارزشيابي، تحليل‌گر وقتي مي‌خواهد قيمت خاصي را براي يك دارايي پرداخت كند، با مفروضاتي كه انجام مي‌دهد، چهره به چهره مي‌شود.</a:t>
          </a:r>
          <a:endParaRPr lang="en-US" sz="2200" kern="1200">
            <a:latin typeface="Times New Roman" pitchFamily="18" charset="0"/>
            <a:cs typeface="B Zar" pitchFamily="2" charset="-78"/>
          </a:endParaRPr>
        </a:p>
      </dsp:txBody>
      <dsp:txXfrm>
        <a:off x="0" y="3372703"/>
        <a:ext cx="8229600" cy="159266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1" y="0"/>
            <a:ext cx="4022656" cy="349406"/>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1" name="Rectangle 3"/>
          <p:cNvSpPr>
            <a:spLocks noGrp="1" noChangeArrowheads="1"/>
          </p:cNvSpPr>
          <p:nvPr>
            <p:ph type="dt" sz="quarter" idx="1"/>
          </p:nvPr>
        </p:nvSpPr>
        <p:spPr bwMode="auto">
          <a:xfrm>
            <a:off x="5258939" y="0"/>
            <a:ext cx="4022656" cy="349406"/>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62EDED47-B701-4340-8C97-F97172D9E6D8}" type="datetimeFigureOut">
              <a:rPr lang="en-US"/>
              <a:pPr>
                <a:defRPr/>
              </a:pPr>
              <a:t>6/30/2014</a:t>
            </a:fld>
            <a:endParaRPr lang="en-US" dirty="0"/>
          </a:p>
        </p:txBody>
      </p:sp>
      <p:sp>
        <p:nvSpPr>
          <p:cNvPr id="78852" name="Rectangle 4"/>
          <p:cNvSpPr>
            <a:spLocks noGrp="1" noChangeArrowheads="1"/>
          </p:cNvSpPr>
          <p:nvPr>
            <p:ph type="ftr" sz="quarter" idx="2"/>
          </p:nvPr>
        </p:nvSpPr>
        <p:spPr bwMode="auto">
          <a:xfrm>
            <a:off x="1" y="6647098"/>
            <a:ext cx="4022656" cy="349406"/>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r>
              <a:rPr lang="en-US" smtClean="0"/>
              <a:t>www.finance.ir</a:t>
            </a:r>
            <a:endParaRPr lang="en-US" dirty="0"/>
          </a:p>
        </p:txBody>
      </p:sp>
      <p:sp>
        <p:nvSpPr>
          <p:cNvPr id="78853" name="Rectangle 5"/>
          <p:cNvSpPr>
            <a:spLocks noGrp="1" noChangeArrowheads="1"/>
          </p:cNvSpPr>
          <p:nvPr>
            <p:ph type="sldNum" sz="quarter" idx="3"/>
          </p:nvPr>
        </p:nvSpPr>
        <p:spPr bwMode="auto">
          <a:xfrm>
            <a:off x="5258939" y="6647098"/>
            <a:ext cx="4022656" cy="349406"/>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DD9C1766-2E12-478C-9CA8-85C400EE8447}" type="slidenum">
              <a:rPr lang="en-US"/>
              <a:pPr>
                <a:defRPr/>
              </a:pPr>
              <a:t>‹#›</a:t>
            </a:fld>
            <a:endParaRPr lang="en-US" dirty="0"/>
          </a:p>
        </p:txBody>
      </p:sp>
    </p:spTree>
    <p:extLst>
      <p:ext uri="{BB962C8B-B14F-4D97-AF65-F5344CB8AC3E}">
        <p14:creationId xmlns:p14="http://schemas.microsoft.com/office/powerpoint/2010/main" xmlns="" val="78317248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1" y="0"/>
            <a:ext cx="4022656" cy="349406"/>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3" name="Rectangle 3"/>
          <p:cNvSpPr>
            <a:spLocks noGrp="1" noChangeArrowheads="1"/>
          </p:cNvSpPr>
          <p:nvPr>
            <p:ph type="dt" idx="1"/>
          </p:nvPr>
        </p:nvSpPr>
        <p:spPr bwMode="auto">
          <a:xfrm>
            <a:off x="5258939" y="0"/>
            <a:ext cx="4022656" cy="349406"/>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a:defRPr sz="1200">
                <a:latin typeface="Arial" pitchFamily="34" charset="0"/>
                <a:cs typeface="Arial" pitchFamily="34" charset="0"/>
              </a:defRPr>
            </a:lvl1pPr>
          </a:lstStyle>
          <a:p>
            <a:pPr>
              <a:defRPr/>
            </a:pPr>
            <a:endParaRPr lang="en-US" dirty="0"/>
          </a:p>
        </p:txBody>
      </p:sp>
      <p:sp>
        <p:nvSpPr>
          <p:cNvPr id="24580" name="Rectangle 4"/>
          <p:cNvSpPr>
            <a:spLocks noGrp="1" noRot="1" noChangeAspect="1" noChangeArrowheads="1" noTextEdit="1"/>
          </p:cNvSpPr>
          <p:nvPr>
            <p:ph type="sldImg" idx="2"/>
          </p:nvPr>
        </p:nvSpPr>
        <p:spPr bwMode="auto">
          <a:xfrm>
            <a:off x="2892425" y="525463"/>
            <a:ext cx="3498850" cy="2624137"/>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928792" y="3324147"/>
            <a:ext cx="7426118" cy="3148247"/>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1" y="6647098"/>
            <a:ext cx="4022656" cy="349406"/>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a:defRPr sz="1200">
                <a:latin typeface="Arial" pitchFamily="34" charset="0"/>
                <a:cs typeface="Arial" pitchFamily="34" charset="0"/>
              </a:defRPr>
            </a:lvl1pPr>
          </a:lstStyle>
          <a:p>
            <a:pPr>
              <a:defRPr/>
            </a:pPr>
            <a:r>
              <a:rPr lang="en-US" smtClean="0"/>
              <a:t>www.finance.ir</a:t>
            </a:r>
            <a:endParaRPr lang="en-US" dirty="0"/>
          </a:p>
        </p:txBody>
      </p:sp>
      <p:sp>
        <p:nvSpPr>
          <p:cNvPr id="35847" name="Rectangle 7"/>
          <p:cNvSpPr>
            <a:spLocks noGrp="1" noChangeArrowheads="1"/>
          </p:cNvSpPr>
          <p:nvPr>
            <p:ph type="sldNum" sz="quarter" idx="5"/>
          </p:nvPr>
        </p:nvSpPr>
        <p:spPr bwMode="auto">
          <a:xfrm>
            <a:off x="5258939" y="6647098"/>
            <a:ext cx="4022656" cy="349406"/>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a:defRPr sz="1200">
                <a:latin typeface="Arial" pitchFamily="34" charset="0"/>
                <a:cs typeface="Arial" pitchFamily="34" charset="0"/>
              </a:defRPr>
            </a:lvl1pPr>
          </a:lstStyle>
          <a:p>
            <a:pPr>
              <a:defRPr/>
            </a:pPr>
            <a:fld id="{37E99620-120D-4961-A14D-0DD188F02D33}" type="slidenum">
              <a:rPr lang="en-US"/>
              <a:pPr>
                <a:defRPr/>
              </a:pPr>
              <a:t>‹#›</a:t>
            </a:fld>
            <a:endParaRPr lang="en-US" dirty="0"/>
          </a:p>
        </p:txBody>
      </p:sp>
    </p:spTree>
    <p:extLst>
      <p:ext uri="{BB962C8B-B14F-4D97-AF65-F5344CB8AC3E}">
        <p14:creationId xmlns:p14="http://schemas.microsoft.com/office/powerpoint/2010/main" xmlns="" val="378851854"/>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B946E9D-8DDD-4F7B-AC98-5D185A215068}" type="slidenum">
              <a:rPr lang="fa-IR" smtClean="0"/>
              <a:pPr/>
              <a:t>1</a:t>
            </a:fld>
            <a:endParaRPr lang="fa-IR"/>
          </a:p>
        </p:txBody>
      </p:sp>
      <p:sp>
        <p:nvSpPr>
          <p:cNvPr id="5" name="Footer Placeholder 4"/>
          <p:cNvSpPr>
            <a:spLocks noGrp="1"/>
          </p:cNvSpPr>
          <p:nvPr>
            <p:ph type="ftr" sz="quarter" idx="11"/>
          </p:nvPr>
        </p:nvSpPr>
        <p:spPr/>
        <p:txBody>
          <a:bodyPr/>
          <a:lstStyle/>
          <a:p>
            <a:pPr>
              <a:defRPr/>
            </a:pPr>
            <a:r>
              <a:rPr lang="en-US" smtClean="0"/>
              <a:t>www.finance.ir</a:t>
            </a:r>
            <a:endParaRPr lang="en-US" dirty="0"/>
          </a:p>
        </p:txBody>
      </p:sp>
    </p:spTree>
    <p:extLst>
      <p:ext uri="{BB962C8B-B14F-4D97-AF65-F5344CB8AC3E}">
        <p14:creationId xmlns:p14="http://schemas.microsoft.com/office/powerpoint/2010/main" xmlns="" val="3481595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008731E-1AC0-4030-A986-B60044D53AA0}" type="slidenum">
              <a:rPr lang="fa-IR" smtClean="0"/>
              <a:pPr/>
              <a:t>2</a:t>
            </a:fld>
            <a:endParaRPr lang="fa-IR"/>
          </a:p>
        </p:txBody>
      </p:sp>
      <p:sp>
        <p:nvSpPr>
          <p:cNvPr id="5" name="Footer Placeholder 4"/>
          <p:cNvSpPr>
            <a:spLocks noGrp="1"/>
          </p:cNvSpPr>
          <p:nvPr>
            <p:ph type="ftr" sz="quarter" idx="11"/>
          </p:nvPr>
        </p:nvSpPr>
        <p:spPr/>
        <p:txBody>
          <a:bodyPr/>
          <a:lstStyle/>
          <a:p>
            <a:pPr>
              <a:defRPr/>
            </a:pPr>
            <a:r>
              <a:rPr lang="en-US" smtClean="0"/>
              <a:t>www.finance.ir</a:t>
            </a:r>
            <a:endParaRPr lang="en-US" dirty="0"/>
          </a:p>
        </p:txBody>
      </p:sp>
    </p:spTree>
    <p:extLst>
      <p:ext uri="{BB962C8B-B14F-4D97-AF65-F5344CB8AC3E}">
        <p14:creationId xmlns:p14="http://schemas.microsoft.com/office/powerpoint/2010/main" xmlns="" val="649182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Rectangle 51"/>
          <p:cNvSpPr>
            <a:spLocks noChangeArrowheads="1"/>
          </p:cNvSpPr>
          <p:nvPr/>
        </p:nvSpPr>
        <p:spPr bwMode="ltGray">
          <a:xfrm>
            <a:off x="0" y="476250"/>
            <a:ext cx="9147175" cy="6381750"/>
          </a:xfrm>
          <a:prstGeom prst="rect">
            <a:avLst/>
          </a:prstGeom>
          <a:gradFill rotWithShape="1">
            <a:gsLst>
              <a:gs pos="0">
                <a:srgbClr val="437CD1"/>
              </a:gs>
              <a:gs pos="100000">
                <a:srgbClr val="000066"/>
              </a:gs>
            </a:gsLst>
            <a:lin ang="0" scaled="1"/>
          </a:gradFill>
          <a:ln w="9525">
            <a:noFill/>
            <a:miter lim="800000"/>
            <a:headEnd/>
            <a:tailEnd/>
          </a:ln>
        </p:spPr>
        <p:txBody>
          <a:bodyPr wrap="none" anchor="ctr"/>
          <a:lstStyle/>
          <a:p>
            <a:pPr>
              <a:defRPr/>
            </a:pPr>
            <a:endParaRPr lang="en-US" dirty="0">
              <a:cs typeface="+mn-cs"/>
            </a:endParaRPr>
          </a:p>
        </p:txBody>
      </p:sp>
      <p:sp>
        <p:nvSpPr>
          <p:cNvPr id="5"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a:defRPr/>
            </a:pPr>
            <a:endParaRPr lang="en-US" dirty="0">
              <a:cs typeface="+mn-cs"/>
            </a:endParaRPr>
          </a:p>
        </p:txBody>
      </p:sp>
      <p:sp>
        <p:nvSpPr>
          <p:cNvPr id="6"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p:spPr>
        <p:txBody>
          <a:bodyPr wrap="none" anchor="ctr"/>
          <a:lstStyle/>
          <a:p>
            <a:pPr>
              <a:defRPr/>
            </a:pPr>
            <a:endParaRPr lang="en-US" dirty="0">
              <a:cs typeface="+mn-cs"/>
            </a:endParaRPr>
          </a:p>
        </p:txBody>
      </p:sp>
      <p:sp>
        <p:nvSpPr>
          <p:cNvPr id="7"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a:defRPr/>
            </a:pPr>
            <a:endParaRPr lang="en-US" dirty="0">
              <a:cs typeface="+mn-cs"/>
            </a:endParaRPr>
          </a:p>
        </p:txBody>
      </p:sp>
      <p:grpSp>
        <p:nvGrpSpPr>
          <p:cNvPr id="8" name="Group 38"/>
          <p:cNvGrpSpPr>
            <a:grpSpLocks/>
          </p:cNvGrpSpPr>
          <p:nvPr/>
        </p:nvGrpSpPr>
        <p:grpSpPr bwMode="auto">
          <a:xfrm>
            <a:off x="1143000" y="2132013"/>
            <a:ext cx="8001000" cy="4725987"/>
            <a:chOff x="720" y="1343"/>
            <a:chExt cx="5040" cy="2977"/>
          </a:xfrm>
        </p:grpSpPr>
        <p:sp>
          <p:nvSpPr>
            <p:cNvPr id="9" name="Rectangle 39"/>
            <p:cNvSpPr>
              <a:spLocks noChangeArrowheads="1"/>
            </p:cNvSpPr>
            <p:nvPr userDrawn="1"/>
          </p:nvSpPr>
          <p:spPr bwMode="gray">
            <a:xfrm>
              <a:off x="1032" y="1344"/>
              <a:ext cx="4728" cy="2976"/>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nvGrpSpPr>
            <p:cNvPr id="10" name="Group 40"/>
            <p:cNvGrpSpPr>
              <a:grpSpLocks/>
            </p:cNvGrpSpPr>
            <p:nvPr userDrawn="1"/>
          </p:nvGrpSpPr>
          <p:grpSpPr bwMode="auto">
            <a:xfrm>
              <a:off x="720" y="1343"/>
              <a:ext cx="624" cy="2974"/>
              <a:chOff x="768" y="1104"/>
              <a:chExt cx="624" cy="3216"/>
            </a:xfrm>
          </p:grpSpPr>
          <p:sp>
            <p:nvSpPr>
              <p:cNvPr id="11" name="Oval 41"/>
              <p:cNvSpPr>
                <a:spLocks noChangeArrowheads="1"/>
              </p:cNvSpPr>
              <p:nvPr userDrawn="1"/>
            </p:nvSpPr>
            <p:spPr bwMode="gray">
              <a:xfrm>
                <a:off x="768" y="1104"/>
                <a:ext cx="624" cy="624"/>
              </a:xfrm>
              <a:prstGeom prst="ellipse">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2" name="Rectangle 42"/>
              <p:cNvSpPr>
                <a:spLocks noChangeArrowheads="1"/>
              </p:cNvSpPr>
              <p:nvPr userDrawn="1"/>
            </p:nvSpPr>
            <p:spPr bwMode="gray">
              <a:xfrm>
                <a:off x="768" y="1440"/>
                <a:ext cx="576" cy="288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grpSp>
      <p:sp>
        <p:nvSpPr>
          <p:cNvPr id="13" name="Rectangle 43"/>
          <p:cNvSpPr>
            <a:spLocks noChangeArrowheads="1"/>
          </p:cNvSpPr>
          <p:nvPr/>
        </p:nvSpPr>
        <p:spPr bwMode="ltGray">
          <a:xfrm>
            <a:off x="533400" y="6553200"/>
            <a:ext cx="8610600" cy="304800"/>
          </a:xfrm>
          <a:prstGeom prst="rect">
            <a:avLst/>
          </a:prstGeom>
          <a:solidFill>
            <a:schemeClr val="accent2"/>
          </a:solidFill>
          <a:ln w="9525">
            <a:noFill/>
            <a:miter lim="800000"/>
            <a:headEnd/>
            <a:tailEnd/>
          </a:ln>
          <a:effectLst/>
        </p:spPr>
        <p:txBody>
          <a:bodyPr wrap="none" anchor="ctr"/>
          <a:lstStyle/>
          <a:p>
            <a:pPr>
              <a:defRPr/>
            </a:pPr>
            <a:endParaRPr lang="en-US" dirty="0">
              <a:cs typeface="+mn-cs"/>
            </a:endParaRPr>
          </a:p>
        </p:txBody>
      </p:sp>
      <p:sp>
        <p:nvSpPr>
          <p:cNvPr id="14" name="Rectangle 44"/>
          <p:cNvSpPr>
            <a:spLocks noChangeArrowheads="1"/>
          </p:cNvSpPr>
          <p:nvPr/>
        </p:nvSpPr>
        <p:spPr bwMode="ltGray">
          <a:xfrm>
            <a:off x="2352675" y="1860550"/>
            <a:ext cx="6791325" cy="501650"/>
          </a:xfrm>
          <a:prstGeom prst="rect">
            <a:avLst/>
          </a:prstGeom>
          <a:solidFill>
            <a:schemeClr val="hlink"/>
          </a:solidFill>
          <a:ln w="28575">
            <a:solidFill>
              <a:schemeClr val="tx2"/>
            </a:solidFill>
            <a:miter lim="800000"/>
            <a:headEnd/>
            <a:tailEnd/>
          </a:ln>
          <a:effectLst/>
        </p:spPr>
        <p:txBody>
          <a:bodyPr/>
          <a:lstStyle/>
          <a:p>
            <a:pPr algn="ctr">
              <a:spcBef>
                <a:spcPct val="20000"/>
              </a:spcBef>
              <a:buFont typeface="Wingdings" pitchFamily="2" charset="2"/>
              <a:buNone/>
              <a:defRPr/>
            </a:pPr>
            <a:endParaRPr lang="en-US" altLang="ko-KR" sz="2800" dirty="0">
              <a:solidFill>
                <a:schemeClr val="bg1"/>
              </a:solidFill>
              <a:cs typeface="+mn-cs"/>
            </a:endParaRPr>
          </a:p>
        </p:txBody>
      </p:sp>
      <p:sp>
        <p:nvSpPr>
          <p:cNvPr id="3074" name="Rectangle 2"/>
          <p:cNvSpPr>
            <a:spLocks noGrp="1" noChangeArrowheads="1"/>
          </p:cNvSpPr>
          <p:nvPr>
            <p:ph type="ctrTitle"/>
          </p:nvPr>
        </p:nvSpPr>
        <p:spPr>
          <a:xfrm>
            <a:off x="1600200" y="3200400"/>
            <a:ext cx="6858000" cy="685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lstStyle>
            <a:lvl1pPr marL="0" indent="0" algn="ctr">
              <a:buFont typeface="Wingdings" pitchFamily="2" charset="2"/>
              <a:buNone/>
              <a:defRPr sz="2800">
                <a:solidFill>
                  <a:schemeClr val="bg1"/>
                </a:solidFill>
              </a:defRPr>
            </a:lvl1pPr>
          </a:lstStyle>
          <a:p>
            <a:r>
              <a:rPr lang="en-US"/>
              <a:t>Click to edit Master subtitle style</a:t>
            </a:r>
          </a:p>
        </p:txBody>
      </p:sp>
      <p:sp>
        <p:nvSpPr>
          <p:cNvPr id="15" name="Rectangle 4"/>
          <p:cNvSpPr>
            <a:spLocks noGrp="1" noChangeArrowheads="1"/>
          </p:cNvSpPr>
          <p:nvPr>
            <p:ph type="dt" sz="half" idx="10"/>
          </p:nvPr>
        </p:nvSpPr>
        <p:spPr>
          <a:xfrm>
            <a:off x="457200" y="6400800"/>
            <a:ext cx="2133600" cy="320675"/>
          </a:xfrm>
        </p:spPr>
        <p:txBody>
          <a:bodyPr/>
          <a:lstStyle>
            <a:lvl1pPr>
              <a:defRPr>
                <a:solidFill>
                  <a:schemeClr val="bg1"/>
                </a:solidFill>
              </a:defRPr>
            </a:lvl1pPr>
          </a:lstStyle>
          <a:p>
            <a:pPr>
              <a:defRPr/>
            </a:pPr>
            <a:fld id="{7554CE4F-212F-4DF3-A511-4DC2405BE544}" type="datetime1">
              <a:rPr lang="en-US" smtClean="0"/>
              <a:pPr>
                <a:defRPr/>
              </a:pPr>
              <a:t>6/30/2014</a:t>
            </a:fld>
            <a:endParaRPr lang="en-US" dirty="0"/>
          </a:p>
        </p:txBody>
      </p:sp>
      <p:sp>
        <p:nvSpPr>
          <p:cNvPr id="16" name="Rectangle 5"/>
          <p:cNvSpPr>
            <a:spLocks noGrp="1" noChangeArrowheads="1"/>
          </p:cNvSpPr>
          <p:nvPr>
            <p:ph type="ftr" sz="quarter" idx="11"/>
          </p:nvPr>
        </p:nvSpPr>
        <p:spPr>
          <a:xfrm>
            <a:off x="3124200" y="6537325"/>
            <a:ext cx="2895600" cy="320675"/>
          </a:xfrm>
        </p:spPr>
        <p:txBody>
          <a:bodyPr/>
          <a:lstStyle>
            <a:lvl1pPr>
              <a:defRPr>
                <a:solidFill>
                  <a:schemeClr val="bg1"/>
                </a:solidFill>
              </a:defRPr>
            </a:lvl1pPr>
          </a:lstStyle>
          <a:p>
            <a:pPr>
              <a:defRPr/>
            </a:pPr>
            <a:r>
              <a:rPr lang="en-US" smtClean="0"/>
              <a:t>www.finance.ir</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2FAD4F2-02B1-4729-8BF0-CB1537DD48B5}" type="datetime1">
              <a:rPr lang="en-US" smtClean="0"/>
              <a:pPr>
                <a:defRPr/>
              </a:pPr>
              <a:t>6/30/2014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www.finance.ir</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07C00E6-9770-4F68-A34A-B3145ACEBC3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86550" y="457200"/>
            <a:ext cx="2076450" cy="59404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457200"/>
            <a:ext cx="6076950" cy="59404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03E6AF6-AA91-423C-A1C5-2930F9D4E21E}" type="datetime1">
              <a:rPr lang="en-US" smtClean="0"/>
              <a:pPr>
                <a:defRPr/>
              </a:pPr>
              <a:t>6/30/2014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www.finance.ir</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A012CEA-8A74-415E-B619-EF9715D9FB6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3047B127-97C2-4868-BB34-A4230415367A}" type="datetime1">
              <a:rPr lang="en-US" smtClean="0"/>
              <a:pPr>
                <a:defRPr/>
              </a:pPr>
              <a:t>6/30/2014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www.finance.ir</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AE0FE9A-7B9B-49B0-A538-33EE85337648}"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457200"/>
            <a:ext cx="8305800" cy="5940425"/>
          </a:xfrm>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BDCA67C4-2138-4448-8E96-B5340DFEA9FD}" type="datetime1">
              <a:rPr lang="en-US" smtClean="0"/>
              <a:pPr>
                <a:defRPr/>
              </a:pPr>
              <a:t>6/30/2014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www.finance.ir</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612A6033-C03D-4652-8FEF-4BBE57ABF29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23ADD9E1-AF67-4668-A4FE-2CAEAA6A5A0D}" type="datetime1">
              <a:rPr lang="en-US" smtClean="0"/>
              <a:pPr>
                <a:defRPr/>
              </a:pPr>
              <a:t>6/30/2014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www.finance.ir</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EA232A9-362D-4782-B5EB-C263B4622A9E}"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457200"/>
            <a:ext cx="6858000" cy="533400"/>
          </a:xfrm>
        </p:spPr>
        <p:txBody>
          <a:bodyPr/>
          <a:lstStyle>
            <a:lvl1pPr>
              <a:defRPr>
                <a:cs typeface="B Elham" pitchFamily="2" charset="-78"/>
              </a:defRPr>
            </a:lvl1pPr>
          </a:lstStyle>
          <a:p>
            <a:r>
              <a:rPr lang="fa-IR" dirty="0" smtClean="0"/>
              <a:t>ساس</a:t>
            </a:r>
            <a:endParaRPr lang="en-US" dirty="0"/>
          </a:p>
        </p:txBody>
      </p:sp>
      <p:sp>
        <p:nvSpPr>
          <p:cNvPr id="3" name="SmartArt Placeholder 2"/>
          <p:cNvSpPr>
            <a:spLocks noGrp="1"/>
          </p:cNvSpPr>
          <p:nvPr>
            <p:ph type="dgm"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1E6948EA-4495-4849-9851-B2659C1AABA5}" type="datetime1">
              <a:rPr lang="en-US" smtClean="0"/>
              <a:pPr>
                <a:defRPr/>
              </a:pPr>
              <a:t>6/30/2014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www.finance.ir</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5289386-61F8-42D7-9E47-0CBE9B4126FD}" type="slidenum">
              <a:rPr lang="en-US"/>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عنصر نائب للمحتوى 2"/>
          <p:cNvSpPr>
            <a:spLocks noGrp="1"/>
          </p:cNvSpPr>
          <p:nvPr>
            <p:ph idx="1"/>
          </p:nvPr>
        </p:nvSpPr>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A779F735-3E1B-4172-93A6-F826D126DCFC}" type="datetime1">
              <a:rPr lang="en-US" smtClean="0"/>
              <a:pPr>
                <a:defRPr/>
              </a:pPr>
              <a:t>6/30/2014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www.finance.ir</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3A1594A-FFBB-4D4C-9102-B83135140D2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8DBBDA2A-0A28-4C92-A28D-C042FFEB60E1}" type="datetime1">
              <a:rPr lang="en-US" smtClean="0"/>
              <a:pPr>
                <a:defRPr/>
              </a:pPr>
              <a:t>6/30/2014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www.finance.ir</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125F3BF-D623-4509-BE0C-830B860F17C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2C6AABEB-C9E0-4D9B-9E62-5CE182A6BBBD}" type="datetime1">
              <a:rPr lang="en-US" smtClean="0"/>
              <a:pPr>
                <a:defRPr/>
              </a:pPr>
              <a:t>6/30/2014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www.finance.ir</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4C7BE41-1A7C-46C0-B731-96511F9FF91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F829B5F7-E77B-4BF7-9D79-88CD04FD141F}" type="datetime1">
              <a:rPr lang="en-US" smtClean="0"/>
              <a:pPr>
                <a:defRPr/>
              </a:pPr>
              <a:t>6/30/2014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www.finance.ir</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D4BA05F-AF24-4442-869C-1AEF264E3A7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3CDF3413-A4D7-43D6-861C-75B1FB565C2C}" type="datetime1">
              <a:rPr lang="en-US" smtClean="0"/>
              <a:pPr>
                <a:defRPr/>
              </a:pPr>
              <a:t>6/30/2014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www.finance.ir</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8AF0D8B-55E3-4FB1-AA9F-BFD265DEDD9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BA9C0EE-56C7-426E-B504-EEB9388F39F2}" type="datetime1">
              <a:rPr lang="en-US" smtClean="0"/>
              <a:pPr>
                <a:defRPr/>
              </a:pPr>
              <a:t>6/30/2014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www.finance.ir</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CBE3D9-BF8F-44B0-BF47-C87551A10BC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0C21EC89-51BC-4FBA-9C5D-00424CA2952B}" type="datetime1">
              <a:rPr lang="en-US" smtClean="0"/>
              <a:pPr>
                <a:defRPr/>
              </a:pPr>
              <a:t>6/30/2014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www.finance.ir</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E26E92E-50CB-4FC0-ABBB-BD076BA5B3A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74693839-C28F-46FC-982B-353B723E99D0}" type="datetime1">
              <a:rPr lang="en-US" smtClean="0"/>
              <a:pPr>
                <a:defRPr/>
              </a:pPr>
              <a:t>6/30/2014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www.finance.ir</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CA3E7B1-382F-4B7F-862E-CEF735823E2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47" name="Rectangle 23"/>
          <p:cNvSpPr>
            <a:spLocks noChangeArrowheads="1"/>
          </p:cNvSpPr>
          <p:nvPr/>
        </p:nvSpPr>
        <p:spPr bwMode="gray">
          <a:xfrm>
            <a:off x="0" y="0"/>
            <a:ext cx="9144000" cy="990600"/>
          </a:xfrm>
          <a:prstGeom prst="rect">
            <a:avLst/>
          </a:prstGeom>
          <a:gradFill rotWithShape="1">
            <a:gsLst>
              <a:gs pos="0">
                <a:schemeClr val="accent1"/>
              </a:gs>
              <a:gs pos="100000">
                <a:srgbClr val="16335E"/>
              </a:gs>
            </a:gsLst>
            <a:lin ang="0" scaled="1"/>
          </a:gradFill>
          <a:ln w="9525">
            <a:noFill/>
            <a:miter lim="800000"/>
            <a:headEnd/>
            <a:tailEnd/>
          </a:ln>
        </p:spPr>
        <p:txBody>
          <a:bodyPr wrap="none" anchor="ctr"/>
          <a:lstStyle/>
          <a:p>
            <a:pPr>
              <a:defRPr/>
            </a:pPr>
            <a:endParaRPr lang="en-US" dirty="0">
              <a:cs typeface="+mn-cs"/>
            </a:endParaRPr>
          </a:p>
        </p:txBody>
      </p:sp>
      <p:sp>
        <p:nvSpPr>
          <p:cNvPr id="1049" name="Rectangle 25"/>
          <p:cNvSpPr>
            <a:spLocks noChangeArrowheads="1"/>
          </p:cNvSpPr>
          <p:nvPr/>
        </p:nvSpPr>
        <p:spPr bwMode="gray">
          <a:xfrm>
            <a:off x="8839200" y="228600"/>
            <a:ext cx="304800" cy="6629400"/>
          </a:xfrm>
          <a:prstGeom prst="rect">
            <a:avLst/>
          </a:prstGeom>
          <a:solidFill>
            <a:schemeClr val="accent1"/>
          </a:solidFill>
          <a:ln w="9525">
            <a:noFill/>
            <a:miter lim="800000"/>
            <a:headEnd/>
            <a:tailEnd/>
          </a:ln>
          <a:effectLst/>
        </p:spPr>
        <p:txBody>
          <a:bodyPr wrap="none" anchor="ctr"/>
          <a:lstStyle/>
          <a:p>
            <a:pPr>
              <a:defRPr/>
            </a:pPr>
            <a:endParaRPr lang="en-US" dirty="0">
              <a:cs typeface="+mn-cs"/>
            </a:endParaRPr>
          </a:p>
        </p:txBody>
      </p:sp>
      <p:sp>
        <p:nvSpPr>
          <p:cNvPr id="1053" name="Rectangle 29"/>
          <p:cNvSpPr>
            <a:spLocks noChangeArrowheads="1"/>
          </p:cNvSpPr>
          <p:nvPr/>
        </p:nvSpPr>
        <p:spPr bwMode="gray">
          <a:xfrm>
            <a:off x="0" y="0"/>
            <a:ext cx="7620000" cy="106680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029" name="Rectangle 2"/>
          <p:cNvSpPr>
            <a:spLocks noGrp="1" noChangeArrowheads="1"/>
          </p:cNvSpPr>
          <p:nvPr>
            <p:ph type="title"/>
          </p:nvPr>
        </p:nvSpPr>
        <p:spPr bwMode="auto">
          <a:xfrm>
            <a:off x="0" y="4572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latin typeface="Arial" pitchFamily="34" charset="0"/>
                <a:cs typeface="Arial" pitchFamily="34" charset="0"/>
              </a:defRPr>
            </a:lvl1pPr>
          </a:lstStyle>
          <a:p>
            <a:pPr>
              <a:defRPr/>
            </a:pPr>
            <a:fld id="{B50F2F36-56CC-433D-AE9D-9E194E5E6C93}" type="datetime1">
              <a:rPr lang="en-US" smtClean="0"/>
              <a:pPr>
                <a:defRPr/>
              </a:pPr>
              <a:t>6/30/2014</a:t>
            </a:fld>
            <a:endParaRPr lang="en-US" dirty="0"/>
          </a:p>
        </p:txBody>
      </p:sp>
      <p:sp>
        <p:nvSpPr>
          <p:cNvPr id="4"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latin typeface="Arial" pitchFamily="34" charset="0"/>
                <a:cs typeface="Arial" pitchFamily="34" charset="0"/>
              </a:defRPr>
            </a:lvl1pPr>
          </a:lstStyle>
          <a:p>
            <a:pPr>
              <a:defRPr/>
            </a:pPr>
            <a:r>
              <a:rPr lang="en-US" smtClean="0"/>
              <a:t>www.finance.ir</a:t>
            </a:r>
            <a:endParaRPr lang="en-US" dirty="0"/>
          </a:p>
        </p:txBody>
      </p:sp>
      <p:sp>
        <p:nvSpPr>
          <p:cNvPr id="5"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latin typeface="Arial" charset="0"/>
                <a:cs typeface="+mn-cs"/>
              </a:defRPr>
            </a:lvl1pPr>
          </a:lstStyle>
          <a:p>
            <a:pPr>
              <a:defRPr/>
            </a:pPr>
            <a:fld id="{50E44DC0-5066-40CF-9A31-DF9B11815ABE}" type="slidenum">
              <a:rPr lang="en-US"/>
              <a:pPr>
                <a:defRPr/>
              </a:pPr>
              <a:t>‹#›</a:t>
            </a:fld>
            <a:endParaRPr lang="en-US" dirty="0"/>
          </a:p>
        </p:txBody>
      </p:sp>
      <p:sp>
        <p:nvSpPr>
          <p:cNvPr id="1043" name="Rectangle 19"/>
          <p:cNvSpPr>
            <a:spLocks noChangeArrowheads="1"/>
          </p:cNvSpPr>
          <p:nvPr/>
        </p:nvSpPr>
        <p:spPr bwMode="auto">
          <a:xfrm>
            <a:off x="0" y="6400800"/>
            <a:ext cx="8839200" cy="457200"/>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3" name="Rectangle 20"/>
          <p:cNvSpPr>
            <a:spLocks noChangeArrowheads="1"/>
          </p:cNvSpPr>
          <p:nvPr/>
        </p:nvSpPr>
        <p:spPr bwMode="auto">
          <a:xfrm>
            <a:off x="7391400" y="0"/>
            <a:ext cx="1752600" cy="990600"/>
          </a:xfrm>
          <a:prstGeom prst="rect">
            <a:avLst/>
          </a:prstGeom>
          <a:solidFill>
            <a:schemeClr val="tx2"/>
          </a:soli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1051" name="Line 27"/>
          <p:cNvSpPr>
            <a:spLocks noChangeShapeType="1"/>
          </p:cNvSpPr>
          <p:nvPr/>
        </p:nvSpPr>
        <p:spPr bwMode="gray">
          <a:xfrm rot="10800000">
            <a:off x="0" y="1143000"/>
            <a:ext cx="9144000" cy="0"/>
          </a:xfrm>
          <a:prstGeom prst="line">
            <a:avLst/>
          </a:prstGeom>
          <a:noFill/>
          <a:ln w="28575">
            <a:solidFill>
              <a:schemeClr val="hlink"/>
            </a:solidFill>
            <a:miter lim="800000"/>
            <a:headEnd/>
            <a:tailEnd/>
          </a:ln>
        </p:spPr>
        <p:txBody>
          <a:bodyPr wrap="none"/>
          <a:lstStyle/>
          <a:p>
            <a:pPr>
              <a:defRPr/>
            </a:pPr>
            <a:endParaRPr lang="en-US" dirty="0">
              <a:latin typeface="Arial" pitchFamily="34" charset="0"/>
              <a:cs typeface="Arial" pitchFamily="34" charset="0"/>
            </a:endParaRPr>
          </a:p>
        </p:txBody>
      </p:sp>
      <p:sp>
        <p:nvSpPr>
          <p:cNvPr id="1052" name="Rectangle 28"/>
          <p:cNvSpPr>
            <a:spLocks noChangeArrowheads="1"/>
          </p:cNvSpPr>
          <p:nvPr/>
        </p:nvSpPr>
        <p:spPr bwMode="gray">
          <a:xfrm rot="10800000">
            <a:off x="7162800" y="989013"/>
            <a:ext cx="1981200" cy="153987"/>
          </a:xfrm>
          <a:prstGeom prst="rect">
            <a:avLst/>
          </a:prstGeom>
          <a:solidFill>
            <a:schemeClr val="hlink"/>
          </a:solidFill>
          <a:ln w="9525">
            <a:noFill/>
            <a:miter lim="800000"/>
            <a:headEnd/>
            <a:tailEnd/>
          </a:ln>
        </p:spPr>
        <p:txBody>
          <a:bodyPr rot="10800000" wrap="none" anchor="ctr"/>
          <a:lstStyle/>
          <a:p>
            <a:pPr>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896"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Lst>
  <p:transition>
    <p:fade/>
  </p:transition>
  <p:hf sldNum="0" hdr="0" dt="0"/>
  <p:txStyles>
    <p:titleStyle>
      <a:lvl1pPr algn="ctr" rtl="1" eaLnBrk="0" fontAlgn="base" hangingPunct="0">
        <a:spcBef>
          <a:spcPct val="0"/>
        </a:spcBef>
        <a:spcAft>
          <a:spcPct val="0"/>
        </a:spcAft>
        <a:defRPr sz="4000">
          <a:solidFill>
            <a:schemeClr val="accent1"/>
          </a:solidFill>
          <a:latin typeface="+mj-lt"/>
          <a:ea typeface="+mj-ea"/>
          <a:cs typeface="+mj-cs"/>
        </a:defRPr>
      </a:lvl1pPr>
      <a:lvl2pPr algn="ctr" rtl="1" eaLnBrk="0" fontAlgn="base" hangingPunct="0">
        <a:spcBef>
          <a:spcPct val="0"/>
        </a:spcBef>
        <a:spcAft>
          <a:spcPct val="0"/>
        </a:spcAft>
        <a:defRPr sz="4000">
          <a:solidFill>
            <a:schemeClr val="accent1"/>
          </a:solidFill>
          <a:latin typeface="Arial" charset="0"/>
        </a:defRPr>
      </a:lvl2pPr>
      <a:lvl3pPr algn="ctr" rtl="1" eaLnBrk="0" fontAlgn="base" hangingPunct="0">
        <a:spcBef>
          <a:spcPct val="0"/>
        </a:spcBef>
        <a:spcAft>
          <a:spcPct val="0"/>
        </a:spcAft>
        <a:defRPr sz="4000">
          <a:solidFill>
            <a:schemeClr val="accent1"/>
          </a:solidFill>
          <a:latin typeface="Arial" charset="0"/>
        </a:defRPr>
      </a:lvl3pPr>
      <a:lvl4pPr algn="ctr" rtl="1" eaLnBrk="0" fontAlgn="base" hangingPunct="0">
        <a:spcBef>
          <a:spcPct val="0"/>
        </a:spcBef>
        <a:spcAft>
          <a:spcPct val="0"/>
        </a:spcAft>
        <a:defRPr sz="4000">
          <a:solidFill>
            <a:schemeClr val="accent1"/>
          </a:solidFill>
          <a:latin typeface="Arial" charset="0"/>
        </a:defRPr>
      </a:lvl4pPr>
      <a:lvl5pPr algn="ctr" rtl="1" eaLnBrk="0" fontAlgn="base" hangingPunct="0">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justLow" rtl="1"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justLow" rtl="1" eaLnBrk="0" fontAlgn="base" hangingPunct="0">
        <a:spcBef>
          <a:spcPct val="20000"/>
        </a:spcBef>
        <a:spcAft>
          <a:spcPct val="0"/>
        </a:spcAft>
        <a:buSzPct val="50000"/>
        <a:buFont typeface="Wingdings 2" pitchFamily="18" charset="2"/>
        <a:buChar char=""/>
        <a:defRPr sz="2800">
          <a:solidFill>
            <a:schemeClr val="tx1"/>
          </a:solidFill>
          <a:latin typeface="+mn-lt"/>
        </a:defRPr>
      </a:lvl2pPr>
      <a:lvl3pPr marL="1143000" indent="-228600" algn="justLow" rtl="1"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justLow" rtl="1" eaLnBrk="0" fontAlgn="base" hangingPunct="0">
        <a:spcBef>
          <a:spcPct val="20000"/>
        </a:spcBef>
        <a:spcAft>
          <a:spcPct val="0"/>
        </a:spcAft>
        <a:buSzPct val="60000"/>
        <a:buFont typeface="Wingdings 2" pitchFamily="18" charset="2"/>
        <a:buChar char=""/>
        <a:defRPr sz="2000">
          <a:solidFill>
            <a:schemeClr val="tx1"/>
          </a:solidFill>
          <a:latin typeface="+mn-lt"/>
        </a:defRPr>
      </a:lvl4pPr>
      <a:lvl5pPr marL="2057400" indent="-228600" algn="justLow" rtl="1"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xml.rels><?xml version="1.0" encoding="UTF-8" standalone="yes"?>
<Relationships xmlns="http://schemas.openxmlformats.org/package/2006/relationships"><Relationship Id="rId3" Type="http://schemas.openxmlformats.org/officeDocument/2006/relationships/hyperlink" Target="http://iranfinance.net/cid/CMSContent/content/927/%D9%87%D8%B4%D8%AA%D9%85%DB%8C%D9%86-%D9%86%D9%85%D8%A7%DB%8C%D8%B4%DA%AF%D8%A7%D9%87-%D8%A8%DB%8C%D9%86%E2%80%8C%D8%A7%D9%84%D9%85%D9%84%D9%84%DB%8C-%D8%A8%D8%A7%D9%86%D9%83%D8%8C-%D8%A8%D9%88%D8%B1%D8%B3-%D9%88-%D8%A8%DB%8C%D9%85%D9%87.aspx"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sz="5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Unicode MS" pitchFamily="34" charset="-128"/>
                <a:ea typeface="Arial Unicode MS" pitchFamily="34" charset="-128"/>
                <a:cs typeface="B Elham" pitchFamily="2" charset="-78"/>
              </a:rPr>
              <a:t>بسم‌الله الرحمن الرحيم</a:t>
            </a:r>
            <a:endParaRPr lang="fa-IR" sz="54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Unicode MS" pitchFamily="34" charset="-128"/>
              <a:ea typeface="Arial Unicode MS" pitchFamily="34" charset="-128"/>
              <a:cs typeface="B Elham" pitchFamily="2" charset="-78"/>
            </a:endParaRPr>
          </a:p>
        </p:txBody>
      </p:sp>
      <p:sp>
        <p:nvSpPr>
          <p:cNvPr id="3" name="Subtitle 2"/>
          <p:cNvSpPr>
            <a:spLocks noGrp="1"/>
          </p:cNvSpPr>
          <p:nvPr>
            <p:ph type="subTitle" idx="1"/>
          </p:nvPr>
        </p:nvSpPr>
        <p:spPr/>
        <p:txBody>
          <a:bodyPr/>
          <a:lstStyle/>
          <a:p>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rPr>
              <a:t>به نام آنکه جان را فکرت آموخت</a:t>
            </a:r>
            <a:endParaRPr lang="fa-IR" dirty="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endParaRPr>
          </a:p>
        </p:txBody>
      </p:sp>
      <p:sp>
        <p:nvSpPr>
          <p:cNvPr id="4" name="Footer Placeholder 3"/>
          <p:cNvSpPr>
            <a:spLocks noGrp="1"/>
          </p:cNvSpPr>
          <p:nvPr>
            <p:ph type="ftr" sz="quarter" idx="11"/>
          </p:nvPr>
        </p:nvSpPr>
        <p:spPr/>
        <p:txBody>
          <a:bodyPr/>
          <a:lstStyle/>
          <a:p>
            <a:pPr>
              <a:defRPr/>
            </a:pPr>
            <a:r>
              <a:rPr lang="en-US" b="1" dirty="0" smtClean="0">
                <a:solidFill>
                  <a:schemeClr val="tx1"/>
                </a:solidFill>
                <a:latin typeface="Times New Roman" pitchFamily="18" charset="0"/>
                <a:cs typeface="Times New Roman" pitchFamily="18" charset="0"/>
              </a:rPr>
              <a:t>www.finance.ir</a:t>
            </a:r>
            <a:endParaRPr lang="en-US"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ارزشيابي جريان نقدي تنزيل‌شده</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a:defRPr/>
            </a:pPr>
            <a:r>
              <a:rPr lang="en-US" dirty="0" smtClean="0"/>
              <a:t>www.finance.ir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مزاياي ارزشيابي </a:t>
            </a:r>
            <a:r>
              <a:rPr lang="en-US" b="1" dirty="0" smtClean="0">
                <a:latin typeface="Times New Roman" pitchFamily="18" charset="0"/>
                <a:cs typeface="Times New Roman" pitchFamily="18" charset="0"/>
              </a:rPr>
              <a:t>DCF</a:t>
            </a:r>
            <a:endParaRPr lang="en-US"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a:defRPr/>
            </a:pPr>
            <a:r>
              <a:rPr lang="en-US" dirty="0" smtClean="0"/>
              <a:t>www.finance.ir</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مضار ارزشيابي </a:t>
            </a:r>
            <a:r>
              <a:rPr lang="en-US" b="1" dirty="0" smtClean="0">
                <a:latin typeface="Times New Roman" pitchFamily="18" charset="0"/>
                <a:cs typeface="Times New Roman" pitchFamily="18" charset="0"/>
              </a:rPr>
              <a:t>DCF</a:t>
            </a:r>
            <a:endParaRPr lang="en-US" b="1"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a:defRPr/>
            </a:pPr>
            <a:r>
              <a:rPr lang="en-US" dirty="0" smtClean="0"/>
              <a:t>www.finance.ir</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b="1" dirty="0" smtClean="0"/>
              <a:t>چه زمان ارزشيابي </a:t>
            </a:r>
            <a:r>
              <a:rPr lang="en-US" sz="3600" b="1" dirty="0" smtClean="0">
                <a:latin typeface="Times New Roman" pitchFamily="18" charset="0"/>
                <a:cs typeface="Times New Roman" pitchFamily="18" charset="0"/>
              </a:rPr>
              <a:t>DCF</a:t>
            </a:r>
            <a:r>
              <a:rPr lang="fa-IR" sz="3600" b="1" dirty="0" smtClean="0"/>
              <a:t> خوب كار مي‌كند </a:t>
            </a:r>
            <a:endParaRPr lang="en-US" sz="36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a:defRPr/>
            </a:pPr>
            <a:r>
              <a:rPr lang="en-US" dirty="0" smtClean="0"/>
              <a:t>www.finance.ir</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ارزشيابي نسبي</a:t>
            </a:r>
            <a:endParaRPr lang="en-US" b="1"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a:defRPr/>
            </a:pPr>
            <a:r>
              <a:rPr lang="en-US" dirty="0" smtClean="0"/>
              <a:t>www.finance.ir</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مزاياي قيمت‌گذاري نسبي</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a:defRPr/>
            </a:pPr>
            <a:r>
              <a:rPr lang="en-US" dirty="0" smtClean="0"/>
              <a:t>www.finance.ir</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نكات منفي ارزشيابي نسبي</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a:defRPr/>
            </a:pPr>
            <a:r>
              <a:rPr lang="en-US" dirty="0" smtClean="0"/>
              <a:t>www.finance.ir</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smtClean="0"/>
              <a:t>ارزشيابي نسبي چه زمان درست كار مي‌كند؟ </a:t>
            </a:r>
            <a:endParaRPr lang="en-US" sz="36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a:defRPr/>
            </a:pPr>
            <a:r>
              <a:rPr lang="en-US" dirty="0" smtClean="0"/>
              <a:t>www.finance.ir</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ارزشيابي متكي بر دارايي‌: مسير ديگر</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a:defRPr/>
            </a:pPr>
            <a:r>
              <a:rPr lang="en-US" dirty="0" smtClean="0"/>
              <a:t>www.finance.ir</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ارزشيابي ادعاي اقتضايي </a:t>
            </a:r>
            <a:r>
              <a:rPr lang="en-US" b="1" dirty="0" smtClean="0">
                <a:latin typeface="Times New Roman" pitchFamily="18" charset="0"/>
                <a:cs typeface="Times New Roman" pitchFamily="18" charset="0"/>
              </a:rPr>
              <a:t>contingent</a:t>
            </a:r>
            <a:endParaRPr lang="en-US"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nvPr>
        </p:nvGraphicFramePr>
        <p:xfrm>
          <a:off x="457200" y="1371600"/>
          <a:ext cx="8229600" cy="4876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a:defRPr/>
            </a:pPr>
            <a:r>
              <a:rPr lang="en-US" dirty="0" smtClean="0"/>
              <a:t>www.finance.ir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743200"/>
            <a:ext cx="7772400" cy="1981200"/>
          </a:xfrm>
        </p:spPr>
        <p:txBody>
          <a:bodyPr>
            <a:noAutofit/>
          </a:bodyPr>
          <a:lstStyle/>
          <a:p>
            <a:pPr>
              <a:lnSpc>
                <a:spcPct val="150000"/>
              </a:lnSpc>
            </a:pPr>
            <a:r>
              <a:rPr lang="fa-IR"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ارزشيابي</a:t>
            </a:r>
            <a:br>
              <a:rPr lang="fa-IR"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fa-IR" sz="4800" b="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Subtitle 2"/>
          <p:cNvSpPr>
            <a:spLocks noGrp="1"/>
          </p:cNvSpPr>
          <p:nvPr>
            <p:ph type="subTitle" idx="1"/>
          </p:nvPr>
        </p:nvSpPr>
        <p:spPr>
          <a:xfrm>
            <a:off x="1371600" y="4191000"/>
            <a:ext cx="7391400" cy="838200"/>
          </a:xfrm>
        </p:spPr>
        <p:txBody>
          <a:bodyPr>
            <a:normAutofit/>
          </a:bodyPr>
          <a:lstStyle/>
          <a:p>
            <a:pPr algn="ctr">
              <a:lnSpc>
                <a:spcPct val="30000"/>
              </a:lnSpc>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a:p>
            <a:pPr algn="ctr">
              <a:lnSpc>
                <a:spcPct val="30000"/>
              </a:lnSpc>
            </a:pPr>
            <a:r>
              <a:rPr lang="fa-IR"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rPr>
              <a:t>حسين عبده تبريزي</a:t>
            </a: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gn="ctr">
              <a:lnSpc>
                <a:spcPct val="30000"/>
              </a:lnSpc>
            </a:pPr>
            <a:endParaRPr lang="fa-IR"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gn="ctr">
              <a:lnSpc>
                <a:spcPct val="30000"/>
              </a:lnSpc>
            </a:pPr>
            <a:endParaRPr lang="en-US"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p:txBody>
      </p:sp>
      <p:sp>
        <p:nvSpPr>
          <p:cNvPr id="4" name="TextBox 3"/>
          <p:cNvSpPr txBox="1"/>
          <p:nvPr/>
        </p:nvSpPr>
        <p:spPr>
          <a:xfrm>
            <a:off x="1676400" y="5867401"/>
            <a:ext cx="7261600" cy="646331"/>
          </a:xfrm>
          <a:prstGeom prst="rect">
            <a:avLst/>
          </a:prstGeom>
          <a:noFill/>
        </p:spPr>
        <p:txBody>
          <a:bodyPr wrap="square" rtlCol="1">
            <a:spAutoFit/>
          </a:bodyPr>
          <a:lstStyle/>
          <a:p>
            <a:pPr algn="ctr" rtl="1"/>
            <a:r>
              <a:rPr lang="fa-IR"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hlinkClick r:id="rId3"/>
              </a:rPr>
              <a:t>هشتمین نمایشگاه بین‌المللی بانك، بورس و بیمه</a:t>
            </a:r>
            <a:endParaRPr lang="fa-IR"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endParaRPr>
          </a:p>
          <a:p>
            <a:pPr algn="ctr" rtl="1"/>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rPr>
              <a:t>26 خرداد سال 1393، غرفة شركت تأمين سرماية نوين</a:t>
            </a:r>
            <a:endPar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endParaRPr>
          </a:p>
        </p:txBody>
      </p:sp>
      <p:sp>
        <p:nvSpPr>
          <p:cNvPr id="5" name="Footer Placeholder 4"/>
          <p:cNvSpPr>
            <a:spLocks noGrp="1"/>
          </p:cNvSpPr>
          <p:nvPr>
            <p:ph type="ftr" sz="quarter" idx="11"/>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p>
            <a:pPr>
              <a:defRPr/>
            </a:pPr>
            <a:r>
              <a:rPr lang="en-US" b="1" dirty="0" smtClean="0">
                <a:solidFill>
                  <a:schemeClr val="tx1"/>
                </a:solidFill>
                <a:latin typeface="Times New Roman" pitchFamily="18" charset="0"/>
                <a:cs typeface="Times New Roman" pitchFamily="18" charset="0"/>
              </a:rPr>
              <a:t>www.finance.ir</a:t>
            </a:r>
            <a:endParaRPr lang="en-US"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strVal val="#ppt_w*0.70"/>
                                          </p:val>
                                        </p:tav>
                                        <p:tav tm="100000">
                                          <p:val>
                                            <p:strVal val="#ppt_w"/>
                                          </p:val>
                                        </p:tav>
                                      </p:tavLst>
                                    </p:anim>
                                    <p:anim calcmode="lin" valueType="num">
                                      <p:cBhvr>
                                        <p:cTn id="20" dur="1000" fill="hold"/>
                                        <p:tgtEl>
                                          <p:spTgt spid="4"/>
                                        </p:tgtEl>
                                        <p:attrNameLst>
                                          <p:attrName>ppt_h</p:attrName>
                                        </p:attrNameLst>
                                      </p:cBhvr>
                                      <p:tavLst>
                                        <p:tav tm="0">
                                          <p:val>
                                            <p:strVal val="#ppt_h"/>
                                          </p:val>
                                        </p:tav>
                                        <p:tav tm="100000">
                                          <p:val>
                                            <p:strVal val="#ppt_h"/>
                                          </p:val>
                                        </p:tav>
                                      </p:tavLst>
                                    </p:anim>
                                    <p:animEffect transition="in" filter="fade">
                                      <p:cBhvr>
                                        <p:cTn id="2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مثال‌هاي </a:t>
            </a:r>
            <a:r>
              <a:rPr lang="en-US" b="1" dirty="0" smtClean="0">
                <a:latin typeface="Times New Roman" pitchFamily="18" charset="0"/>
                <a:cs typeface="Times New Roman" pitchFamily="18" charset="0"/>
              </a:rPr>
              <a:t>option</a:t>
            </a:r>
            <a:endParaRPr lang="en-US"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a:defRPr/>
            </a:pPr>
            <a:r>
              <a:rPr lang="en-US" dirty="0" smtClean="0"/>
              <a:t>www.finance.ir</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خلاصه</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a:defRPr/>
            </a:pPr>
            <a:r>
              <a:rPr lang="en-US" smtClean="0"/>
              <a:t>www.finance.ir</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03585"/>
            <a:ext cx="7772400" cy="2321169"/>
          </a:xfrm>
          <a:solidFill>
            <a:schemeClr val="bg1"/>
          </a:solidFill>
        </p:spPr>
        <p:txBody>
          <a:bodyPr/>
          <a:lstStyle/>
          <a:p>
            <a:pPr eaLnBrk="1" fontAlgn="auto" hangingPunct="1">
              <a:spcAft>
                <a:spcPts val="0"/>
              </a:spcAft>
              <a:defRPr/>
            </a:pPr>
            <a:r>
              <a:rPr lang="fa-IR" sz="4431" b="1" dirty="0">
                <a:cs typeface="B Titr" pitchFamily="2" charset="-78"/>
              </a:rPr>
              <a:t>با تشکر از توجه </a:t>
            </a:r>
            <a:r>
              <a:rPr lang="fa-IR" sz="4431" b="1" dirty="0" smtClean="0">
                <a:cs typeface="B Titr" pitchFamily="2" charset="-78"/>
              </a:rPr>
              <a:t>شما</a:t>
            </a:r>
            <a:endParaRPr lang="en-US" sz="4431" b="1" dirty="0">
              <a:cs typeface="B Titr" pitchFamily="2" charset="-78"/>
            </a:endParaRPr>
          </a:p>
        </p:txBody>
      </p:sp>
      <p:sp>
        <p:nvSpPr>
          <p:cNvPr id="4" name="Footer Placeholder 3"/>
          <p:cNvSpPr>
            <a:spLocks noGrp="1"/>
          </p:cNvSpPr>
          <p:nvPr>
            <p:ph type="ftr" sz="quarter" idx="11"/>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p>
            <a:pPr>
              <a:defRPr/>
            </a:pPr>
            <a:r>
              <a:rPr lang="en-US" b="1" smtClean="0">
                <a:solidFill>
                  <a:schemeClr val="tx1"/>
                </a:solidFill>
                <a:latin typeface="Times New Roman" pitchFamily="18" charset="0"/>
                <a:cs typeface="Times New Roman" pitchFamily="18" charset="0"/>
              </a:rPr>
              <a:t>www.finance.ir</a:t>
            </a:r>
            <a:endParaRPr lang="en-US"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83913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a:defRPr/>
            </a:pPr>
            <a:r>
              <a:rPr lang="en-US" dirty="0" smtClean="0"/>
              <a:t>www.finance.ir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سوءبرداشت‌ها در مورد ارزشيابي</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a:defRPr/>
            </a:pPr>
            <a:r>
              <a:rPr lang="en-US" smtClean="0"/>
              <a:t>www.finance.ir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سوءبرداشت‌ها در مورد ارزشيابي</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a:defRPr/>
            </a:pPr>
            <a:r>
              <a:rPr lang="en-US" smtClean="0"/>
              <a:t>www.finance.ir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سوءبرداشت‌ها در مورد ارزشيابي</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a:defRPr/>
            </a:pPr>
            <a:r>
              <a:rPr lang="en-US" dirty="0" smtClean="0"/>
              <a:t>www.finance.ir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رويكردهاي مختلف نسبت به ارزشيابي</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a:defRPr/>
            </a:pPr>
            <a:r>
              <a:rPr lang="en-US" smtClean="0"/>
              <a:t>www.finance.ir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رويكردهاي مختلف نسبت به ارزشيابي</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a:defRPr/>
            </a:pPr>
            <a:r>
              <a:rPr lang="en-US" smtClean="0"/>
              <a:t>www.finance.ir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مباني هر نوع (هر رويكرد) ارزشيابي</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a:defRPr/>
            </a:pPr>
            <a:r>
              <a:rPr lang="en-US" dirty="0" smtClean="0"/>
              <a:t>www.finance.ir</a:t>
            </a:r>
            <a:endParaRPr lang="en-US" dirty="0"/>
          </a:p>
        </p:txBody>
      </p:sp>
    </p:spTree>
  </p:cSld>
  <p:clrMapOvr>
    <a:masterClrMapping/>
  </p:clrMapOvr>
</p:sld>
</file>

<file path=ppt/theme/theme1.xml><?xml version="1.0" encoding="utf-8"?>
<a:theme xmlns:a="http://schemas.openxmlformats.org/drawingml/2006/main" name="Sample presentation slid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ample presentation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41475</TotalTime>
  <Words>1745</Words>
  <Application>Microsoft Office PowerPoint</Application>
  <PresentationFormat>On-screen Show (4:3)</PresentationFormat>
  <Paragraphs>141</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Sample presentation slides</vt:lpstr>
      <vt:lpstr>بسم‌الله الرحمن الرحيم</vt:lpstr>
      <vt:lpstr>ارزشيابي </vt:lpstr>
      <vt:lpstr>Slide 3</vt:lpstr>
      <vt:lpstr>سوءبرداشت‌ها در مورد ارزشيابي</vt:lpstr>
      <vt:lpstr>سوءبرداشت‌ها در مورد ارزشيابي</vt:lpstr>
      <vt:lpstr>سوءبرداشت‌ها در مورد ارزشيابي</vt:lpstr>
      <vt:lpstr>رويكردهاي مختلف نسبت به ارزشيابي</vt:lpstr>
      <vt:lpstr>رويكردهاي مختلف نسبت به ارزشيابي</vt:lpstr>
      <vt:lpstr>مباني هر نوع (هر رويكرد) ارزشيابي</vt:lpstr>
      <vt:lpstr>ارزشيابي جريان نقدي تنزيل‌شده</vt:lpstr>
      <vt:lpstr>مزاياي ارزشيابي DCF</vt:lpstr>
      <vt:lpstr>مضار ارزشيابي DCF</vt:lpstr>
      <vt:lpstr>چه زمان ارزشيابي DCF خوب كار مي‌كند </vt:lpstr>
      <vt:lpstr>ارزشيابي نسبي</vt:lpstr>
      <vt:lpstr>مزاياي قيمت‌گذاري نسبي</vt:lpstr>
      <vt:lpstr>نكات منفي ارزشيابي نسبي</vt:lpstr>
      <vt:lpstr>ارزشيابي نسبي چه زمان درست كار مي‌كند؟ </vt:lpstr>
      <vt:lpstr>ارزشيابي متكي بر دارايي‌: مسير ديگر</vt:lpstr>
      <vt:lpstr>ارزشيابي ادعاي اقتضايي contingent</vt:lpstr>
      <vt:lpstr>مثال‌هاي option</vt:lpstr>
      <vt:lpstr>خلاصه</vt:lpstr>
      <vt:lpstr>با تشکر از توجه شما</vt:lpstr>
    </vt:vector>
  </TitlesOfParts>
  <Company>Saudi Aramco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Administrator</dc:creator>
  <cp:lastModifiedBy>alizadeh</cp:lastModifiedBy>
  <cp:revision>1472</cp:revision>
  <dcterms:created xsi:type="dcterms:W3CDTF">2007-09-07T17:57:35Z</dcterms:created>
  <dcterms:modified xsi:type="dcterms:W3CDTF">2014-06-30T11:09:55Z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TC011367981033</vt:lpwstr>
  </property>
</Properties>
</file>