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3"/>
  </p:notesMasterIdLst>
  <p:handoutMasterIdLst>
    <p:handoutMasterId r:id="rId114"/>
  </p:handoutMasterIdLst>
  <p:sldIdLst>
    <p:sldId id="749" r:id="rId2"/>
    <p:sldId id="1015" r:id="rId3"/>
    <p:sldId id="1016" r:id="rId4"/>
    <p:sldId id="1017" r:id="rId5"/>
    <p:sldId id="1018" r:id="rId6"/>
    <p:sldId id="1019" r:id="rId7"/>
    <p:sldId id="1026" r:id="rId8"/>
    <p:sldId id="1020" r:id="rId9"/>
    <p:sldId id="1073" r:id="rId10"/>
    <p:sldId id="1074" r:id="rId11"/>
    <p:sldId id="1021" r:id="rId12"/>
    <p:sldId id="1022" r:id="rId13"/>
    <p:sldId id="1075" r:id="rId14"/>
    <p:sldId id="1076" r:id="rId15"/>
    <p:sldId id="1023" r:id="rId16"/>
    <p:sldId id="1081" r:id="rId17"/>
    <p:sldId id="1066" r:id="rId18"/>
    <p:sldId id="1067" r:id="rId19"/>
    <p:sldId id="1068" r:id="rId20"/>
    <p:sldId id="1069" r:id="rId21"/>
    <p:sldId id="1070" r:id="rId22"/>
    <p:sldId id="1071" r:id="rId23"/>
    <p:sldId id="1082" r:id="rId24"/>
    <p:sldId id="1083" r:id="rId25"/>
    <p:sldId id="1072" r:id="rId26"/>
    <p:sldId id="1062" r:id="rId27"/>
    <p:sldId id="1064" r:id="rId28"/>
    <p:sldId id="1027" r:id="rId29"/>
    <p:sldId id="1028" r:id="rId30"/>
    <p:sldId id="1111" r:id="rId31"/>
    <p:sldId id="1133" r:id="rId32"/>
    <p:sldId id="1134" r:id="rId33"/>
    <p:sldId id="1096" r:id="rId34"/>
    <p:sldId id="1114" r:id="rId35"/>
    <p:sldId id="1128" r:id="rId36"/>
    <p:sldId id="1030" r:id="rId37"/>
    <p:sldId id="1031" r:id="rId38"/>
    <p:sldId id="1131" r:id="rId39"/>
    <p:sldId id="1130" r:id="rId40"/>
    <p:sldId id="1042" r:id="rId41"/>
    <p:sldId id="1094" r:id="rId42"/>
    <p:sldId id="1095" r:id="rId43"/>
    <p:sldId id="1126" r:id="rId44"/>
    <p:sldId id="1129" r:id="rId45"/>
    <p:sldId id="1100" r:id="rId46"/>
    <p:sldId id="1116" r:id="rId47"/>
    <p:sldId id="1127" r:id="rId48"/>
    <p:sldId id="1092" r:id="rId49"/>
    <p:sldId id="1101" r:id="rId50"/>
    <p:sldId id="1107" r:id="rId51"/>
    <p:sldId id="1102" r:id="rId52"/>
    <p:sldId id="1103" r:id="rId53"/>
    <p:sldId id="1124" r:id="rId54"/>
    <p:sldId id="1119" r:id="rId55"/>
    <p:sldId id="1120" r:id="rId56"/>
    <p:sldId id="1122" r:id="rId57"/>
    <p:sldId id="1123" r:id="rId58"/>
    <p:sldId id="1121" r:id="rId59"/>
    <p:sldId id="1125" r:id="rId60"/>
    <p:sldId id="1088" r:id="rId61"/>
    <p:sldId id="953" r:id="rId62"/>
    <p:sldId id="1041" r:id="rId63"/>
    <p:sldId id="1052" r:id="rId64"/>
    <p:sldId id="1108" r:id="rId65"/>
    <p:sldId id="1033" r:id="rId66"/>
    <p:sldId id="1035" r:id="rId67"/>
    <p:sldId id="1036" r:id="rId68"/>
    <p:sldId id="1037" r:id="rId69"/>
    <p:sldId id="1084" r:id="rId70"/>
    <p:sldId id="1038" r:id="rId71"/>
    <p:sldId id="1039" r:id="rId72"/>
    <p:sldId id="1040" r:id="rId73"/>
    <p:sldId id="1048" r:id="rId74"/>
    <p:sldId id="1085" r:id="rId75"/>
    <p:sldId id="1086" r:id="rId76"/>
    <p:sldId id="1051" r:id="rId77"/>
    <p:sldId id="1097" r:id="rId78"/>
    <p:sldId id="1099" r:id="rId79"/>
    <p:sldId id="1090" r:id="rId80"/>
    <p:sldId id="1098" r:id="rId81"/>
    <p:sldId id="1091" r:id="rId82"/>
    <p:sldId id="1053" r:id="rId83"/>
    <p:sldId id="1060" r:id="rId84"/>
    <p:sldId id="1061" r:id="rId85"/>
    <p:sldId id="1054" r:id="rId86"/>
    <p:sldId id="1055" r:id="rId87"/>
    <p:sldId id="1079" r:id="rId88"/>
    <p:sldId id="1077" r:id="rId89"/>
    <p:sldId id="1056" r:id="rId90"/>
    <p:sldId id="1078" r:id="rId91"/>
    <p:sldId id="1057" r:id="rId92"/>
    <p:sldId id="1080" r:id="rId93"/>
    <p:sldId id="1135" r:id="rId94"/>
    <p:sldId id="1136" r:id="rId95"/>
    <p:sldId id="1138" r:id="rId96"/>
    <p:sldId id="1140" r:id="rId97"/>
    <p:sldId id="1001" r:id="rId98"/>
    <p:sldId id="1002" r:id="rId99"/>
    <p:sldId id="1003" r:id="rId100"/>
    <p:sldId id="1004" r:id="rId101"/>
    <p:sldId id="1005" r:id="rId102"/>
    <p:sldId id="1006" r:id="rId103"/>
    <p:sldId id="1007" r:id="rId104"/>
    <p:sldId id="1008" r:id="rId105"/>
    <p:sldId id="1009" r:id="rId106"/>
    <p:sldId id="1010" r:id="rId107"/>
    <p:sldId id="1011" r:id="rId108"/>
    <p:sldId id="1012" r:id="rId109"/>
    <p:sldId id="1013" r:id="rId110"/>
    <p:sldId id="1014" r:id="rId111"/>
    <p:sldId id="329" r:id="rId112"/>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CC"/>
    <a:srgbClr val="303030"/>
    <a:srgbClr val="343434"/>
    <a:srgbClr val="FFCCFF"/>
    <a:srgbClr val="FF7C80"/>
    <a:srgbClr val="DCFCF6"/>
    <a:srgbClr val="4D4D4D"/>
    <a:srgbClr val="33CCFF"/>
    <a:srgbClr val="3399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43" autoAdjust="0"/>
    <p:restoredTop sz="95932" autoAdjust="0"/>
  </p:normalViewPr>
  <p:slideViewPr>
    <p:cSldViewPr>
      <p:cViewPr varScale="1">
        <p:scale>
          <a:sx n="93" d="100"/>
          <a:sy n="93" d="100"/>
        </p:scale>
        <p:origin x="1020" y="96"/>
      </p:cViewPr>
      <p:guideLst>
        <p:guide orient="horz" pos="2160"/>
        <p:guide pos="2880"/>
      </p:guideLst>
    </p:cSldViewPr>
  </p:slideViewPr>
  <p:outlineViewPr>
    <p:cViewPr>
      <p:scale>
        <a:sx n="33" d="100"/>
        <a:sy n="33" d="100"/>
      </p:scale>
      <p:origin x="0" y="787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142" y="-7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_rels/data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_rels/data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ata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ata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2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4AF919-4EC3-4AFC-80FB-C1FF158C1590}" type="doc">
      <dgm:prSet loTypeId="urn:microsoft.com/office/officeart/2005/8/layout/venn2" loCatId="relationship" qsTypeId="urn:microsoft.com/office/officeart/2005/8/quickstyle/3d2" qsCatId="3D" csTypeId="urn:microsoft.com/office/officeart/2005/8/colors/colorful1#1" csCatId="colorful" phldr="1"/>
      <dgm:spPr/>
      <dgm:t>
        <a:bodyPr/>
        <a:lstStyle/>
        <a:p>
          <a:endParaRPr lang="en-US"/>
        </a:p>
      </dgm:t>
    </dgm:pt>
    <dgm:pt modelId="{61E71258-9CCD-43FF-AD2B-02A13FB28B83}">
      <dgm:prSet custT="1"/>
      <dgm:spPr/>
      <dgm:t>
        <a:bodyPr/>
        <a:lstStyle/>
        <a:p>
          <a:pPr rtl="1"/>
          <a:r>
            <a:rPr lang="fa-IR" sz="2200" dirty="0" smtClean="0">
              <a:latin typeface="B Zar]"/>
              <a:cs typeface="B Zar" pitchFamily="2" charset="-78"/>
            </a:rPr>
            <a:t>اقتصاد</a:t>
          </a:r>
          <a:endParaRPr lang="en-US" sz="2200" dirty="0">
            <a:latin typeface="B Zar]"/>
            <a:cs typeface="B Zar" pitchFamily="2" charset="-78"/>
          </a:endParaRPr>
        </a:p>
      </dgm:t>
    </dgm:pt>
    <dgm:pt modelId="{C1141B7E-E940-4985-BD7E-70515F83FA56}" type="parTrans" cxnId="{D53EE768-CEEA-43B6-AFD8-53D91EA28FCE}">
      <dgm:prSet/>
      <dgm:spPr/>
      <dgm:t>
        <a:bodyPr/>
        <a:lstStyle/>
        <a:p>
          <a:endParaRPr lang="en-US" sz="2200">
            <a:latin typeface="B Zar]"/>
            <a:cs typeface="B Zar" pitchFamily="2" charset="-78"/>
          </a:endParaRPr>
        </a:p>
      </dgm:t>
    </dgm:pt>
    <dgm:pt modelId="{6CD99B63-DDFB-43EB-83AB-E6A8CECF32A2}" type="sibTrans" cxnId="{D53EE768-CEEA-43B6-AFD8-53D91EA28FCE}">
      <dgm:prSet/>
      <dgm:spPr/>
      <dgm:t>
        <a:bodyPr/>
        <a:lstStyle/>
        <a:p>
          <a:endParaRPr lang="en-US" sz="2200">
            <a:latin typeface="B Zar]"/>
            <a:cs typeface="B Zar" pitchFamily="2" charset="-78"/>
          </a:endParaRPr>
        </a:p>
      </dgm:t>
    </dgm:pt>
    <dgm:pt modelId="{EFEAA20F-DBFC-44A2-BBBD-3B14D3132DD9}">
      <dgm:prSet custT="1"/>
      <dgm:spPr/>
      <dgm:t>
        <a:bodyPr/>
        <a:lstStyle/>
        <a:p>
          <a:pPr rtl="1"/>
          <a:r>
            <a:rPr lang="fa-IR" sz="2200" dirty="0" smtClean="0">
              <a:latin typeface="B Zar]"/>
              <a:cs typeface="B Zar" pitchFamily="2" charset="-78"/>
            </a:rPr>
            <a:t>اقتصاد خرد</a:t>
          </a:r>
          <a:endParaRPr lang="en-US" sz="2200" dirty="0">
            <a:latin typeface="B Zar]"/>
            <a:cs typeface="B Zar" pitchFamily="2" charset="-78"/>
          </a:endParaRPr>
        </a:p>
      </dgm:t>
    </dgm:pt>
    <dgm:pt modelId="{1DC07088-0886-45BF-82B3-1C1606016991}" type="parTrans" cxnId="{5E291116-F847-4575-A8A5-39C4891CEF9A}">
      <dgm:prSet/>
      <dgm:spPr/>
      <dgm:t>
        <a:bodyPr/>
        <a:lstStyle/>
        <a:p>
          <a:endParaRPr lang="en-US" sz="2200">
            <a:latin typeface="B Zar]"/>
            <a:cs typeface="B Zar" pitchFamily="2" charset="-78"/>
          </a:endParaRPr>
        </a:p>
      </dgm:t>
    </dgm:pt>
    <dgm:pt modelId="{16D41474-5C8E-4362-BCCD-ABE11FC2EFEA}" type="sibTrans" cxnId="{5E291116-F847-4575-A8A5-39C4891CEF9A}">
      <dgm:prSet/>
      <dgm:spPr/>
      <dgm:t>
        <a:bodyPr/>
        <a:lstStyle/>
        <a:p>
          <a:endParaRPr lang="en-US" sz="2200">
            <a:latin typeface="B Zar]"/>
            <a:cs typeface="B Zar" pitchFamily="2" charset="-78"/>
          </a:endParaRPr>
        </a:p>
      </dgm:t>
    </dgm:pt>
    <dgm:pt modelId="{C3804CCB-A9CF-4520-9A0B-FC591E9EF062}">
      <dgm:prSet custT="1"/>
      <dgm:spPr/>
      <dgm:t>
        <a:bodyPr/>
        <a:lstStyle/>
        <a:p>
          <a:pPr rtl="1"/>
          <a:r>
            <a:rPr lang="fa-IR" sz="2200" dirty="0" smtClean="0">
              <a:latin typeface="B Zar]"/>
              <a:cs typeface="B Zar" pitchFamily="2" charset="-78"/>
            </a:rPr>
            <a:t>نظريۀ بنگاه‌ها </a:t>
          </a:r>
          <a:endParaRPr lang="en-US" sz="2200" dirty="0">
            <a:latin typeface="B Zar]"/>
            <a:cs typeface="B Zar" pitchFamily="2" charset="-78"/>
          </a:endParaRPr>
        </a:p>
      </dgm:t>
    </dgm:pt>
    <dgm:pt modelId="{0151DD10-AB00-4512-AAC6-A8A7AB3FCA4F}" type="parTrans" cxnId="{34B089FC-C869-4595-A703-6A3B43E2716B}">
      <dgm:prSet/>
      <dgm:spPr/>
      <dgm:t>
        <a:bodyPr/>
        <a:lstStyle/>
        <a:p>
          <a:endParaRPr lang="en-US" sz="2200">
            <a:latin typeface="B Zar]"/>
            <a:cs typeface="B Zar" pitchFamily="2" charset="-78"/>
          </a:endParaRPr>
        </a:p>
      </dgm:t>
    </dgm:pt>
    <dgm:pt modelId="{C6B2CAE1-DCED-4421-ACDB-C7F1B709F57C}" type="sibTrans" cxnId="{34B089FC-C869-4595-A703-6A3B43E2716B}">
      <dgm:prSet/>
      <dgm:spPr/>
      <dgm:t>
        <a:bodyPr/>
        <a:lstStyle/>
        <a:p>
          <a:endParaRPr lang="en-US" sz="2200">
            <a:latin typeface="B Zar]"/>
            <a:cs typeface="B Zar" pitchFamily="2" charset="-78"/>
          </a:endParaRPr>
        </a:p>
      </dgm:t>
    </dgm:pt>
    <dgm:pt modelId="{D65D4FD4-9EA2-4B54-B078-9BB48062F3E4}">
      <dgm:prSet custT="1"/>
      <dgm:spPr/>
      <dgm:t>
        <a:bodyPr/>
        <a:lstStyle/>
        <a:p>
          <a:pPr rtl="1"/>
          <a:r>
            <a:rPr lang="fa-IR" sz="2200" dirty="0" smtClean="0">
              <a:latin typeface="B Zar]"/>
              <a:cs typeface="B Zar" pitchFamily="2" charset="-78"/>
            </a:rPr>
            <a:t>مالي</a:t>
          </a:r>
          <a:endParaRPr lang="en-US" sz="2200" dirty="0">
            <a:latin typeface="B Zar]"/>
            <a:cs typeface="B Zar" pitchFamily="2" charset="-78"/>
          </a:endParaRPr>
        </a:p>
      </dgm:t>
    </dgm:pt>
    <dgm:pt modelId="{295B34AA-54E5-437F-85CA-4F7F780DBAE1}" type="parTrans" cxnId="{02472E66-C38F-48CA-BCC0-163336D524EB}">
      <dgm:prSet/>
      <dgm:spPr/>
      <dgm:t>
        <a:bodyPr/>
        <a:lstStyle/>
        <a:p>
          <a:endParaRPr lang="en-US" sz="2200">
            <a:latin typeface="B Zar]"/>
            <a:cs typeface="B Zar" pitchFamily="2" charset="-78"/>
          </a:endParaRPr>
        </a:p>
      </dgm:t>
    </dgm:pt>
    <dgm:pt modelId="{3B3711AA-BA3D-4F1C-8CDE-D0F6388CDCC9}" type="sibTrans" cxnId="{02472E66-C38F-48CA-BCC0-163336D524EB}">
      <dgm:prSet/>
      <dgm:spPr/>
      <dgm:t>
        <a:bodyPr/>
        <a:lstStyle/>
        <a:p>
          <a:endParaRPr lang="en-US" sz="2200">
            <a:latin typeface="B Zar]"/>
            <a:cs typeface="B Zar" pitchFamily="2" charset="-78"/>
          </a:endParaRPr>
        </a:p>
      </dgm:t>
    </dgm:pt>
    <dgm:pt modelId="{3830A00D-78D5-457A-BB5A-BC5FF8DA1056}" type="pres">
      <dgm:prSet presAssocID="{A04AF919-4EC3-4AFC-80FB-C1FF158C1590}" presName="Name0" presStyleCnt="0">
        <dgm:presLayoutVars>
          <dgm:chMax val="7"/>
          <dgm:resizeHandles val="exact"/>
        </dgm:presLayoutVars>
      </dgm:prSet>
      <dgm:spPr/>
      <dgm:t>
        <a:bodyPr/>
        <a:lstStyle/>
        <a:p>
          <a:endParaRPr lang="en-US"/>
        </a:p>
      </dgm:t>
    </dgm:pt>
    <dgm:pt modelId="{E3DDDA18-297C-4354-B394-7B41DE643006}" type="pres">
      <dgm:prSet presAssocID="{A04AF919-4EC3-4AFC-80FB-C1FF158C1590}" presName="comp1" presStyleCnt="0"/>
      <dgm:spPr/>
      <dgm:t>
        <a:bodyPr/>
        <a:lstStyle/>
        <a:p>
          <a:endParaRPr lang="en-US"/>
        </a:p>
      </dgm:t>
    </dgm:pt>
    <dgm:pt modelId="{D3ECFE31-66AF-4200-8606-A16D8EF173CA}" type="pres">
      <dgm:prSet presAssocID="{A04AF919-4EC3-4AFC-80FB-C1FF158C1590}" presName="circle1" presStyleLbl="node1" presStyleIdx="0" presStyleCnt="4"/>
      <dgm:spPr/>
      <dgm:t>
        <a:bodyPr/>
        <a:lstStyle/>
        <a:p>
          <a:endParaRPr lang="en-US"/>
        </a:p>
      </dgm:t>
    </dgm:pt>
    <dgm:pt modelId="{A4AA1CE7-55A5-4E6B-AAA4-0462E5172472}" type="pres">
      <dgm:prSet presAssocID="{A04AF919-4EC3-4AFC-80FB-C1FF158C1590}" presName="c1text" presStyleLbl="node1" presStyleIdx="0" presStyleCnt="4">
        <dgm:presLayoutVars>
          <dgm:bulletEnabled val="1"/>
        </dgm:presLayoutVars>
      </dgm:prSet>
      <dgm:spPr/>
      <dgm:t>
        <a:bodyPr/>
        <a:lstStyle/>
        <a:p>
          <a:endParaRPr lang="en-US"/>
        </a:p>
      </dgm:t>
    </dgm:pt>
    <dgm:pt modelId="{46EA7F88-1E86-49AC-B753-D8B0DCEC4586}" type="pres">
      <dgm:prSet presAssocID="{A04AF919-4EC3-4AFC-80FB-C1FF158C1590}" presName="comp2" presStyleCnt="0"/>
      <dgm:spPr/>
      <dgm:t>
        <a:bodyPr/>
        <a:lstStyle/>
        <a:p>
          <a:endParaRPr lang="en-US"/>
        </a:p>
      </dgm:t>
    </dgm:pt>
    <dgm:pt modelId="{80560387-73B1-4833-8D75-B6D5221DC355}" type="pres">
      <dgm:prSet presAssocID="{A04AF919-4EC3-4AFC-80FB-C1FF158C1590}" presName="circle2" presStyleLbl="node1" presStyleIdx="1" presStyleCnt="4"/>
      <dgm:spPr/>
      <dgm:t>
        <a:bodyPr/>
        <a:lstStyle/>
        <a:p>
          <a:endParaRPr lang="en-US"/>
        </a:p>
      </dgm:t>
    </dgm:pt>
    <dgm:pt modelId="{5C26336C-656D-43D9-92B4-EE2060B21BEE}" type="pres">
      <dgm:prSet presAssocID="{A04AF919-4EC3-4AFC-80FB-C1FF158C1590}" presName="c2text" presStyleLbl="node1" presStyleIdx="1" presStyleCnt="4">
        <dgm:presLayoutVars>
          <dgm:bulletEnabled val="1"/>
        </dgm:presLayoutVars>
      </dgm:prSet>
      <dgm:spPr/>
      <dgm:t>
        <a:bodyPr/>
        <a:lstStyle/>
        <a:p>
          <a:endParaRPr lang="en-US"/>
        </a:p>
      </dgm:t>
    </dgm:pt>
    <dgm:pt modelId="{48E52B4B-0B62-4797-BDB1-3F9E764B4971}" type="pres">
      <dgm:prSet presAssocID="{A04AF919-4EC3-4AFC-80FB-C1FF158C1590}" presName="comp3" presStyleCnt="0"/>
      <dgm:spPr/>
      <dgm:t>
        <a:bodyPr/>
        <a:lstStyle/>
        <a:p>
          <a:endParaRPr lang="en-US"/>
        </a:p>
      </dgm:t>
    </dgm:pt>
    <dgm:pt modelId="{A97D642F-8AE2-4CEF-8BF9-83842667B05E}" type="pres">
      <dgm:prSet presAssocID="{A04AF919-4EC3-4AFC-80FB-C1FF158C1590}" presName="circle3" presStyleLbl="node1" presStyleIdx="2" presStyleCnt="4"/>
      <dgm:spPr/>
      <dgm:t>
        <a:bodyPr/>
        <a:lstStyle/>
        <a:p>
          <a:endParaRPr lang="en-US"/>
        </a:p>
      </dgm:t>
    </dgm:pt>
    <dgm:pt modelId="{15AAA473-78DE-4B86-8599-8F8691F1856F}" type="pres">
      <dgm:prSet presAssocID="{A04AF919-4EC3-4AFC-80FB-C1FF158C1590}" presName="c3text" presStyleLbl="node1" presStyleIdx="2" presStyleCnt="4">
        <dgm:presLayoutVars>
          <dgm:bulletEnabled val="1"/>
        </dgm:presLayoutVars>
      </dgm:prSet>
      <dgm:spPr/>
      <dgm:t>
        <a:bodyPr/>
        <a:lstStyle/>
        <a:p>
          <a:endParaRPr lang="en-US"/>
        </a:p>
      </dgm:t>
    </dgm:pt>
    <dgm:pt modelId="{B6CD0B00-C656-48ED-ACE9-98BF7AC670C0}" type="pres">
      <dgm:prSet presAssocID="{A04AF919-4EC3-4AFC-80FB-C1FF158C1590}" presName="comp4" presStyleCnt="0"/>
      <dgm:spPr/>
      <dgm:t>
        <a:bodyPr/>
        <a:lstStyle/>
        <a:p>
          <a:endParaRPr lang="en-US"/>
        </a:p>
      </dgm:t>
    </dgm:pt>
    <dgm:pt modelId="{F662D26B-39CD-44C8-9412-06D217B2801A}" type="pres">
      <dgm:prSet presAssocID="{A04AF919-4EC3-4AFC-80FB-C1FF158C1590}" presName="circle4" presStyleLbl="node1" presStyleIdx="3" presStyleCnt="4"/>
      <dgm:spPr/>
      <dgm:t>
        <a:bodyPr/>
        <a:lstStyle/>
        <a:p>
          <a:endParaRPr lang="en-US"/>
        </a:p>
      </dgm:t>
    </dgm:pt>
    <dgm:pt modelId="{F682BE20-4C90-4502-BC7E-A3A42170884F}" type="pres">
      <dgm:prSet presAssocID="{A04AF919-4EC3-4AFC-80FB-C1FF158C1590}" presName="c4text" presStyleLbl="node1" presStyleIdx="3" presStyleCnt="4">
        <dgm:presLayoutVars>
          <dgm:bulletEnabled val="1"/>
        </dgm:presLayoutVars>
      </dgm:prSet>
      <dgm:spPr/>
      <dgm:t>
        <a:bodyPr/>
        <a:lstStyle/>
        <a:p>
          <a:endParaRPr lang="en-US"/>
        </a:p>
      </dgm:t>
    </dgm:pt>
  </dgm:ptLst>
  <dgm:cxnLst>
    <dgm:cxn modelId="{5E291116-F847-4575-A8A5-39C4891CEF9A}" srcId="{A04AF919-4EC3-4AFC-80FB-C1FF158C1590}" destId="{EFEAA20F-DBFC-44A2-BBBD-3B14D3132DD9}" srcOrd="1" destOrd="0" parTransId="{1DC07088-0886-45BF-82B3-1C1606016991}" sibTransId="{16D41474-5C8E-4362-BCCD-ABE11FC2EFEA}"/>
    <dgm:cxn modelId="{34B089FC-C869-4595-A703-6A3B43E2716B}" srcId="{A04AF919-4EC3-4AFC-80FB-C1FF158C1590}" destId="{C3804CCB-A9CF-4520-9A0B-FC591E9EF062}" srcOrd="2" destOrd="0" parTransId="{0151DD10-AB00-4512-AAC6-A8A7AB3FCA4F}" sibTransId="{C6B2CAE1-DCED-4421-ACDB-C7F1B709F57C}"/>
    <dgm:cxn modelId="{4CCC58C1-4D65-4407-91F4-0E8511D9A80A}" type="presOf" srcId="{D65D4FD4-9EA2-4B54-B078-9BB48062F3E4}" destId="{F662D26B-39CD-44C8-9412-06D217B2801A}" srcOrd="0" destOrd="0" presId="urn:microsoft.com/office/officeart/2005/8/layout/venn2"/>
    <dgm:cxn modelId="{DDB548B0-C501-4750-AF7A-C4A57D56A8F6}" type="presOf" srcId="{D65D4FD4-9EA2-4B54-B078-9BB48062F3E4}" destId="{F682BE20-4C90-4502-BC7E-A3A42170884F}" srcOrd="1" destOrd="0" presId="urn:microsoft.com/office/officeart/2005/8/layout/venn2"/>
    <dgm:cxn modelId="{02472E66-C38F-48CA-BCC0-163336D524EB}" srcId="{A04AF919-4EC3-4AFC-80FB-C1FF158C1590}" destId="{D65D4FD4-9EA2-4B54-B078-9BB48062F3E4}" srcOrd="3" destOrd="0" parTransId="{295B34AA-54E5-437F-85CA-4F7F780DBAE1}" sibTransId="{3B3711AA-BA3D-4F1C-8CDE-D0F6388CDCC9}"/>
    <dgm:cxn modelId="{BA95237D-97CF-4D69-B99D-DBF257004F9B}" type="presOf" srcId="{61E71258-9CCD-43FF-AD2B-02A13FB28B83}" destId="{D3ECFE31-66AF-4200-8606-A16D8EF173CA}" srcOrd="0" destOrd="0" presId="urn:microsoft.com/office/officeart/2005/8/layout/venn2"/>
    <dgm:cxn modelId="{46C2D3E5-B173-45B5-BB2B-1C8763791A6D}" type="presOf" srcId="{C3804CCB-A9CF-4520-9A0B-FC591E9EF062}" destId="{A97D642F-8AE2-4CEF-8BF9-83842667B05E}" srcOrd="0" destOrd="0" presId="urn:microsoft.com/office/officeart/2005/8/layout/venn2"/>
    <dgm:cxn modelId="{82D3132D-1F77-49A7-B1F8-AE9925C89D8B}" type="presOf" srcId="{EFEAA20F-DBFC-44A2-BBBD-3B14D3132DD9}" destId="{5C26336C-656D-43D9-92B4-EE2060B21BEE}" srcOrd="1" destOrd="0" presId="urn:microsoft.com/office/officeart/2005/8/layout/venn2"/>
    <dgm:cxn modelId="{28D84768-5BC7-4BFE-977B-135A305F24CE}" type="presOf" srcId="{EFEAA20F-DBFC-44A2-BBBD-3B14D3132DD9}" destId="{80560387-73B1-4833-8D75-B6D5221DC355}" srcOrd="0" destOrd="0" presId="urn:microsoft.com/office/officeart/2005/8/layout/venn2"/>
    <dgm:cxn modelId="{D53EE768-CEEA-43B6-AFD8-53D91EA28FCE}" srcId="{A04AF919-4EC3-4AFC-80FB-C1FF158C1590}" destId="{61E71258-9CCD-43FF-AD2B-02A13FB28B83}" srcOrd="0" destOrd="0" parTransId="{C1141B7E-E940-4985-BD7E-70515F83FA56}" sibTransId="{6CD99B63-DDFB-43EB-83AB-E6A8CECF32A2}"/>
    <dgm:cxn modelId="{2779246E-31B9-408A-ADD4-9449DAE06390}" type="presOf" srcId="{61E71258-9CCD-43FF-AD2B-02A13FB28B83}" destId="{A4AA1CE7-55A5-4E6B-AAA4-0462E5172472}" srcOrd="1" destOrd="0" presId="urn:microsoft.com/office/officeart/2005/8/layout/venn2"/>
    <dgm:cxn modelId="{B771782C-91B9-447F-AFF3-5E390FDE6337}" type="presOf" srcId="{C3804CCB-A9CF-4520-9A0B-FC591E9EF062}" destId="{15AAA473-78DE-4B86-8599-8F8691F1856F}" srcOrd="1" destOrd="0" presId="urn:microsoft.com/office/officeart/2005/8/layout/venn2"/>
    <dgm:cxn modelId="{2843247B-B01C-4796-9B0F-CCEC749A85C0}" type="presOf" srcId="{A04AF919-4EC3-4AFC-80FB-C1FF158C1590}" destId="{3830A00D-78D5-457A-BB5A-BC5FF8DA1056}" srcOrd="0" destOrd="0" presId="urn:microsoft.com/office/officeart/2005/8/layout/venn2"/>
    <dgm:cxn modelId="{7953F270-E110-4424-B548-E753F8F09F27}" type="presParOf" srcId="{3830A00D-78D5-457A-BB5A-BC5FF8DA1056}" destId="{E3DDDA18-297C-4354-B394-7B41DE643006}" srcOrd="0" destOrd="0" presId="urn:microsoft.com/office/officeart/2005/8/layout/venn2"/>
    <dgm:cxn modelId="{C7B7DF6D-1CDE-4975-984D-42BF6E1D2E00}" type="presParOf" srcId="{E3DDDA18-297C-4354-B394-7B41DE643006}" destId="{D3ECFE31-66AF-4200-8606-A16D8EF173CA}" srcOrd="0" destOrd="0" presId="urn:microsoft.com/office/officeart/2005/8/layout/venn2"/>
    <dgm:cxn modelId="{1706D6C8-3263-4270-8443-75838AB6B839}" type="presParOf" srcId="{E3DDDA18-297C-4354-B394-7B41DE643006}" destId="{A4AA1CE7-55A5-4E6B-AAA4-0462E5172472}" srcOrd="1" destOrd="0" presId="urn:microsoft.com/office/officeart/2005/8/layout/venn2"/>
    <dgm:cxn modelId="{1D9B605B-3843-4E0F-BF4D-D02EA25E70FB}" type="presParOf" srcId="{3830A00D-78D5-457A-BB5A-BC5FF8DA1056}" destId="{46EA7F88-1E86-49AC-B753-D8B0DCEC4586}" srcOrd="1" destOrd="0" presId="urn:microsoft.com/office/officeart/2005/8/layout/venn2"/>
    <dgm:cxn modelId="{EB92F0AE-5B3A-45CB-9BB2-60006753AAA6}" type="presParOf" srcId="{46EA7F88-1E86-49AC-B753-D8B0DCEC4586}" destId="{80560387-73B1-4833-8D75-B6D5221DC355}" srcOrd="0" destOrd="0" presId="urn:microsoft.com/office/officeart/2005/8/layout/venn2"/>
    <dgm:cxn modelId="{5EB4BF31-82A6-4471-BF4A-B736F165F11B}" type="presParOf" srcId="{46EA7F88-1E86-49AC-B753-D8B0DCEC4586}" destId="{5C26336C-656D-43D9-92B4-EE2060B21BEE}" srcOrd="1" destOrd="0" presId="urn:microsoft.com/office/officeart/2005/8/layout/venn2"/>
    <dgm:cxn modelId="{63DDC04C-F8C1-411F-A231-FF1CF8E65E20}" type="presParOf" srcId="{3830A00D-78D5-457A-BB5A-BC5FF8DA1056}" destId="{48E52B4B-0B62-4797-BDB1-3F9E764B4971}" srcOrd="2" destOrd="0" presId="urn:microsoft.com/office/officeart/2005/8/layout/venn2"/>
    <dgm:cxn modelId="{EA205FB3-1199-4176-A12C-87B7E78D8300}" type="presParOf" srcId="{48E52B4B-0B62-4797-BDB1-3F9E764B4971}" destId="{A97D642F-8AE2-4CEF-8BF9-83842667B05E}" srcOrd="0" destOrd="0" presId="urn:microsoft.com/office/officeart/2005/8/layout/venn2"/>
    <dgm:cxn modelId="{759C7F05-16DD-4556-B4F4-6DE17FB28A70}" type="presParOf" srcId="{48E52B4B-0B62-4797-BDB1-3F9E764B4971}" destId="{15AAA473-78DE-4B86-8599-8F8691F1856F}" srcOrd="1" destOrd="0" presId="urn:microsoft.com/office/officeart/2005/8/layout/venn2"/>
    <dgm:cxn modelId="{68F4AEEB-DEB6-4C57-A5B7-DB51B8C3C499}" type="presParOf" srcId="{3830A00D-78D5-457A-BB5A-BC5FF8DA1056}" destId="{B6CD0B00-C656-48ED-ACE9-98BF7AC670C0}" srcOrd="3" destOrd="0" presId="urn:microsoft.com/office/officeart/2005/8/layout/venn2"/>
    <dgm:cxn modelId="{128DB463-6FBB-40E2-BDE8-E2D8BF748D47}" type="presParOf" srcId="{B6CD0B00-C656-48ED-ACE9-98BF7AC670C0}" destId="{F662D26B-39CD-44C8-9412-06D217B2801A}" srcOrd="0" destOrd="0" presId="urn:microsoft.com/office/officeart/2005/8/layout/venn2"/>
    <dgm:cxn modelId="{D22BC125-BEC6-41DF-A849-93A870B90822}" type="presParOf" srcId="{B6CD0B00-C656-48ED-ACE9-98BF7AC670C0}" destId="{F682BE20-4C90-4502-BC7E-A3A42170884F}"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3D51E4-E824-46D8-9A13-BE366C73C0D8}" type="doc">
      <dgm:prSet loTypeId="urn:microsoft.com/office/officeart/2005/8/layout/process3" loCatId="process" qsTypeId="urn:microsoft.com/office/officeart/2005/8/quickstyle/3d1" qsCatId="3D" csTypeId="urn:microsoft.com/office/officeart/2005/8/colors/colorful1#21" csCatId="colorful" phldr="1"/>
      <dgm:spPr/>
      <dgm:t>
        <a:bodyPr/>
        <a:lstStyle/>
        <a:p>
          <a:endParaRPr lang="en-US"/>
        </a:p>
      </dgm:t>
    </dgm:pt>
    <dgm:pt modelId="{6709396B-89A8-4DF9-8D98-99394A49625A}">
      <dgm:prSet/>
      <dgm:spPr/>
      <dgm:t>
        <a:bodyPr/>
        <a:lstStyle/>
        <a:p>
          <a:pPr algn="ctr" rtl="1"/>
          <a:r>
            <a:rPr lang="fa-IR" dirty="0" smtClean="0">
              <a:cs typeface="B Titr" pitchFamily="2" charset="-78"/>
            </a:rPr>
            <a:t>سؤال‌هاي اساسي</a:t>
          </a:r>
          <a:endParaRPr lang="en-US" dirty="0">
            <a:cs typeface="B Titr" pitchFamily="2" charset="-78"/>
          </a:endParaRPr>
        </a:p>
      </dgm:t>
    </dgm:pt>
    <dgm:pt modelId="{94337CFE-5F31-4E7D-AB55-CF1758224CF5}" type="parTrans" cxnId="{FF08FA7F-67C6-4283-8004-68DBD0937264}">
      <dgm:prSet/>
      <dgm:spPr/>
      <dgm:t>
        <a:bodyPr/>
        <a:lstStyle/>
        <a:p>
          <a:pPr algn="justLow"/>
          <a:endParaRPr lang="en-US">
            <a:cs typeface="B Zar" pitchFamily="2" charset="-78"/>
          </a:endParaRPr>
        </a:p>
      </dgm:t>
    </dgm:pt>
    <dgm:pt modelId="{CD9F03C2-6AD5-4E32-8173-64A5BF59B898}" type="sibTrans" cxnId="{FF08FA7F-67C6-4283-8004-68DBD0937264}">
      <dgm:prSet/>
      <dgm:spPr/>
      <dgm:t>
        <a:bodyPr/>
        <a:lstStyle/>
        <a:p>
          <a:pPr algn="justLow"/>
          <a:endParaRPr lang="en-US">
            <a:cs typeface="B Zar" pitchFamily="2" charset="-78"/>
          </a:endParaRPr>
        </a:p>
      </dgm:t>
    </dgm:pt>
    <dgm:pt modelId="{0EB21EBB-50AA-4091-8F12-3B8B28CF123C}">
      <dgm:prSet custT="1"/>
      <dgm:spPr/>
      <dgm:t>
        <a:bodyPr/>
        <a:lstStyle/>
        <a:p>
          <a:pPr algn="justLow" rtl="1"/>
          <a:r>
            <a:rPr lang="fa-IR" sz="2300" dirty="0" smtClean="0">
              <a:cs typeface="B Zar" pitchFamily="2" charset="-78"/>
            </a:rPr>
            <a:t>اجزاي سرمايه چه رابطه‌‌اي با هم دارند؟</a:t>
          </a:r>
          <a:endParaRPr lang="en-US" sz="2300" dirty="0">
            <a:cs typeface="B Zar" pitchFamily="2" charset="-78"/>
          </a:endParaRPr>
        </a:p>
      </dgm:t>
    </dgm:pt>
    <dgm:pt modelId="{7EDDAA77-1D27-42B1-A090-D2B3C8A7BB06}" type="parTrans" cxnId="{D7A411F4-BE47-4B62-A9AD-AAE5D0F41893}">
      <dgm:prSet/>
      <dgm:spPr/>
      <dgm:t>
        <a:bodyPr/>
        <a:lstStyle/>
        <a:p>
          <a:pPr algn="justLow"/>
          <a:endParaRPr lang="en-US">
            <a:cs typeface="B Zar" pitchFamily="2" charset="-78"/>
          </a:endParaRPr>
        </a:p>
      </dgm:t>
    </dgm:pt>
    <dgm:pt modelId="{57E4D1E7-69CB-4DC2-B4F2-5D5C8A2F581C}" type="sibTrans" cxnId="{D7A411F4-BE47-4B62-A9AD-AAE5D0F41893}">
      <dgm:prSet/>
      <dgm:spPr/>
      <dgm:t>
        <a:bodyPr/>
        <a:lstStyle/>
        <a:p>
          <a:pPr algn="justLow"/>
          <a:endParaRPr lang="en-US">
            <a:cs typeface="B Zar" pitchFamily="2" charset="-78"/>
          </a:endParaRPr>
        </a:p>
      </dgm:t>
    </dgm:pt>
    <dgm:pt modelId="{581F06FA-666D-4BF0-A9EF-8E73867720EE}">
      <dgm:prSet custT="1"/>
      <dgm:spPr/>
      <dgm:t>
        <a:bodyPr/>
        <a:lstStyle/>
        <a:p>
          <a:pPr algn="justLow" rtl="1"/>
          <a:r>
            <a:rPr lang="fa-IR" sz="2300" dirty="0" smtClean="0">
              <a:cs typeface="B Zar" pitchFamily="2" charset="-78"/>
            </a:rPr>
            <a:t>ساختار سرمايه چه تأثيري بر ارزش شرکت دارد؟</a:t>
          </a:r>
          <a:endParaRPr lang="fa-IR" sz="2300" dirty="0">
            <a:cs typeface="B Zar" pitchFamily="2" charset="-78"/>
          </a:endParaRPr>
        </a:p>
      </dgm:t>
    </dgm:pt>
    <dgm:pt modelId="{05E73AB0-EDA1-41E9-8706-906F56A26595}" type="parTrans" cxnId="{A726C1E5-0C9A-4367-8F35-3A939C51D377}">
      <dgm:prSet/>
      <dgm:spPr/>
      <dgm:t>
        <a:bodyPr/>
        <a:lstStyle/>
        <a:p>
          <a:pPr algn="justLow"/>
          <a:endParaRPr lang="en-US">
            <a:cs typeface="B Zar" pitchFamily="2" charset="-78"/>
          </a:endParaRPr>
        </a:p>
      </dgm:t>
    </dgm:pt>
    <dgm:pt modelId="{21285E17-1340-4B4F-9DB8-7D6451CB8F73}" type="sibTrans" cxnId="{A726C1E5-0C9A-4367-8F35-3A939C51D377}">
      <dgm:prSet/>
      <dgm:spPr/>
      <dgm:t>
        <a:bodyPr/>
        <a:lstStyle/>
        <a:p>
          <a:pPr algn="justLow"/>
          <a:endParaRPr lang="en-US">
            <a:cs typeface="B Zar" pitchFamily="2" charset="-78"/>
          </a:endParaRPr>
        </a:p>
      </dgm:t>
    </dgm:pt>
    <dgm:pt modelId="{C493FA64-4068-4C68-B063-8F27ABE1563C}">
      <dgm:prSet custT="1"/>
      <dgm:spPr/>
      <dgm:t>
        <a:bodyPr/>
        <a:lstStyle/>
        <a:p>
          <a:pPr algn="justLow" rtl="1"/>
          <a:r>
            <a:rPr lang="fa-IR" sz="2300" dirty="0" smtClean="0">
              <a:cs typeface="B Zar" pitchFamily="2" charset="-78"/>
            </a:rPr>
            <a:t>آيا ساختار سرمايۀ شرکت‌هاي فعال در صنايع مختلف، متفاوت است؟</a:t>
          </a:r>
          <a:endParaRPr lang="fa-IR" sz="2300" dirty="0">
            <a:cs typeface="B Zar" pitchFamily="2" charset="-78"/>
          </a:endParaRPr>
        </a:p>
      </dgm:t>
    </dgm:pt>
    <dgm:pt modelId="{FF526035-D66B-4A59-89F1-5AECC2D27054}" type="parTrans" cxnId="{DCBB7F44-FD77-4E20-8527-0FC454EE4DBA}">
      <dgm:prSet/>
      <dgm:spPr/>
      <dgm:t>
        <a:bodyPr/>
        <a:lstStyle/>
        <a:p>
          <a:endParaRPr lang="en-US"/>
        </a:p>
      </dgm:t>
    </dgm:pt>
    <dgm:pt modelId="{BEE506C8-ECD7-41BD-979D-7195747E0660}" type="sibTrans" cxnId="{DCBB7F44-FD77-4E20-8527-0FC454EE4DBA}">
      <dgm:prSet/>
      <dgm:spPr/>
      <dgm:t>
        <a:bodyPr/>
        <a:lstStyle/>
        <a:p>
          <a:endParaRPr lang="en-US"/>
        </a:p>
      </dgm:t>
    </dgm:pt>
    <dgm:pt modelId="{FF0F87C1-F1C5-49B6-AECF-68EB2B63B09E}">
      <dgm:prSet custT="1"/>
      <dgm:spPr/>
      <dgm:t>
        <a:bodyPr/>
        <a:lstStyle/>
        <a:p>
          <a:pPr algn="justLow" rtl="1"/>
          <a:r>
            <a:rPr lang="fa-IR" sz="2300" dirty="0" smtClean="0">
              <a:cs typeface="B Zar" pitchFamily="2" charset="-78"/>
            </a:rPr>
            <a:t>آيا ساختار سرمايۀ بهينه وجود دارد؟</a:t>
          </a:r>
          <a:endParaRPr lang="fa-IR" sz="2300" dirty="0">
            <a:cs typeface="B Zar" pitchFamily="2" charset="-78"/>
          </a:endParaRPr>
        </a:p>
      </dgm:t>
    </dgm:pt>
    <dgm:pt modelId="{0582DA1B-E469-405D-B746-0933638B64F5}" type="parTrans" cxnId="{4527B52C-625E-48D4-8B0D-C61E3B92F125}">
      <dgm:prSet/>
      <dgm:spPr/>
      <dgm:t>
        <a:bodyPr/>
        <a:lstStyle/>
        <a:p>
          <a:endParaRPr lang="en-US"/>
        </a:p>
      </dgm:t>
    </dgm:pt>
    <dgm:pt modelId="{CBAC532B-3CD7-4910-80B5-C36FF700BC24}" type="sibTrans" cxnId="{4527B52C-625E-48D4-8B0D-C61E3B92F125}">
      <dgm:prSet/>
      <dgm:spPr/>
      <dgm:t>
        <a:bodyPr/>
        <a:lstStyle/>
        <a:p>
          <a:endParaRPr lang="en-US"/>
        </a:p>
      </dgm:t>
    </dgm:pt>
    <dgm:pt modelId="{2ADAEE2B-023D-4691-9B8E-EC7C1306B27D}">
      <dgm:prSet custT="1"/>
      <dgm:spPr/>
      <dgm:t>
        <a:bodyPr/>
        <a:lstStyle/>
        <a:p>
          <a:pPr algn="justLow" rtl="1"/>
          <a:r>
            <a:rPr lang="fa-IR" sz="2300" dirty="0" smtClean="0">
              <a:cs typeface="B Zar" pitchFamily="2" charset="-78"/>
            </a:rPr>
            <a:t>آيا ترکيب سرمايه اهميت دارد؟</a:t>
          </a:r>
          <a:endParaRPr lang="en-US" sz="2300" dirty="0">
            <a:cs typeface="B Zar" pitchFamily="2" charset="-78"/>
          </a:endParaRPr>
        </a:p>
      </dgm:t>
    </dgm:pt>
    <dgm:pt modelId="{5799ADB7-A66A-4386-9A8D-138B6DFEA196}" type="parTrans" cxnId="{C06A47E5-76A9-4A3B-B30E-43B6FB293DC9}">
      <dgm:prSet/>
      <dgm:spPr/>
      <dgm:t>
        <a:bodyPr/>
        <a:lstStyle/>
        <a:p>
          <a:endParaRPr lang="en-US"/>
        </a:p>
      </dgm:t>
    </dgm:pt>
    <dgm:pt modelId="{BF6BE2DC-E050-42CA-8880-58008ABF6BDB}" type="sibTrans" cxnId="{C06A47E5-76A9-4A3B-B30E-43B6FB293DC9}">
      <dgm:prSet/>
      <dgm:spPr/>
      <dgm:t>
        <a:bodyPr/>
        <a:lstStyle/>
        <a:p>
          <a:endParaRPr lang="en-US"/>
        </a:p>
      </dgm:t>
    </dgm:pt>
    <dgm:pt modelId="{9274AD09-8D28-4126-810F-513E59CCED08}">
      <dgm:prSet custT="1"/>
      <dgm:spPr/>
      <dgm:t>
        <a:bodyPr/>
        <a:lstStyle/>
        <a:p>
          <a:pPr algn="justLow" rtl="1"/>
          <a:r>
            <a:rPr lang="fa-IR" sz="2300" dirty="0" smtClean="0">
              <a:cs typeface="B Zar" pitchFamily="2" charset="-78"/>
            </a:rPr>
            <a:t>چه عواملي در تعيين ساختار سرمايۀ شرکت‌ها مؤثر است؟</a:t>
          </a:r>
          <a:endParaRPr lang="fa-IR" sz="2300" dirty="0">
            <a:cs typeface="B Zar" pitchFamily="2" charset="-78"/>
          </a:endParaRPr>
        </a:p>
      </dgm:t>
    </dgm:pt>
    <dgm:pt modelId="{6B13E918-04BD-4517-913A-7820DBF2D582}" type="parTrans" cxnId="{6CE27A65-76CC-40B0-B232-91F339914714}">
      <dgm:prSet/>
      <dgm:spPr/>
      <dgm:t>
        <a:bodyPr/>
        <a:lstStyle/>
        <a:p>
          <a:endParaRPr lang="en-US"/>
        </a:p>
      </dgm:t>
    </dgm:pt>
    <dgm:pt modelId="{1EACE49E-0633-4EE8-8935-AF996C6CBAED}" type="sibTrans" cxnId="{6CE27A65-76CC-40B0-B232-91F339914714}">
      <dgm:prSet/>
      <dgm:spPr/>
      <dgm:t>
        <a:bodyPr/>
        <a:lstStyle/>
        <a:p>
          <a:endParaRPr lang="en-US"/>
        </a:p>
      </dgm:t>
    </dgm:pt>
    <dgm:pt modelId="{B93CAA81-1BDB-46FF-9225-9D3AFA937CBA}">
      <dgm:prSet custT="1"/>
      <dgm:spPr/>
      <dgm:t>
        <a:bodyPr/>
        <a:lstStyle/>
        <a:p>
          <a:pPr algn="justLow" rtl="1"/>
          <a:r>
            <a:rPr lang="fa-IR" sz="2300" dirty="0" smtClean="0">
              <a:cs typeface="B Zar" pitchFamily="2" charset="-78"/>
            </a:rPr>
            <a:t>ساختار سرمايه چه اثري بر هزينۀ سرمايۀ شرکت دارد؟</a:t>
          </a:r>
          <a:endParaRPr lang="en-US" sz="2300" dirty="0">
            <a:cs typeface="B Zar" pitchFamily="2" charset="-78"/>
          </a:endParaRPr>
        </a:p>
      </dgm:t>
    </dgm:pt>
    <dgm:pt modelId="{CA1C534B-0F94-48C1-AACB-84CF63843699}" type="parTrans" cxnId="{6C62C7E9-F346-436F-80CA-B3ACCCD58872}">
      <dgm:prSet/>
      <dgm:spPr/>
      <dgm:t>
        <a:bodyPr/>
        <a:lstStyle/>
        <a:p>
          <a:endParaRPr lang="en-US"/>
        </a:p>
      </dgm:t>
    </dgm:pt>
    <dgm:pt modelId="{734C3A41-5D7D-43A0-BF19-9ED1F6C1D2C8}" type="sibTrans" cxnId="{6C62C7E9-F346-436F-80CA-B3ACCCD58872}">
      <dgm:prSet/>
      <dgm:spPr/>
      <dgm:t>
        <a:bodyPr/>
        <a:lstStyle/>
        <a:p>
          <a:endParaRPr lang="en-US"/>
        </a:p>
      </dgm:t>
    </dgm:pt>
    <dgm:pt modelId="{7DC041E1-4978-4C7D-8E4D-A10942C72FFC}" type="pres">
      <dgm:prSet presAssocID="{9C3D51E4-E824-46D8-9A13-BE366C73C0D8}" presName="linearFlow" presStyleCnt="0">
        <dgm:presLayoutVars>
          <dgm:dir/>
          <dgm:animLvl val="lvl"/>
          <dgm:resizeHandles val="exact"/>
        </dgm:presLayoutVars>
      </dgm:prSet>
      <dgm:spPr/>
      <dgm:t>
        <a:bodyPr/>
        <a:lstStyle/>
        <a:p>
          <a:endParaRPr lang="en-US"/>
        </a:p>
      </dgm:t>
    </dgm:pt>
    <dgm:pt modelId="{B6EC0048-CE34-4992-8A51-0EBB95609885}" type="pres">
      <dgm:prSet presAssocID="{6709396B-89A8-4DF9-8D98-99394A49625A}" presName="composite" presStyleCnt="0"/>
      <dgm:spPr/>
    </dgm:pt>
    <dgm:pt modelId="{914CAB92-936B-4CD3-BDC1-AC21CBF69768}" type="pres">
      <dgm:prSet presAssocID="{6709396B-89A8-4DF9-8D98-99394A49625A}" presName="parTx" presStyleLbl="node1" presStyleIdx="0" presStyleCnt="1">
        <dgm:presLayoutVars>
          <dgm:chMax val="0"/>
          <dgm:chPref val="0"/>
          <dgm:bulletEnabled val="1"/>
        </dgm:presLayoutVars>
      </dgm:prSet>
      <dgm:spPr/>
      <dgm:t>
        <a:bodyPr/>
        <a:lstStyle/>
        <a:p>
          <a:endParaRPr lang="en-US"/>
        </a:p>
      </dgm:t>
    </dgm:pt>
    <dgm:pt modelId="{63BFDC26-F19A-4DD2-8633-2483260C50F3}" type="pres">
      <dgm:prSet presAssocID="{6709396B-89A8-4DF9-8D98-99394A49625A}" presName="parSh" presStyleLbl="node1" presStyleIdx="0" presStyleCnt="1"/>
      <dgm:spPr/>
      <dgm:t>
        <a:bodyPr/>
        <a:lstStyle/>
        <a:p>
          <a:endParaRPr lang="en-US"/>
        </a:p>
      </dgm:t>
    </dgm:pt>
    <dgm:pt modelId="{47A935AD-C8D1-43DA-89DD-C6E08FA0FD1B}" type="pres">
      <dgm:prSet presAssocID="{6709396B-89A8-4DF9-8D98-99394A49625A}" presName="desTx" presStyleLbl="fgAcc1" presStyleIdx="0" presStyleCnt="1">
        <dgm:presLayoutVars>
          <dgm:bulletEnabled val="1"/>
        </dgm:presLayoutVars>
      </dgm:prSet>
      <dgm:spPr/>
      <dgm:t>
        <a:bodyPr/>
        <a:lstStyle/>
        <a:p>
          <a:endParaRPr lang="en-US"/>
        </a:p>
      </dgm:t>
    </dgm:pt>
  </dgm:ptLst>
  <dgm:cxnLst>
    <dgm:cxn modelId="{95C55D4F-9547-462F-B897-7971ED02ADA1}" type="presOf" srcId="{9C3D51E4-E824-46D8-9A13-BE366C73C0D8}" destId="{7DC041E1-4978-4C7D-8E4D-A10942C72FFC}" srcOrd="0" destOrd="0" presId="urn:microsoft.com/office/officeart/2005/8/layout/process3"/>
    <dgm:cxn modelId="{D7A411F4-BE47-4B62-A9AD-AAE5D0F41893}" srcId="{6709396B-89A8-4DF9-8D98-99394A49625A}" destId="{0EB21EBB-50AA-4091-8F12-3B8B28CF123C}" srcOrd="1" destOrd="0" parTransId="{7EDDAA77-1D27-42B1-A090-D2B3C8A7BB06}" sibTransId="{57E4D1E7-69CB-4DC2-B4F2-5D5C8A2F581C}"/>
    <dgm:cxn modelId="{DCBB7F44-FD77-4E20-8527-0FC454EE4DBA}" srcId="{6709396B-89A8-4DF9-8D98-99394A49625A}" destId="{C493FA64-4068-4C68-B063-8F27ABE1563C}" srcOrd="5" destOrd="0" parTransId="{FF526035-D66B-4A59-89F1-5AECC2D27054}" sibTransId="{BEE506C8-ECD7-41BD-979D-7195747E0660}"/>
    <dgm:cxn modelId="{C06A47E5-76A9-4A3B-B30E-43B6FB293DC9}" srcId="{6709396B-89A8-4DF9-8D98-99394A49625A}" destId="{2ADAEE2B-023D-4691-9B8E-EC7C1306B27D}" srcOrd="0" destOrd="0" parTransId="{5799ADB7-A66A-4386-9A8D-138B6DFEA196}" sibTransId="{BF6BE2DC-E050-42CA-8880-58008ABF6BDB}"/>
    <dgm:cxn modelId="{6C62C7E9-F346-436F-80CA-B3ACCCD58872}" srcId="{6709396B-89A8-4DF9-8D98-99394A49625A}" destId="{B93CAA81-1BDB-46FF-9225-9D3AFA937CBA}" srcOrd="2" destOrd="0" parTransId="{CA1C534B-0F94-48C1-AACB-84CF63843699}" sibTransId="{734C3A41-5D7D-43A0-BF19-9ED1F6C1D2C8}"/>
    <dgm:cxn modelId="{B52BAC7C-AE09-4235-AA84-1A404BC1B654}" type="presOf" srcId="{581F06FA-666D-4BF0-A9EF-8E73867720EE}" destId="{47A935AD-C8D1-43DA-89DD-C6E08FA0FD1B}" srcOrd="0" destOrd="3" presId="urn:microsoft.com/office/officeart/2005/8/layout/process3"/>
    <dgm:cxn modelId="{DB0E4B31-1A5A-49E4-A86A-9A5E77D6B455}" type="presOf" srcId="{FF0F87C1-F1C5-49B6-AECF-68EB2B63B09E}" destId="{47A935AD-C8D1-43DA-89DD-C6E08FA0FD1B}" srcOrd="0" destOrd="6" presId="urn:microsoft.com/office/officeart/2005/8/layout/process3"/>
    <dgm:cxn modelId="{72AD4068-3240-4DDB-80F2-80E8909D4D21}" type="presOf" srcId="{9274AD09-8D28-4126-810F-513E59CCED08}" destId="{47A935AD-C8D1-43DA-89DD-C6E08FA0FD1B}" srcOrd="0" destOrd="4" presId="urn:microsoft.com/office/officeart/2005/8/layout/process3"/>
    <dgm:cxn modelId="{3726FA9E-596B-43BD-B719-45615A4792C3}" type="presOf" srcId="{0EB21EBB-50AA-4091-8F12-3B8B28CF123C}" destId="{47A935AD-C8D1-43DA-89DD-C6E08FA0FD1B}" srcOrd="0" destOrd="1" presId="urn:microsoft.com/office/officeart/2005/8/layout/process3"/>
    <dgm:cxn modelId="{4527B52C-625E-48D4-8B0D-C61E3B92F125}" srcId="{6709396B-89A8-4DF9-8D98-99394A49625A}" destId="{FF0F87C1-F1C5-49B6-AECF-68EB2B63B09E}" srcOrd="6" destOrd="0" parTransId="{0582DA1B-E469-405D-B746-0933638B64F5}" sibTransId="{CBAC532B-3CD7-4910-80B5-C36FF700BC24}"/>
    <dgm:cxn modelId="{89FC28EA-DC03-44B1-8A0E-25CA551BFD5E}" type="presOf" srcId="{6709396B-89A8-4DF9-8D98-99394A49625A}" destId="{914CAB92-936B-4CD3-BDC1-AC21CBF69768}" srcOrd="0" destOrd="0" presId="urn:microsoft.com/office/officeart/2005/8/layout/process3"/>
    <dgm:cxn modelId="{6CE27A65-76CC-40B0-B232-91F339914714}" srcId="{6709396B-89A8-4DF9-8D98-99394A49625A}" destId="{9274AD09-8D28-4126-810F-513E59CCED08}" srcOrd="4" destOrd="0" parTransId="{6B13E918-04BD-4517-913A-7820DBF2D582}" sibTransId="{1EACE49E-0633-4EE8-8935-AF996C6CBAED}"/>
    <dgm:cxn modelId="{FF08FA7F-67C6-4283-8004-68DBD0937264}" srcId="{9C3D51E4-E824-46D8-9A13-BE366C73C0D8}" destId="{6709396B-89A8-4DF9-8D98-99394A49625A}" srcOrd="0" destOrd="0" parTransId="{94337CFE-5F31-4E7D-AB55-CF1758224CF5}" sibTransId="{CD9F03C2-6AD5-4E32-8173-64A5BF59B898}"/>
    <dgm:cxn modelId="{2E64F308-3231-4877-869B-3FA781D49C26}" type="presOf" srcId="{6709396B-89A8-4DF9-8D98-99394A49625A}" destId="{63BFDC26-F19A-4DD2-8633-2483260C50F3}" srcOrd="1" destOrd="0" presId="urn:microsoft.com/office/officeart/2005/8/layout/process3"/>
    <dgm:cxn modelId="{644FDCB5-9FF3-48D8-A20D-0126B09778E4}" type="presOf" srcId="{2ADAEE2B-023D-4691-9B8E-EC7C1306B27D}" destId="{47A935AD-C8D1-43DA-89DD-C6E08FA0FD1B}" srcOrd="0" destOrd="0" presId="urn:microsoft.com/office/officeart/2005/8/layout/process3"/>
    <dgm:cxn modelId="{A726C1E5-0C9A-4367-8F35-3A939C51D377}" srcId="{6709396B-89A8-4DF9-8D98-99394A49625A}" destId="{581F06FA-666D-4BF0-A9EF-8E73867720EE}" srcOrd="3" destOrd="0" parTransId="{05E73AB0-EDA1-41E9-8706-906F56A26595}" sibTransId="{21285E17-1340-4B4F-9DB8-7D6451CB8F73}"/>
    <dgm:cxn modelId="{B510B76E-C6E9-4EDD-80D6-F69AE90073BF}" type="presOf" srcId="{C493FA64-4068-4C68-B063-8F27ABE1563C}" destId="{47A935AD-C8D1-43DA-89DD-C6E08FA0FD1B}" srcOrd="0" destOrd="5" presId="urn:microsoft.com/office/officeart/2005/8/layout/process3"/>
    <dgm:cxn modelId="{4453C37F-6EA2-4F49-A838-A879FD7D5D5B}" type="presOf" srcId="{B93CAA81-1BDB-46FF-9225-9D3AFA937CBA}" destId="{47A935AD-C8D1-43DA-89DD-C6E08FA0FD1B}" srcOrd="0" destOrd="2" presId="urn:microsoft.com/office/officeart/2005/8/layout/process3"/>
    <dgm:cxn modelId="{E28B01F5-CF55-4A19-994F-7A0F9131C667}" type="presParOf" srcId="{7DC041E1-4978-4C7D-8E4D-A10942C72FFC}" destId="{B6EC0048-CE34-4992-8A51-0EBB95609885}" srcOrd="0" destOrd="0" presId="urn:microsoft.com/office/officeart/2005/8/layout/process3"/>
    <dgm:cxn modelId="{346B273D-F023-46C9-92E5-696559DBE11B}" type="presParOf" srcId="{B6EC0048-CE34-4992-8A51-0EBB95609885}" destId="{914CAB92-936B-4CD3-BDC1-AC21CBF69768}" srcOrd="0" destOrd="0" presId="urn:microsoft.com/office/officeart/2005/8/layout/process3"/>
    <dgm:cxn modelId="{50D46CE0-D216-4635-898B-91EF95B4458D}" type="presParOf" srcId="{B6EC0048-CE34-4992-8A51-0EBB95609885}" destId="{63BFDC26-F19A-4DD2-8633-2483260C50F3}" srcOrd="1" destOrd="0" presId="urn:microsoft.com/office/officeart/2005/8/layout/process3"/>
    <dgm:cxn modelId="{024698DD-ACDF-49B0-AF45-9A83A4C66387}" type="presParOf" srcId="{B6EC0048-CE34-4992-8A51-0EBB95609885}" destId="{47A935AD-C8D1-43DA-89DD-C6E08FA0FD1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877453-45F5-478E-848A-C6E196C8254F}" type="doc">
      <dgm:prSet loTypeId="urn:microsoft.com/office/officeart/2005/8/layout/list1" loCatId="list" qsTypeId="urn:microsoft.com/office/officeart/2005/8/quickstyle/3d2" qsCatId="3D" csTypeId="urn:microsoft.com/office/officeart/2005/8/colors/colorful4" csCatId="colorful" phldr="1"/>
      <dgm:spPr/>
      <dgm:t>
        <a:bodyPr/>
        <a:lstStyle/>
        <a:p>
          <a:endParaRPr lang="en-US"/>
        </a:p>
      </dgm:t>
    </dgm:pt>
    <dgm:pt modelId="{722C3559-D73B-4C48-B4C0-CC6DEF702CC9}">
      <dgm:prSet/>
      <dgm:spPr/>
      <dgm:t>
        <a:bodyPr/>
        <a:lstStyle/>
        <a:p>
          <a:pPr algn="ctr" rtl="1"/>
          <a:r>
            <a:rPr lang="fa-IR" dirty="0" smtClean="0">
              <a:cs typeface="B Titr" pitchFamily="2" charset="-78"/>
            </a:rPr>
            <a:t>مبتني بر بدهي</a:t>
          </a:r>
          <a:endParaRPr lang="en-US" dirty="0">
            <a:cs typeface="B Titr" pitchFamily="2" charset="-78"/>
          </a:endParaRPr>
        </a:p>
      </dgm:t>
    </dgm:pt>
    <dgm:pt modelId="{23004A61-5D09-4A68-9163-66F0B6CB7862}" type="parTrans" cxnId="{2B756EC6-F116-4CC6-AF7D-DB49456C6753}">
      <dgm:prSet/>
      <dgm:spPr/>
      <dgm:t>
        <a:bodyPr/>
        <a:lstStyle/>
        <a:p>
          <a:endParaRPr lang="en-US">
            <a:cs typeface="B Zar" pitchFamily="2" charset="-78"/>
          </a:endParaRPr>
        </a:p>
      </dgm:t>
    </dgm:pt>
    <dgm:pt modelId="{C5259894-6C13-4F8B-B326-B2BF953078AB}" type="sibTrans" cxnId="{2B756EC6-F116-4CC6-AF7D-DB49456C6753}">
      <dgm:prSet/>
      <dgm:spPr/>
      <dgm:t>
        <a:bodyPr/>
        <a:lstStyle/>
        <a:p>
          <a:endParaRPr lang="en-US">
            <a:cs typeface="B Zar" pitchFamily="2" charset="-78"/>
          </a:endParaRPr>
        </a:p>
      </dgm:t>
    </dgm:pt>
    <dgm:pt modelId="{EC1F3E7F-59EC-4302-A551-BC9E36118D87}">
      <dgm:prSet/>
      <dgm:spPr/>
      <dgm:t>
        <a:bodyPr/>
        <a:lstStyle/>
        <a:p>
          <a:pPr rtl="1"/>
          <a:r>
            <a:rPr lang="fa-IR" spc="0" baseline="0" dirty="0" smtClean="0">
              <a:cs typeface="B Zar" pitchFamily="2" charset="-78"/>
            </a:rPr>
            <a:t>اوراق قرضه</a:t>
          </a:r>
          <a:endParaRPr lang="en-US" spc="0" baseline="0" dirty="0">
            <a:cs typeface="B Zar" pitchFamily="2" charset="-78"/>
          </a:endParaRPr>
        </a:p>
      </dgm:t>
    </dgm:pt>
    <dgm:pt modelId="{214825A2-32CD-4531-966D-9D38AE11C085}" type="parTrans" cxnId="{F843E976-88CE-4DBE-BDA8-53B0AC2538C7}">
      <dgm:prSet/>
      <dgm:spPr/>
      <dgm:t>
        <a:bodyPr/>
        <a:lstStyle/>
        <a:p>
          <a:endParaRPr lang="en-US">
            <a:cs typeface="B Zar" pitchFamily="2" charset="-78"/>
          </a:endParaRPr>
        </a:p>
      </dgm:t>
    </dgm:pt>
    <dgm:pt modelId="{9DAD0734-A0AE-48FD-AC45-78B28D597112}" type="sibTrans" cxnId="{F843E976-88CE-4DBE-BDA8-53B0AC2538C7}">
      <dgm:prSet/>
      <dgm:spPr/>
      <dgm:t>
        <a:bodyPr/>
        <a:lstStyle/>
        <a:p>
          <a:endParaRPr lang="en-US">
            <a:cs typeface="B Zar" pitchFamily="2" charset="-78"/>
          </a:endParaRPr>
        </a:p>
      </dgm:t>
    </dgm:pt>
    <dgm:pt modelId="{E2532273-3762-46C8-A82F-81221D7689E3}">
      <dgm:prSet/>
      <dgm:spPr/>
      <dgm:t>
        <a:bodyPr/>
        <a:lstStyle/>
        <a:p>
          <a:pPr rtl="1"/>
          <a:r>
            <a:rPr lang="fa-IR" spc="0" baseline="0" dirty="0" smtClean="0">
              <a:cs typeface="B Zar" pitchFamily="2" charset="-78"/>
            </a:rPr>
            <a:t>اوراق مشارکت</a:t>
          </a:r>
          <a:endParaRPr lang="en-US" spc="0" baseline="0" dirty="0">
            <a:cs typeface="B Zar" pitchFamily="2" charset="-78"/>
          </a:endParaRPr>
        </a:p>
      </dgm:t>
    </dgm:pt>
    <dgm:pt modelId="{EF56D466-AB52-4CF9-B836-4C16009F80C0}" type="parTrans" cxnId="{8AD89714-8F98-4C89-ACD0-ABC060239329}">
      <dgm:prSet/>
      <dgm:spPr/>
      <dgm:t>
        <a:bodyPr/>
        <a:lstStyle/>
        <a:p>
          <a:endParaRPr lang="en-US">
            <a:cs typeface="B Zar" pitchFamily="2" charset="-78"/>
          </a:endParaRPr>
        </a:p>
      </dgm:t>
    </dgm:pt>
    <dgm:pt modelId="{523607C9-C2BF-48E9-9843-D97971468EDA}" type="sibTrans" cxnId="{8AD89714-8F98-4C89-ACD0-ABC060239329}">
      <dgm:prSet/>
      <dgm:spPr/>
      <dgm:t>
        <a:bodyPr/>
        <a:lstStyle/>
        <a:p>
          <a:endParaRPr lang="en-US">
            <a:cs typeface="B Zar" pitchFamily="2" charset="-78"/>
          </a:endParaRPr>
        </a:p>
      </dgm:t>
    </dgm:pt>
    <dgm:pt modelId="{725A2FF1-706D-4117-B518-59275929062D}">
      <dgm:prSet/>
      <dgm:spPr/>
      <dgm:t>
        <a:bodyPr/>
        <a:lstStyle/>
        <a:p>
          <a:pPr rtl="1"/>
          <a:r>
            <a:rPr lang="fa-IR" spc="0" baseline="0" dirty="0" smtClean="0">
              <a:cs typeface="B Zar" pitchFamily="2" charset="-78"/>
            </a:rPr>
            <a:t>صکوک</a:t>
          </a:r>
          <a:endParaRPr lang="en-US" spc="0" baseline="0" dirty="0">
            <a:cs typeface="B Zar" pitchFamily="2" charset="-78"/>
          </a:endParaRPr>
        </a:p>
      </dgm:t>
    </dgm:pt>
    <dgm:pt modelId="{9134AC83-F996-4C6B-9ADE-0CFD5FBA5C8B}" type="parTrans" cxnId="{011FBE82-2765-41CA-A92C-2227DFFC3F6C}">
      <dgm:prSet/>
      <dgm:spPr/>
      <dgm:t>
        <a:bodyPr/>
        <a:lstStyle/>
        <a:p>
          <a:endParaRPr lang="en-US">
            <a:cs typeface="B Zar" pitchFamily="2" charset="-78"/>
          </a:endParaRPr>
        </a:p>
      </dgm:t>
    </dgm:pt>
    <dgm:pt modelId="{32E42D0B-9A38-42C1-B9D5-ACAB005BB75D}" type="sibTrans" cxnId="{011FBE82-2765-41CA-A92C-2227DFFC3F6C}">
      <dgm:prSet/>
      <dgm:spPr/>
      <dgm:t>
        <a:bodyPr/>
        <a:lstStyle/>
        <a:p>
          <a:endParaRPr lang="en-US">
            <a:cs typeface="B Zar" pitchFamily="2" charset="-78"/>
          </a:endParaRPr>
        </a:p>
      </dgm:t>
    </dgm:pt>
    <dgm:pt modelId="{EE7A0E22-6A28-4A79-9BDC-79AB2ABFEA65}">
      <dgm:prSet/>
      <dgm:spPr/>
      <dgm:t>
        <a:bodyPr/>
        <a:lstStyle/>
        <a:p>
          <a:pPr rtl="1"/>
          <a:r>
            <a:rPr lang="fa-IR" spc="0" baseline="0" dirty="0" smtClean="0">
              <a:cs typeface="B Zar" pitchFamily="2" charset="-78"/>
            </a:rPr>
            <a:t>تأمين مالي پروژه</a:t>
          </a:r>
          <a:endParaRPr lang="en-US" spc="0" baseline="0" dirty="0">
            <a:cs typeface="B Zar" pitchFamily="2" charset="-78"/>
          </a:endParaRPr>
        </a:p>
      </dgm:t>
    </dgm:pt>
    <dgm:pt modelId="{7014FC8F-DB1A-4911-A0FD-F1C41BB39BA4}" type="parTrans" cxnId="{971F2CBD-BE43-4238-AC5A-BC2E201398E4}">
      <dgm:prSet/>
      <dgm:spPr/>
      <dgm:t>
        <a:bodyPr/>
        <a:lstStyle/>
        <a:p>
          <a:endParaRPr lang="en-US">
            <a:cs typeface="B Zar" pitchFamily="2" charset="-78"/>
          </a:endParaRPr>
        </a:p>
      </dgm:t>
    </dgm:pt>
    <dgm:pt modelId="{9DC63FF0-04FA-4470-90C6-36AE26E5248B}" type="sibTrans" cxnId="{971F2CBD-BE43-4238-AC5A-BC2E201398E4}">
      <dgm:prSet/>
      <dgm:spPr/>
      <dgm:t>
        <a:bodyPr/>
        <a:lstStyle/>
        <a:p>
          <a:endParaRPr lang="en-US">
            <a:cs typeface="B Zar" pitchFamily="2" charset="-78"/>
          </a:endParaRPr>
        </a:p>
      </dgm:t>
    </dgm:pt>
    <dgm:pt modelId="{87E4A361-315D-4D20-A984-E135821908B6}">
      <dgm:prSet/>
      <dgm:spPr/>
      <dgm:t>
        <a:bodyPr/>
        <a:lstStyle/>
        <a:p>
          <a:pPr rtl="1"/>
          <a:r>
            <a:rPr lang="fa-IR" spc="0" baseline="0" dirty="0" smtClean="0">
              <a:cs typeface="B Zar" pitchFamily="2" charset="-78"/>
            </a:rPr>
            <a:t>ساير</a:t>
          </a:r>
          <a:endParaRPr lang="en-US" spc="0" baseline="0" dirty="0">
            <a:cs typeface="B Zar" pitchFamily="2" charset="-78"/>
          </a:endParaRPr>
        </a:p>
      </dgm:t>
    </dgm:pt>
    <dgm:pt modelId="{17E38B6D-2E41-4748-8A7A-E28B6C3F75E1}" type="parTrans" cxnId="{12241C9E-9CB8-4F32-8E88-E509B8380048}">
      <dgm:prSet/>
      <dgm:spPr/>
      <dgm:t>
        <a:bodyPr/>
        <a:lstStyle/>
        <a:p>
          <a:endParaRPr lang="en-US">
            <a:cs typeface="B Zar" pitchFamily="2" charset="-78"/>
          </a:endParaRPr>
        </a:p>
      </dgm:t>
    </dgm:pt>
    <dgm:pt modelId="{D097D849-4141-4B7B-A19B-3AC1094AB83D}" type="sibTrans" cxnId="{12241C9E-9CB8-4F32-8E88-E509B8380048}">
      <dgm:prSet/>
      <dgm:spPr/>
      <dgm:t>
        <a:bodyPr/>
        <a:lstStyle/>
        <a:p>
          <a:endParaRPr lang="en-US">
            <a:cs typeface="B Zar" pitchFamily="2" charset="-78"/>
          </a:endParaRPr>
        </a:p>
      </dgm:t>
    </dgm:pt>
    <dgm:pt modelId="{AE6C5444-7457-4771-B411-A81AF47070E5}">
      <dgm:prSet/>
      <dgm:spPr/>
      <dgm:t>
        <a:bodyPr/>
        <a:lstStyle/>
        <a:p>
          <a:pPr rtl="1"/>
          <a:r>
            <a:rPr lang="fa-IR" spc="0" baseline="0" dirty="0" smtClean="0">
              <a:cs typeface="B Zar" pitchFamily="2" charset="-78"/>
            </a:rPr>
            <a:t>وام بلندمدت</a:t>
          </a:r>
          <a:endParaRPr lang="en-US" spc="0" baseline="0" dirty="0">
            <a:cs typeface="B Zar" pitchFamily="2" charset="-78"/>
          </a:endParaRPr>
        </a:p>
      </dgm:t>
    </dgm:pt>
    <dgm:pt modelId="{39DD98C2-33FE-43CF-8DFE-275F1A0DABAD}" type="parTrans" cxnId="{F02D08D5-EE50-4B36-8744-8A64458BA16C}">
      <dgm:prSet/>
      <dgm:spPr/>
      <dgm:t>
        <a:bodyPr/>
        <a:lstStyle/>
        <a:p>
          <a:endParaRPr lang="en-US"/>
        </a:p>
      </dgm:t>
    </dgm:pt>
    <dgm:pt modelId="{28869836-8570-4F09-AF32-550C0D1994C8}" type="sibTrans" cxnId="{F02D08D5-EE50-4B36-8744-8A64458BA16C}">
      <dgm:prSet/>
      <dgm:spPr/>
      <dgm:t>
        <a:bodyPr/>
        <a:lstStyle/>
        <a:p>
          <a:endParaRPr lang="en-US"/>
        </a:p>
      </dgm:t>
    </dgm:pt>
    <dgm:pt modelId="{E1398C55-8882-418A-9B5C-372799D835A2}">
      <dgm:prSet/>
      <dgm:spPr/>
      <dgm:t>
        <a:bodyPr/>
        <a:lstStyle/>
        <a:p>
          <a:pPr rtl="1"/>
          <a:r>
            <a:rPr lang="fa-IR" spc="0" baseline="0" dirty="0" smtClean="0">
              <a:cs typeface="B Zar" pitchFamily="2" charset="-78"/>
            </a:rPr>
            <a:t>اجارۀ بلندمدت (ليزينگ)</a:t>
          </a:r>
          <a:endParaRPr lang="en-US" spc="0" baseline="0" dirty="0">
            <a:cs typeface="B Zar" pitchFamily="2" charset="-78"/>
          </a:endParaRPr>
        </a:p>
      </dgm:t>
    </dgm:pt>
    <dgm:pt modelId="{1E682BE3-EB52-4E69-9150-4C064CE624A4}" type="parTrans" cxnId="{73527CEE-87AF-4FEB-861A-1A3523371FEB}">
      <dgm:prSet/>
      <dgm:spPr/>
      <dgm:t>
        <a:bodyPr/>
        <a:lstStyle/>
        <a:p>
          <a:endParaRPr lang="en-US"/>
        </a:p>
      </dgm:t>
    </dgm:pt>
    <dgm:pt modelId="{ADC60C23-7193-4E11-B9CC-28F5916220B3}" type="sibTrans" cxnId="{73527CEE-87AF-4FEB-861A-1A3523371FEB}">
      <dgm:prSet/>
      <dgm:spPr/>
      <dgm:t>
        <a:bodyPr/>
        <a:lstStyle/>
        <a:p>
          <a:endParaRPr lang="en-US"/>
        </a:p>
      </dgm:t>
    </dgm:pt>
    <dgm:pt modelId="{61201A1E-B872-452A-B09D-144CCDB966BE}">
      <dgm:prSet/>
      <dgm:spPr/>
      <dgm:t>
        <a:bodyPr/>
        <a:lstStyle/>
        <a:p>
          <a:pPr rtl="1"/>
          <a:r>
            <a:rPr lang="fa-IR" spc="0" baseline="0" dirty="0" smtClean="0">
              <a:cs typeface="B Zar" pitchFamily="2" charset="-78"/>
            </a:rPr>
            <a:t>وام سنديکايي</a:t>
          </a:r>
          <a:endParaRPr lang="en-US" spc="0" baseline="0" dirty="0">
            <a:cs typeface="B Zar" pitchFamily="2" charset="-78"/>
          </a:endParaRPr>
        </a:p>
      </dgm:t>
    </dgm:pt>
    <dgm:pt modelId="{5CD30F50-87CD-40DC-977B-FCDB81816D41}" type="parTrans" cxnId="{701C29D7-2907-4554-AACB-333D53725BB7}">
      <dgm:prSet/>
      <dgm:spPr/>
      <dgm:t>
        <a:bodyPr/>
        <a:lstStyle/>
        <a:p>
          <a:endParaRPr lang="en-US"/>
        </a:p>
      </dgm:t>
    </dgm:pt>
    <dgm:pt modelId="{1E93287C-9936-42DB-A185-2B052F2DBBF0}" type="sibTrans" cxnId="{701C29D7-2907-4554-AACB-333D53725BB7}">
      <dgm:prSet/>
      <dgm:spPr/>
      <dgm:t>
        <a:bodyPr/>
        <a:lstStyle/>
        <a:p>
          <a:endParaRPr lang="en-US"/>
        </a:p>
      </dgm:t>
    </dgm:pt>
    <dgm:pt modelId="{4DD5213F-2DD2-40AC-AAFC-FC7F32D72991}" type="pres">
      <dgm:prSet presAssocID="{FC877453-45F5-478E-848A-C6E196C8254F}" presName="linear" presStyleCnt="0">
        <dgm:presLayoutVars>
          <dgm:dir/>
          <dgm:animLvl val="lvl"/>
          <dgm:resizeHandles val="exact"/>
        </dgm:presLayoutVars>
      </dgm:prSet>
      <dgm:spPr/>
      <dgm:t>
        <a:bodyPr/>
        <a:lstStyle/>
        <a:p>
          <a:endParaRPr lang="en-US"/>
        </a:p>
      </dgm:t>
    </dgm:pt>
    <dgm:pt modelId="{CC502B1F-A9A5-4F1D-A5CD-C9708F716385}" type="pres">
      <dgm:prSet presAssocID="{722C3559-D73B-4C48-B4C0-CC6DEF702CC9}" presName="parentLin" presStyleCnt="0"/>
      <dgm:spPr/>
    </dgm:pt>
    <dgm:pt modelId="{374CB7EB-5687-4892-85EB-D94F06430DB2}" type="pres">
      <dgm:prSet presAssocID="{722C3559-D73B-4C48-B4C0-CC6DEF702CC9}" presName="parentLeftMargin" presStyleLbl="node1" presStyleIdx="0" presStyleCnt="1"/>
      <dgm:spPr/>
      <dgm:t>
        <a:bodyPr/>
        <a:lstStyle/>
        <a:p>
          <a:endParaRPr lang="en-US"/>
        </a:p>
      </dgm:t>
    </dgm:pt>
    <dgm:pt modelId="{4EE8B1F2-F009-4D3E-996F-876EA1050D47}" type="pres">
      <dgm:prSet presAssocID="{722C3559-D73B-4C48-B4C0-CC6DEF702CC9}" presName="parentText" presStyleLbl="node1" presStyleIdx="0" presStyleCnt="1">
        <dgm:presLayoutVars>
          <dgm:chMax val="0"/>
          <dgm:bulletEnabled val="1"/>
        </dgm:presLayoutVars>
      </dgm:prSet>
      <dgm:spPr/>
      <dgm:t>
        <a:bodyPr/>
        <a:lstStyle/>
        <a:p>
          <a:endParaRPr lang="en-US"/>
        </a:p>
      </dgm:t>
    </dgm:pt>
    <dgm:pt modelId="{82C91D2D-C20B-4147-9036-FDA69DEB05A5}" type="pres">
      <dgm:prSet presAssocID="{722C3559-D73B-4C48-B4C0-CC6DEF702CC9}" presName="negativeSpace" presStyleCnt="0"/>
      <dgm:spPr/>
    </dgm:pt>
    <dgm:pt modelId="{4F4CE935-B1FB-4A3D-B2C0-3CDF8FFECBEC}" type="pres">
      <dgm:prSet presAssocID="{722C3559-D73B-4C48-B4C0-CC6DEF702CC9}" presName="childText" presStyleLbl="conFgAcc1" presStyleIdx="0" presStyleCnt="1">
        <dgm:presLayoutVars>
          <dgm:bulletEnabled val="1"/>
        </dgm:presLayoutVars>
      </dgm:prSet>
      <dgm:spPr/>
      <dgm:t>
        <a:bodyPr/>
        <a:lstStyle/>
        <a:p>
          <a:endParaRPr lang="en-US"/>
        </a:p>
      </dgm:t>
    </dgm:pt>
  </dgm:ptLst>
  <dgm:cxnLst>
    <dgm:cxn modelId="{F843E976-88CE-4DBE-BDA8-53B0AC2538C7}" srcId="{722C3559-D73B-4C48-B4C0-CC6DEF702CC9}" destId="{EC1F3E7F-59EC-4302-A551-BC9E36118D87}" srcOrd="0" destOrd="0" parTransId="{214825A2-32CD-4531-966D-9D38AE11C085}" sibTransId="{9DAD0734-A0AE-48FD-AC45-78B28D597112}"/>
    <dgm:cxn modelId="{73527CEE-87AF-4FEB-861A-1A3523371FEB}" srcId="{722C3559-D73B-4C48-B4C0-CC6DEF702CC9}" destId="{E1398C55-8882-418A-9B5C-372799D835A2}" srcOrd="4" destOrd="0" parTransId="{1E682BE3-EB52-4E69-9150-4C064CE624A4}" sibTransId="{ADC60C23-7193-4E11-B9CC-28F5916220B3}"/>
    <dgm:cxn modelId="{485D516D-6CE5-4C53-AE48-CE4AC4D4E6B0}" type="presOf" srcId="{722C3559-D73B-4C48-B4C0-CC6DEF702CC9}" destId="{374CB7EB-5687-4892-85EB-D94F06430DB2}" srcOrd="0" destOrd="0" presId="urn:microsoft.com/office/officeart/2005/8/layout/list1"/>
    <dgm:cxn modelId="{F02D08D5-EE50-4B36-8744-8A64458BA16C}" srcId="{722C3559-D73B-4C48-B4C0-CC6DEF702CC9}" destId="{AE6C5444-7457-4771-B411-A81AF47070E5}" srcOrd="3" destOrd="0" parTransId="{39DD98C2-33FE-43CF-8DFE-275F1A0DABAD}" sibTransId="{28869836-8570-4F09-AF32-550C0D1994C8}"/>
    <dgm:cxn modelId="{971F2CBD-BE43-4238-AC5A-BC2E201398E4}" srcId="{722C3559-D73B-4C48-B4C0-CC6DEF702CC9}" destId="{EE7A0E22-6A28-4A79-9BDC-79AB2ABFEA65}" srcOrd="6" destOrd="0" parTransId="{7014FC8F-DB1A-4911-A0FD-F1C41BB39BA4}" sibTransId="{9DC63FF0-04FA-4470-90C6-36AE26E5248B}"/>
    <dgm:cxn modelId="{7E28F3E1-F066-4F76-B269-B2541F41EB0F}" type="presOf" srcId="{61201A1E-B872-452A-B09D-144CCDB966BE}" destId="{4F4CE935-B1FB-4A3D-B2C0-3CDF8FFECBEC}" srcOrd="0" destOrd="5" presId="urn:microsoft.com/office/officeart/2005/8/layout/list1"/>
    <dgm:cxn modelId="{D01ED634-018E-4E76-A7E1-B175DD7D3556}" type="presOf" srcId="{AE6C5444-7457-4771-B411-A81AF47070E5}" destId="{4F4CE935-B1FB-4A3D-B2C0-3CDF8FFECBEC}" srcOrd="0" destOrd="3" presId="urn:microsoft.com/office/officeart/2005/8/layout/list1"/>
    <dgm:cxn modelId="{35114728-A44A-485E-A383-7C32F95456DB}" type="presOf" srcId="{EC1F3E7F-59EC-4302-A551-BC9E36118D87}" destId="{4F4CE935-B1FB-4A3D-B2C0-3CDF8FFECBEC}" srcOrd="0" destOrd="0" presId="urn:microsoft.com/office/officeart/2005/8/layout/list1"/>
    <dgm:cxn modelId="{12241C9E-9CB8-4F32-8E88-E509B8380048}" srcId="{722C3559-D73B-4C48-B4C0-CC6DEF702CC9}" destId="{87E4A361-315D-4D20-A984-E135821908B6}" srcOrd="7" destOrd="0" parTransId="{17E38B6D-2E41-4748-8A7A-E28B6C3F75E1}" sibTransId="{D097D849-4141-4B7B-A19B-3AC1094AB83D}"/>
    <dgm:cxn modelId="{2B756EC6-F116-4CC6-AF7D-DB49456C6753}" srcId="{FC877453-45F5-478E-848A-C6E196C8254F}" destId="{722C3559-D73B-4C48-B4C0-CC6DEF702CC9}" srcOrd="0" destOrd="0" parTransId="{23004A61-5D09-4A68-9163-66F0B6CB7862}" sibTransId="{C5259894-6C13-4F8B-B326-B2BF953078AB}"/>
    <dgm:cxn modelId="{FC3E75AC-3CBF-4DE8-8FCE-01179ADC3FF6}" type="presOf" srcId="{87E4A361-315D-4D20-A984-E135821908B6}" destId="{4F4CE935-B1FB-4A3D-B2C0-3CDF8FFECBEC}" srcOrd="0" destOrd="7" presId="urn:microsoft.com/office/officeart/2005/8/layout/list1"/>
    <dgm:cxn modelId="{1D579098-996D-4A1E-91E8-3C7AFD60F3FF}" type="presOf" srcId="{FC877453-45F5-478E-848A-C6E196C8254F}" destId="{4DD5213F-2DD2-40AC-AAFC-FC7F32D72991}" srcOrd="0" destOrd="0" presId="urn:microsoft.com/office/officeart/2005/8/layout/list1"/>
    <dgm:cxn modelId="{87F6281C-2835-4455-965B-C761827B1CAF}" type="presOf" srcId="{E2532273-3762-46C8-A82F-81221D7689E3}" destId="{4F4CE935-B1FB-4A3D-B2C0-3CDF8FFECBEC}" srcOrd="0" destOrd="1" presId="urn:microsoft.com/office/officeart/2005/8/layout/list1"/>
    <dgm:cxn modelId="{CD803615-CAE9-48DA-A76D-8235ED623D49}" type="presOf" srcId="{722C3559-D73B-4C48-B4C0-CC6DEF702CC9}" destId="{4EE8B1F2-F009-4D3E-996F-876EA1050D47}" srcOrd="1" destOrd="0" presId="urn:microsoft.com/office/officeart/2005/8/layout/list1"/>
    <dgm:cxn modelId="{DB7D67F4-84C1-4233-9636-A3B487C1F179}" type="presOf" srcId="{725A2FF1-706D-4117-B518-59275929062D}" destId="{4F4CE935-B1FB-4A3D-B2C0-3CDF8FFECBEC}" srcOrd="0" destOrd="2" presId="urn:microsoft.com/office/officeart/2005/8/layout/list1"/>
    <dgm:cxn modelId="{93A88218-3148-4CC4-A189-A1739741DC16}" type="presOf" srcId="{E1398C55-8882-418A-9B5C-372799D835A2}" destId="{4F4CE935-B1FB-4A3D-B2C0-3CDF8FFECBEC}" srcOrd="0" destOrd="4" presId="urn:microsoft.com/office/officeart/2005/8/layout/list1"/>
    <dgm:cxn modelId="{8AD89714-8F98-4C89-ACD0-ABC060239329}" srcId="{722C3559-D73B-4C48-B4C0-CC6DEF702CC9}" destId="{E2532273-3762-46C8-A82F-81221D7689E3}" srcOrd="1" destOrd="0" parTransId="{EF56D466-AB52-4CF9-B836-4C16009F80C0}" sibTransId="{523607C9-C2BF-48E9-9843-D97971468EDA}"/>
    <dgm:cxn modelId="{701C29D7-2907-4554-AACB-333D53725BB7}" srcId="{722C3559-D73B-4C48-B4C0-CC6DEF702CC9}" destId="{61201A1E-B872-452A-B09D-144CCDB966BE}" srcOrd="5" destOrd="0" parTransId="{5CD30F50-87CD-40DC-977B-FCDB81816D41}" sibTransId="{1E93287C-9936-42DB-A185-2B052F2DBBF0}"/>
    <dgm:cxn modelId="{011FBE82-2765-41CA-A92C-2227DFFC3F6C}" srcId="{722C3559-D73B-4C48-B4C0-CC6DEF702CC9}" destId="{725A2FF1-706D-4117-B518-59275929062D}" srcOrd="2" destOrd="0" parTransId="{9134AC83-F996-4C6B-9ADE-0CFD5FBA5C8B}" sibTransId="{32E42D0B-9A38-42C1-B9D5-ACAB005BB75D}"/>
    <dgm:cxn modelId="{434422CA-77BD-4618-ABF8-7062611E01F6}" type="presOf" srcId="{EE7A0E22-6A28-4A79-9BDC-79AB2ABFEA65}" destId="{4F4CE935-B1FB-4A3D-B2C0-3CDF8FFECBEC}" srcOrd="0" destOrd="6" presId="urn:microsoft.com/office/officeart/2005/8/layout/list1"/>
    <dgm:cxn modelId="{2824E92F-B936-4E6C-83EF-35A52F8602EC}" type="presParOf" srcId="{4DD5213F-2DD2-40AC-AAFC-FC7F32D72991}" destId="{CC502B1F-A9A5-4F1D-A5CD-C9708F716385}" srcOrd="0" destOrd="0" presId="urn:microsoft.com/office/officeart/2005/8/layout/list1"/>
    <dgm:cxn modelId="{D9D40E60-2321-4C96-9917-39BA007F1FFC}" type="presParOf" srcId="{CC502B1F-A9A5-4F1D-A5CD-C9708F716385}" destId="{374CB7EB-5687-4892-85EB-D94F06430DB2}" srcOrd="0" destOrd="0" presId="urn:microsoft.com/office/officeart/2005/8/layout/list1"/>
    <dgm:cxn modelId="{1C03500F-50AE-4865-93B6-95B7353E30E9}" type="presParOf" srcId="{CC502B1F-A9A5-4F1D-A5CD-C9708F716385}" destId="{4EE8B1F2-F009-4D3E-996F-876EA1050D47}" srcOrd="1" destOrd="0" presId="urn:microsoft.com/office/officeart/2005/8/layout/list1"/>
    <dgm:cxn modelId="{E61EDD68-E5AB-4BD2-A9BB-199F6AADADBD}" type="presParOf" srcId="{4DD5213F-2DD2-40AC-AAFC-FC7F32D72991}" destId="{82C91D2D-C20B-4147-9036-FDA69DEB05A5}" srcOrd="1" destOrd="0" presId="urn:microsoft.com/office/officeart/2005/8/layout/list1"/>
    <dgm:cxn modelId="{F9EBF176-702E-475F-804D-4349BEA0480B}" type="presParOf" srcId="{4DD5213F-2DD2-40AC-AAFC-FC7F32D72991}" destId="{4F4CE935-B1FB-4A3D-B2C0-3CDF8FFECBE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C877453-45F5-478E-848A-C6E196C8254F}" type="doc">
      <dgm:prSet loTypeId="urn:microsoft.com/office/officeart/2005/8/layout/list1" loCatId="list" qsTypeId="urn:microsoft.com/office/officeart/2005/8/quickstyle/3d2" qsCatId="3D" csTypeId="urn:microsoft.com/office/officeart/2005/8/colors/colorful4" csCatId="colorful" phldr="1"/>
      <dgm:spPr/>
      <dgm:t>
        <a:bodyPr/>
        <a:lstStyle/>
        <a:p>
          <a:endParaRPr lang="en-US"/>
        </a:p>
      </dgm:t>
    </dgm:pt>
    <dgm:pt modelId="{722C3559-D73B-4C48-B4C0-CC6DEF702CC9}">
      <dgm:prSet/>
      <dgm:spPr/>
      <dgm:t>
        <a:bodyPr/>
        <a:lstStyle/>
        <a:p>
          <a:pPr algn="ctr" rtl="1"/>
          <a:r>
            <a:rPr lang="fa-IR" dirty="0" smtClean="0">
              <a:cs typeface="B Titr" pitchFamily="2" charset="-78"/>
            </a:rPr>
            <a:t>مبتني بر حق مالي</a:t>
          </a:r>
          <a:endParaRPr lang="en-US" dirty="0">
            <a:cs typeface="B Titr" pitchFamily="2" charset="-78"/>
          </a:endParaRPr>
        </a:p>
      </dgm:t>
    </dgm:pt>
    <dgm:pt modelId="{23004A61-5D09-4A68-9163-66F0B6CB7862}" type="parTrans" cxnId="{2B756EC6-F116-4CC6-AF7D-DB49456C6753}">
      <dgm:prSet/>
      <dgm:spPr/>
      <dgm:t>
        <a:bodyPr/>
        <a:lstStyle/>
        <a:p>
          <a:endParaRPr lang="en-US">
            <a:cs typeface="B Zar" pitchFamily="2" charset="-78"/>
          </a:endParaRPr>
        </a:p>
      </dgm:t>
    </dgm:pt>
    <dgm:pt modelId="{C5259894-6C13-4F8B-B326-B2BF953078AB}" type="sibTrans" cxnId="{2B756EC6-F116-4CC6-AF7D-DB49456C6753}">
      <dgm:prSet/>
      <dgm:spPr/>
      <dgm:t>
        <a:bodyPr/>
        <a:lstStyle/>
        <a:p>
          <a:endParaRPr lang="en-US">
            <a:cs typeface="B Zar" pitchFamily="2" charset="-78"/>
          </a:endParaRPr>
        </a:p>
      </dgm:t>
    </dgm:pt>
    <dgm:pt modelId="{EC1F3E7F-59EC-4302-A551-BC9E36118D87}">
      <dgm:prSet/>
      <dgm:spPr/>
      <dgm:t>
        <a:bodyPr/>
        <a:lstStyle/>
        <a:p>
          <a:pPr rtl="1"/>
          <a:r>
            <a:rPr lang="fa-IR" spc="0" baseline="0" dirty="0" smtClean="0">
              <a:cs typeface="B Zar" pitchFamily="2" charset="-78"/>
            </a:rPr>
            <a:t>سهام عادي</a:t>
          </a:r>
          <a:endParaRPr lang="en-US" spc="0" baseline="0" dirty="0">
            <a:cs typeface="B Zar" pitchFamily="2" charset="-78"/>
          </a:endParaRPr>
        </a:p>
      </dgm:t>
    </dgm:pt>
    <dgm:pt modelId="{214825A2-32CD-4531-966D-9D38AE11C085}" type="parTrans" cxnId="{F843E976-88CE-4DBE-BDA8-53B0AC2538C7}">
      <dgm:prSet/>
      <dgm:spPr/>
      <dgm:t>
        <a:bodyPr/>
        <a:lstStyle/>
        <a:p>
          <a:endParaRPr lang="en-US">
            <a:cs typeface="B Zar" pitchFamily="2" charset="-78"/>
          </a:endParaRPr>
        </a:p>
      </dgm:t>
    </dgm:pt>
    <dgm:pt modelId="{9DAD0734-A0AE-48FD-AC45-78B28D597112}" type="sibTrans" cxnId="{F843E976-88CE-4DBE-BDA8-53B0AC2538C7}">
      <dgm:prSet/>
      <dgm:spPr/>
      <dgm:t>
        <a:bodyPr/>
        <a:lstStyle/>
        <a:p>
          <a:endParaRPr lang="en-US">
            <a:cs typeface="B Zar" pitchFamily="2" charset="-78"/>
          </a:endParaRPr>
        </a:p>
      </dgm:t>
    </dgm:pt>
    <dgm:pt modelId="{E2532273-3762-46C8-A82F-81221D7689E3}">
      <dgm:prSet/>
      <dgm:spPr/>
      <dgm:t>
        <a:bodyPr/>
        <a:lstStyle/>
        <a:p>
          <a:pPr rtl="1"/>
          <a:r>
            <a:rPr lang="fa-IR" spc="0" baseline="0" dirty="0" smtClean="0">
              <a:cs typeface="B Zar" pitchFamily="2" charset="-78"/>
            </a:rPr>
            <a:t>سهام پروژه</a:t>
          </a:r>
          <a:endParaRPr lang="en-US" spc="0" baseline="0" dirty="0">
            <a:cs typeface="B Zar" pitchFamily="2" charset="-78"/>
          </a:endParaRPr>
        </a:p>
      </dgm:t>
    </dgm:pt>
    <dgm:pt modelId="{EF56D466-AB52-4CF9-B836-4C16009F80C0}" type="parTrans" cxnId="{8AD89714-8F98-4C89-ACD0-ABC060239329}">
      <dgm:prSet/>
      <dgm:spPr/>
      <dgm:t>
        <a:bodyPr/>
        <a:lstStyle/>
        <a:p>
          <a:endParaRPr lang="en-US">
            <a:cs typeface="B Zar" pitchFamily="2" charset="-78"/>
          </a:endParaRPr>
        </a:p>
      </dgm:t>
    </dgm:pt>
    <dgm:pt modelId="{523607C9-C2BF-48E9-9843-D97971468EDA}" type="sibTrans" cxnId="{8AD89714-8F98-4C89-ACD0-ABC060239329}">
      <dgm:prSet/>
      <dgm:spPr/>
      <dgm:t>
        <a:bodyPr/>
        <a:lstStyle/>
        <a:p>
          <a:endParaRPr lang="en-US">
            <a:cs typeface="B Zar" pitchFamily="2" charset="-78"/>
          </a:endParaRPr>
        </a:p>
      </dgm:t>
    </dgm:pt>
    <dgm:pt modelId="{725A2FF1-706D-4117-B518-59275929062D}">
      <dgm:prSet/>
      <dgm:spPr/>
      <dgm:t>
        <a:bodyPr/>
        <a:lstStyle/>
        <a:p>
          <a:pPr rtl="1"/>
          <a:r>
            <a:rPr lang="fa-IR" spc="0" baseline="0" dirty="0" smtClean="0">
              <a:cs typeface="B Zar" pitchFamily="2" charset="-78"/>
            </a:rPr>
            <a:t>صندوق سهام اختصاصي</a:t>
          </a:r>
          <a:endParaRPr lang="en-US" spc="0" baseline="0" dirty="0">
            <a:cs typeface="B Zar" pitchFamily="2" charset="-78"/>
          </a:endParaRPr>
        </a:p>
      </dgm:t>
    </dgm:pt>
    <dgm:pt modelId="{9134AC83-F996-4C6B-9ADE-0CFD5FBA5C8B}" type="parTrans" cxnId="{011FBE82-2765-41CA-A92C-2227DFFC3F6C}">
      <dgm:prSet/>
      <dgm:spPr/>
      <dgm:t>
        <a:bodyPr/>
        <a:lstStyle/>
        <a:p>
          <a:endParaRPr lang="en-US">
            <a:cs typeface="B Zar" pitchFamily="2" charset="-78"/>
          </a:endParaRPr>
        </a:p>
      </dgm:t>
    </dgm:pt>
    <dgm:pt modelId="{32E42D0B-9A38-42C1-B9D5-ACAB005BB75D}" type="sibTrans" cxnId="{011FBE82-2765-41CA-A92C-2227DFFC3F6C}">
      <dgm:prSet/>
      <dgm:spPr/>
      <dgm:t>
        <a:bodyPr/>
        <a:lstStyle/>
        <a:p>
          <a:endParaRPr lang="en-US">
            <a:cs typeface="B Zar" pitchFamily="2" charset="-78"/>
          </a:endParaRPr>
        </a:p>
      </dgm:t>
    </dgm:pt>
    <dgm:pt modelId="{D535BE43-F0B2-4E41-8569-39E0B8904E8E}">
      <dgm:prSet/>
      <dgm:spPr/>
      <dgm:t>
        <a:bodyPr/>
        <a:lstStyle/>
        <a:p>
          <a:pPr rtl="1"/>
          <a:r>
            <a:rPr lang="fa-IR" spc="0" baseline="0" dirty="0" smtClean="0">
              <a:cs typeface="B Zar" pitchFamily="2" charset="-78"/>
            </a:rPr>
            <a:t>صندوق‌هاي</a:t>
          </a:r>
          <a:r>
            <a:rPr lang="fa-IR" spc="0" baseline="0" dirty="0" smtClean="0"/>
            <a:t> </a:t>
          </a:r>
          <a:r>
            <a:rPr lang="fa-IR" spc="0" baseline="0" dirty="0" smtClean="0">
              <a:cs typeface="B Zar" pitchFamily="2" charset="-78"/>
            </a:rPr>
            <a:t>تخصصي</a:t>
          </a:r>
          <a:endParaRPr lang="en-US" spc="0" baseline="0" dirty="0" smtClean="0">
            <a:cs typeface="B Zar" pitchFamily="2" charset="-78"/>
          </a:endParaRPr>
        </a:p>
      </dgm:t>
    </dgm:pt>
    <dgm:pt modelId="{8DFFDD76-E326-494D-90FB-5391763A5F5E}" type="parTrans" cxnId="{FAC5260B-975A-4A04-B98B-6FD88BE56BF6}">
      <dgm:prSet/>
      <dgm:spPr/>
      <dgm:t>
        <a:bodyPr/>
        <a:lstStyle/>
        <a:p>
          <a:endParaRPr lang="en-US">
            <a:cs typeface="B Zar" pitchFamily="2" charset="-78"/>
          </a:endParaRPr>
        </a:p>
      </dgm:t>
    </dgm:pt>
    <dgm:pt modelId="{F66065BE-6B9B-47F5-B4B6-FD8016A44167}" type="sibTrans" cxnId="{FAC5260B-975A-4A04-B98B-6FD88BE56BF6}">
      <dgm:prSet/>
      <dgm:spPr/>
      <dgm:t>
        <a:bodyPr/>
        <a:lstStyle/>
        <a:p>
          <a:endParaRPr lang="en-US">
            <a:cs typeface="B Zar" pitchFamily="2" charset="-78"/>
          </a:endParaRPr>
        </a:p>
      </dgm:t>
    </dgm:pt>
    <dgm:pt modelId="{87E4A361-315D-4D20-A984-E135821908B6}">
      <dgm:prSet/>
      <dgm:spPr/>
      <dgm:t>
        <a:bodyPr/>
        <a:lstStyle/>
        <a:p>
          <a:pPr rtl="1"/>
          <a:r>
            <a:rPr lang="fa-IR" spc="0" baseline="0" dirty="0" smtClean="0">
              <a:cs typeface="B Zar" pitchFamily="2" charset="-78"/>
            </a:rPr>
            <a:t>ساير</a:t>
          </a:r>
          <a:endParaRPr lang="en-US" spc="0" baseline="0" dirty="0" smtClean="0">
            <a:cs typeface="B Zar" pitchFamily="2" charset="-78"/>
          </a:endParaRPr>
        </a:p>
      </dgm:t>
    </dgm:pt>
    <dgm:pt modelId="{17E38B6D-2E41-4748-8A7A-E28B6C3F75E1}" type="parTrans" cxnId="{12241C9E-9CB8-4F32-8E88-E509B8380048}">
      <dgm:prSet/>
      <dgm:spPr/>
      <dgm:t>
        <a:bodyPr/>
        <a:lstStyle/>
        <a:p>
          <a:endParaRPr lang="en-US">
            <a:cs typeface="B Zar" pitchFamily="2" charset="-78"/>
          </a:endParaRPr>
        </a:p>
      </dgm:t>
    </dgm:pt>
    <dgm:pt modelId="{D097D849-4141-4B7B-A19B-3AC1094AB83D}" type="sibTrans" cxnId="{12241C9E-9CB8-4F32-8E88-E509B8380048}">
      <dgm:prSet/>
      <dgm:spPr/>
      <dgm:t>
        <a:bodyPr/>
        <a:lstStyle/>
        <a:p>
          <a:endParaRPr lang="en-US">
            <a:cs typeface="B Zar" pitchFamily="2" charset="-78"/>
          </a:endParaRPr>
        </a:p>
      </dgm:t>
    </dgm:pt>
    <dgm:pt modelId="{4DD5213F-2DD2-40AC-AAFC-FC7F32D72991}" type="pres">
      <dgm:prSet presAssocID="{FC877453-45F5-478E-848A-C6E196C8254F}" presName="linear" presStyleCnt="0">
        <dgm:presLayoutVars>
          <dgm:dir/>
          <dgm:animLvl val="lvl"/>
          <dgm:resizeHandles val="exact"/>
        </dgm:presLayoutVars>
      </dgm:prSet>
      <dgm:spPr/>
      <dgm:t>
        <a:bodyPr/>
        <a:lstStyle/>
        <a:p>
          <a:endParaRPr lang="en-US"/>
        </a:p>
      </dgm:t>
    </dgm:pt>
    <dgm:pt modelId="{CC502B1F-A9A5-4F1D-A5CD-C9708F716385}" type="pres">
      <dgm:prSet presAssocID="{722C3559-D73B-4C48-B4C0-CC6DEF702CC9}" presName="parentLin" presStyleCnt="0"/>
      <dgm:spPr/>
    </dgm:pt>
    <dgm:pt modelId="{374CB7EB-5687-4892-85EB-D94F06430DB2}" type="pres">
      <dgm:prSet presAssocID="{722C3559-D73B-4C48-B4C0-CC6DEF702CC9}" presName="parentLeftMargin" presStyleLbl="node1" presStyleIdx="0" presStyleCnt="1"/>
      <dgm:spPr/>
      <dgm:t>
        <a:bodyPr/>
        <a:lstStyle/>
        <a:p>
          <a:endParaRPr lang="en-US"/>
        </a:p>
      </dgm:t>
    </dgm:pt>
    <dgm:pt modelId="{4EE8B1F2-F009-4D3E-996F-876EA1050D47}" type="pres">
      <dgm:prSet presAssocID="{722C3559-D73B-4C48-B4C0-CC6DEF702CC9}" presName="parentText" presStyleLbl="node1" presStyleIdx="0" presStyleCnt="1">
        <dgm:presLayoutVars>
          <dgm:chMax val="0"/>
          <dgm:bulletEnabled val="1"/>
        </dgm:presLayoutVars>
      </dgm:prSet>
      <dgm:spPr/>
      <dgm:t>
        <a:bodyPr/>
        <a:lstStyle/>
        <a:p>
          <a:endParaRPr lang="en-US"/>
        </a:p>
      </dgm:t>
    </dgm:pt>
    <dgm:pt modelId="{82C91D2D-C20B-4147-9036-FDA69DEB05A5}" type="pres">
      <dgm:prSet presAssocID="{722C3559-D73B-4C48-B4C0-CC6DEF702CC9}" presName="negativeSpace" presStyleCnt="0"/>
      <dgm:spPr/>
    </dgm:pt>
    <dgm:pt modelId="{4F4CE935-B1FB-4A3D-B2C0-3CDF8FFECBEC}" type="pres">
      <dgm:prSet presAssocID="{722C3559-D73B-4C48-B4C0-CC6DEF702CC9}" presName="childText" presStyleLbl="conFgAcc1" presStyleIdx="0" presStyleCnt="1">
        <dgm:presLayoutVars>
          <dgm:bulletEnabled val="1"/>
        </dgm:presLayoutVars>
      </dgm:prSet>
      <dgm:spPr/>
      <dgm:t>
        <a:bodyPr/>
        <a:lstStyle/>
        <a:p>
          <a:endParaRPr lang="en-US"/>
        </a:p>
      </dgm:t>
    </dgm:pt>
  </dgm:ptLst>
  <dgm:cxnLst>
    <dgm:cxn modelId="{F843E976-88CE-4DBE-BDA8-53B0AC2538C7}" srcId="{722C3559-D73B-4C48-B4C0-CC6DEF702CC9}" destId="{EC1F3E7F-59EC-4302-A551-BC9E36118D87}" srcOrd="0" destOrd="0" parTransId="{214825A2-32CD-4531-966D-9D38AE11C085}" sibTransId="{9DAD0734-A0AE-48FD-AC45-78B28D597112}"/>
    <dgm:cxn modelId="{9D597ECF-829F-426A-B6BD-1796F7E663FF}" type="presOf" srcId="{EC1F3E7F-59EC-4302-A551-BC9E36118D87}" destId="{4F4CE935-B1FB-4A3D-B2C0-3CDF8FFECBEC}" srcOrd="0" destOrd="0" presId="urn:microsoft.com/office/officeart/2005/8/layout/list1"/>
    <dgm:cxn modelId="{BC2799C1-C84E-485A-B841-434207C9CAC6}" type="presOf" srcId="{87E4A361-315D-4D20-A984-E135821908B6}" destId="{4F4CE935-B1FB-4A3D-B2C0-3CDF8FFECBEC}" srcOrd="0" destOrd="4" presId="urn:microsoft.com/office/officeart/2005/8/layout/list1"/>
    <dgm:cxn modelId="{18FB326D-1FBB-471A-8279-131026876EC2}" type="presOf" srcId="{FC877453-45F5-478E-848A-C6E196C8254F}" destId="{4DD5213F-2DD2-40AC-AAFC-FC7F32D72991}" srcOrd="0" destOrd="0" presId="urn:microsoft.com/office/officeart/2005/8/layout/list1"/>
    <dgm:cxn modelId="{55E4D749-3E32-4FB4-B2D4-E9484DEBC92B}" type="presOf" srcId="{E2532273-3762-46C8-A82F-81221D7689E3}" destId="{4F4CE935-B1FB-4A3D-B2C0-3CDF8FFECBEC}" srcOrd="0" destOrd="1" presId="urn:microsoft.com/office/officeart/2005/8/layout/list1"/>
    <dgm:cxn modelId="{FAC5260B-975A-4A04-B98B-6FD88BE56BF6}" srcId="{722C3559-D73B-4C48-B4C0-CC6DEF702CC9}" destId="{D535BE43-F0B2-4E41-8569-39E0B8904E8E}" srcOrd="3" destOrd="0" parTransId="{8DFFDD76-E326-494D-90FB-5391763A5F5E}" sibTransId="{F66065BE-6B9B-47F5-B4B6-FD8016A44167}"/>
    <dgm:cxn modelId="{12241C9E-9CB8-4F32-8E88-E509B8380048}" srcId="{722C3559-D73B-4C48-B4C0-CC6DEF702CC9}" destId="{87E4A361-315D-4D20-A984-E135821908B6}" srcOrd="4" destOrd="0" parTransId="{17E38B6D-2E41-4748-8A7A-E28B6C3F75E1}" sibTransId="{D097D849-4141-4B7B-A19B-3AC1094AB83D}"/>
    <dgm:cxn modelId="{2B756EC6-F116-4CC6-AF7D-DB49456C6753}" srcId="{FC877453-45F5-478E-848A-C6E196C8254F}" destId="{722C3559-D73B-4C48-B4C0-CC6DEF702CC9}" srcOrd="0" destOrd="0" parTransId="{23004A61-5D09-4A68-9163-66F0B6CB7862}" sibTransId="{C5259894-6C13-4F8B-B326-B2BF953078AB}"/>
    <dgm:cxn modelId="{F9847EB8-3BC2-4397-AFFB-EEF269BA8FEF}" type="presOf" srcId="{722C3559-D73B-4C48-B4C0-CC6DEF702CC9}" destId="{4EE8B1F2-F009-4D3E-996F-876EA1050D47}" srcOrd="1" destOrd="0" presId="urn:microsoft.com/office/officeart/2005/8/layout/list1"/>
    <dgm:cxn modelId="{3CFBE400-BBA5-4F94-B461-0A5A6F4A0662}" type="presOf" srcId="{D535BE43-F0B2-4E41-8569-39E0B8904E8E}" destId="{4F4CE935-B1FB-4A3D-B2C0-3CDF8FFECBEC}" srcOrd="0" destOrd="3" presId="urn:microsoft.com/office/officeart/2005/8/layout/list1"/>
    <dgm:cxn modelId="{2D71BD37-4D87-4C94-AFDA-A0F8396B1721}" type="presOf" srcId="{725A2FF1-706D-4117-B518-59275929062D}" destId="{4F4CE935-B1FB-4A3D-B2C0-3CDF8FFECBEC}" srcOrd="0" destOrd="2" presId="urn:microsoft.com/office/officeart/2005/8/layout/list1"/>
    <dgm:cxn modelId="{785020DB-93A6-427A-8F95-936E10A41A8E}" type="presOf" srcId="{722C3559-D73B-4C48-B4C0-CC6DEF702CC9}" destId="{374CB7EB-5687-4892-85EB-D94F06430DB2}" srcOrd="0" destOrd="0" presId="urn:microsoft.com/office/officeart/2005/8/layout/list1"/>
    <dgm:cxn modelId="{8AD89714-8F98-4C89-ACD0-ABC060239329}" srcId="{722C3559-D73B-4C48-B4C0-CC6DEF702CC9}" destId="{E2532273-3762-46C8-A82F-81221D7689E3}" srcOrd="1" destOrd="0" parTransId="{EF56D466-AB52-4CF9-B836-4C16009F80C0}" sibTransId="{523607C9-C2BF-48E9-9843-D97971468EDA}"/>
    <dgm:cxn modelId="{011FBE82-2765-41CA-A92C-2227DFFC3F6C}" srcId="{722C3559-D73B-4C48-B4C0-CC6DEF702CC9}" destId="{725A2FF1-706D-4117-B518-59275929062D}" srcOrd="2" destOrd="0" parTransId="{9134AC83-F996-4C6B-9ADE-0CFD5FBA5C8B}" sibTransId="{32E42D0B-9A38-42C1-B9D5-ACAB005BB75D}"/>
    <dgm:cxn modelId="{F227DEA4-B183-4F2F-B549-49CD5DBCA449}" type="presParOf" srcId="{4DD5213F-2DD2-40AC-AAFC-FC7F32D72991}" destId="{CC502B1F-A9A5-4F1D-A5CD-C9708F716385}" srcOrd="0" destOrd="0" presId="urn:microsoft.com/office/officeart/2005/8/layout/list1"/>
    <dgm:cxn modelId="{97342444-0C08-4266-BABA-A921A7F2BDDB}" type="presParOf" srcId="{CC502B1F-A9A5-4F1D-A5CD-C9708F716385}" destId="{374CB7EB-5687-4892-85EB-D94F06430DB2}" srcOrd="0" destOrd="0" presId="urn:microsoft.com/office/officeart/2005/8/layout/list1"/>
    <dgm:cxn modelId="{D62DD368-8844-4B3F-B881-7724B1C155BE}" type="presParOf" srcId="{CC502B1F-A9A5-4F1D-A5CD-C9708F716385}" destId="{4EE8B1F2-F009-4D3E-996F-876EA1050D47}" srcOrd="1" destOrd="0" presId="urn:microsoft.com/office/officeart/2005/8/layout/list1"/>
    <dgm:cxn modelId="{A233C59F-7FA4-4EF5-832C-3B5C0A333261}" type="presParOf" srcId="{4DD5213F-2DD2-40AC-AAFC-FC7F32D72991}" destId="{82C91D2D-C20B-4147-9036-FDA69DEB05A5}" srcOrd="1" destOrd="0" presId="urn:microsoft.com/office/officeart/2005/8/layout/list1"/>
    <dgm:cxn modelId="{5C221E47-948C-401A-9323-7851146DCAF7}" type="presParOf" srcId="{4DD5213F-2DD2-40AC-AAFC-FC7F32D72991}" destId="{4F4CE935-B1FB-4A3D-B2C0-3CDF8FFECBEC}" srcOrd="2"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C877453-45F5-478E-848A-C6E196C8254F}" type="doc">
      <dgm:prSet loTypeId="urn:microsoft.com/office/officeart/2005/8/layout/list1" loCatId="list" qsTypeId="urn:microsoft.com/office/officeart/2005/8/quickstyle/3d2" qsCatId="3D" csTypeId="urn:microsoft.com/office/officeart/2005/8/colors/colorful4" csCatId="colorful" phldr="1"/>
      <dgm:spPr/>
      <dgm:t>
        <a:bodyPr/>
        <a:lstStyle/>
        <a:p>
          <a:endParaRPr lang="en-US"/>
        </a:p>
      </dgm:t>
    </dgm:pt>
    <dgm:pt modelId="{722C3559-D73B-4C48-B4C0-CC6DEF702CC9}">
      <dgm:prSet/>
      <dgm:spPr/>
      <dgm:t>
        <a:bodyPr/>
        <a:lstStyle/>
        <a:p>
          <a:pPr algn="ctr" rtl="1"/>
          <a:r>
            <a:rPr lang="fa-IR" dirty="0" smtClean="0">
              <a:cs typeface="B Titr" pitchFamily="2" charset="-78"/>
            </a:rPr>
            <a:t>با ماهيت دوگانه</a:t>
          </a:r>
          <a:endParaRPr lang="en-US" dirty="0">
            <a:cs typeface="B Titr" pitchFamily="2" charset="-78"/>
          </a:endParaRPr>
        </a:p>
      </dgm:t>
    </dgm:pt>
    <dgm:pt modelId="{23004A61-5D09-4A68-9163-66F0B6CB7862}" type="parTrans" cxnId="{2B756EC6-F116-4CC6-AF7D-DB49456C6753}">
      <dgm:prSet/>
      <dgm:spPr/>
      <dgm:t>
        <a:bodyPr/>
        <a:lstStyle/>
        <a:p>
          <a:endParaRPr lang="en-US">
            <a:cs typeface="B Zar" pitchFamily="2" charset="-78"/>
          </a:endParaRPr>
        </a:p>
      </dgm:t>
    </dgm:pt>
    <dgm:pt modelId="{C5259894-6C13-4F8B-B326-B2BF953078AB}" type="sibTrans" cxnId="{2B756EC6-F116-4CC6-AF7D-DB49456C6753}">
      <dgm:prSet/>
      <dgm:spPr/>
      <dgm:t>
        <a:bodyPr/>
        <a:lstStyle/>
        <a:p>
          <a:endParaRPr lang="en-US">
            <a:cs typeface="B Zar" pitchFamily="2" charset="-78"/>
          </a:endParaRPr>
        </a:p>
      </dgm:t>
    </dgm:pt>
    <dgm:pt modelId="{EC1F3E7F-59EC-4302-A551-BC9E36118D87}">
      <dgm:prSet custT="1"/>
      <dgm:spPr/>
      <dgm:t>
        <a:bodyPr/>
        <a:lstStyle/>
        <a:p>
          <a:pPr rtl="1"/>
          <a:r>
            <a:rPr lang="fa-IR" sz="3200" spc="0" baseline="0" dirty="0" smtClean="0">
              <a:cs typeface="B Zar" pitchFamily="2" charset="-78"/>
            </a:rPr>
            <a:t>سهام ممتاز</a:t>
          </a:r>
          <a:endParaRPr lang="en-US" sz="3200" spc="0" baseline="0" dirty="0">
            <a:cs typeface="B Zar" pitchFamily="2" charset="-78"/>
          </a:endParaRPr>
        </a:p>
      </dgm:t>
    </dgm:pt>
    <dgm:pt modelId="{214825A2-32CD-4531-966D-9D38AE11C085}" type="parTrans" cxnId="{F843E976-88CE-4DBE-BDA8-53B0AC2538C7}">
      <dgm:prSet/>
      <dgm:spPr/>
      <dgm:t>
        <a:bodyPr/>
        <a:lstStyle/>
        <a:p>
          <a:endParaRPr lang="en-US">
            <a:cs typeface="B Zar" pitchFamily="2" charset="-78"/>
          </a:endParaRPr>
        </a:p>
      </dgm:t>
    </dgm:pt>
    <dgm:pt modelId="{9DAD0734-A0AE-48FD-AC45-78B28D597112}" type="sibTrans" cxnId="{F843E976-88CE-4DBE-BDA8-53B0AC2538C7}">
      <dgm:prSet/>
      <dgm:spPr/>
      <dgm:t>
        <a:bodyPr/>
        <a:lstStyle/>
        <a:p>
          <a:endParaRPr lang="en-US">
            <a:cs typeface="B Zar" pitchFamily="2" charset="-78"/>
          </a:endParaRPr>
        </a:p>
      </dgm:t>
    </dgm:pt>
    <dgm:pt modelId="{E2532273-3762-46C8-A82F-81221D7689E3}">
      <dgm:prSet custT="1"/>
      <dgm:spPr/>
      <dgm:t>
        <a:bodyPr/>
        <a:lstStyle/>
        <a:p>
          <a:pPr rtl="1"/>
          <a:r>
            <a:rPr lang="fa-IR" sz="3200" spc="0" baseline="0" dirty="0" smtClean="0">
              <a:cs typeface="B Zar" pitchFamily="2" charset="-78"/>
            </a:rPr>
            <a:t>اوراق</a:t>
          </a:r>
          <a:r>
            <a:rPr lang="fa-IR" sz="3200" spc="0" baseline="0" dirty="0" smtClean="0"/>
            <a:t> </a:t>
          </a:r>
          <a:r>
            <a:rPr lang="fa-IR" sz="3200" spc="0" baseline="0" dirty="0" smtClean="0">
              <a:cs typeface="B Zar" pitchFamily="2" charset="-78"/>
            </a:rPr>
            <a:t>قرضۀ</a:t>
          </a:r>
          <a:r>
            <a:rPr lang="fa-IR" sz="3200" spc="0" baseline="0" dirty="0" smtClean="0"/>
            <a:t> </a:t>
          </a:r>
          <a:r>
            <a:rPr lang="fa-IR" sz="3200" spc="0" baseline="0" dirty="0" smtClean="0">
              <a:cs typeface="B Zar" pitchFamily="2" charset="-78"/>
            </a:rPr>
            <a:t>قابل‌تبديل</a:t>
          </a:r>
          <a:endParaRPr lang="en-US" sz="3200" spc="0" baseline="0" dirty="0" smtClean="0">
            <a:cs typeface="B Zar" pitchFamily="2" charset="-78"/>
          </a:endParaRPr>
        </a:p>
      </dgm:t>
    </dgm:pt>
    <dgm:pt modelId="{EF56D466-AB52-4CF9-B836-4C16009F80C0}" type="parTrans" cxnId="{8AD89714-8F98-4C89-ACD0-ABC060239329}">
      <dgm:prSet/>
      <dgm:spPr/>
      <dgm:t>
        <a:bodyPr/>
        <a:lstStyle/>
        <a:p>
          <a:endParaRPr lang="en-US">
            <a:cs typeface="B Zar" pitchFamily="2" charset="-78"/>
          </a:endParaRPr>
        </a:p>
      </dgm:t>
    </dgm:pt>
    <dgm:pt modelId="{523607C9-C2BF-48E9-9843-D97971468EDA}" type="sibTrans" cxnId="{8AD89714-8F98-4C89-ACD0-ABC060239329}">
      <dgm:prSet/>
      <dgm:spPr/>
      <dgm:t>
        <a:bodyPr/>
        <a:lstStyle/>
        <a:p>
          <a:endParaRPr lang="en-US">
            <a:cs typeface="B Zar" pitchFamily="2" charset="-78"/>
          </a:endParaRPr>
        </a:p>
      </dgm:t>
    </dgm:pt>
    <dgm:pt modelId="{87E4A361-315D-4D20-A984-E135821908B6}">
      <dgm:prSet custT="1"/>
      <dgm:spPr/>
      <dgm:t>
        <a:bodyPr/>
        <a:lstStyle/>
        <a:p>
          <a:pPr rtl="1"/>
          <a:r>
            <a:rPr lang="fa-IR" sz="3200" spc="0" baseline="0" dirty="0" smtClean="0">
              <a:cs typeface="B Zar" pitchFamily="2" charset="-78"/>
            </a:rPr>
            <a:t>ساير</a:t>
          </a:r>
          <a:endParaRPr lang="en-US" sz="3200" spc="0" baseline="0" dirty="0" smtClean="0">
            <a:cs typeface="B Zar" pitchFamily="2" charset="-78"/>
          </a:endParaRPr>
        </a:p>
      </dgm:t>
    </dgm:pt>
    <dgm:pt modelId="{17E38B6D-2E41-4748-8A7A-E28B6C3F75E1}" type="parTrans" cxnId="{12241C9E-9CB8-4F32-8E88-E509B8380048}">
      <dgm:prSet/>
      <dgm:spPr/>
      <dgm:t>
        <a:bodyPr/>
        <a:lstStyle/>
        <a:p>
          <a:endParaRPr lang="en-US">
            <a:cs typeface="B Zar" pitchFamily="2" charset="-78"/>
          </a:endParaRPr>
        </a:p>
      </dgm:t>
    </dgm:pt>
    <dgm:pt modelId="{D097D849-4141-4B7B-A19B-3AC1094AB83D}" type="sibTrans" cxnId="{12241C9E-9CB8-4F32-8E88-E509B8380048}">
      <dgm:prSet/>
      <dgm:spPr/>
      <dgm:t>
        <a:bodyPr/>
        <a:lstStyle/>
        <a:p>
          <a:endParaRPr lang="en-US">
            <a:cs typeface="B Zar" pitchFamily="2" charset="-78"/>
          </a:endParaRPr>
        </a:p>
      </dgm:t>
    </dgm:pt>
    <dgm:pt modelId="{54B9FEA5-D715-404E-A864-6326A8992F49}">
      <dgm:prSet custT="1"/>
      <dgm:spPr/>
      <dgm:t>
        <a:bodyPr/>
        <a:lstStyle/>
        <a:p>
          <a:pPr rtl="1"/>
          <a:r>
            <a:rPr lang="fa-IR" sz="3200" spc="0" baseline="0" dirty="0" smtClean="0">
              <a:cs typeface="B Zar" pitchFamily="2" charset="-78"/>
            </a:rPr>
            <a:t>گواهي خريد سهام</a:t>
          </a:r>
          <a:endParaRPr lang="en-US" sz="3200" spc="0" baseline="0" dirty="0">
            <a:cs typeface="B Zar" pitchFamily="2" charset="-78"/>
          </a:endParaRPr>
        </a:p>
      </dgm:t>
    </dgm:pt>
    <dgm:pt modelId="{7C2AE3CA-F569-4576-9A14-B1F5F3A01B3E}" type="parTrans" cxnId="{A93A4F90-2950-496F-9191-D1D4FA388866}">
      <dgm:prSet/>
      <dgm:spPr/>
      <dgm:t>
        <a:bodyPr/>
        <a:lstStyle/>
        <a:p>
          <a:endParaRPr lang="en-US"/>
        </a:p>
      </dgm:t>
    </dgm:pt>
    <dgm:pt modelId="{8CB5CD18-8849-4A5E-811E-2B28B366E6D7}" type="sibTrans" cxnId="{A93A4F90-2950-496F-9191-D1D4FA388866}">
      <dgm:prSet/>
      <dgm:spPr/>
      <dgm:t>
        <a:bodyPr/>
        <a:lstStyle/>
        <a:p>
          <a:endParaRPr lang="en-US"/>
        </a:p>
      </dgm:t>
    </dgm:pt>
    <dgm:pt modelId="{4DD5213F-2DD2-40AC-AAFC-FC7F32D72991}" type="pres">
      <dgm:prSet presAssocID="{FC877453-45F5-478E-848A-C6E196C8254F}" presName="linear" presStyleCnt="0">
        <dgm:presLayoutVars>
          <dgm:dir/>
          <dgm:animLvl val="lvl"/>
          <dgm:resizeHandles val="exact"/>
        </dgm:presLayoutVars>
      </dgm:prSet>
      <dgm:spPr/>
      <dgm:t>
        <a:bodyPr/>
        <a:lstStyle/>
        <a:p>
          <a:endParaRPr lang="en-US"/>
        </a:p>
      </dgm:t>
    </dgm:pt>
    <dgm:pt modelId="{CC502B1F-A9A5-4F1D-A5CD-C9708F716385}" type="pres">
      <dgm:prSet presAssocID="{722C3559-D73B-4C48-B4C0-CC6DEF702CC9}" presName="parentLin" presStyleCnt="0"/>
      <dgm:spPr/>
    </dgm:pt>
    <dgm:pt modelId="{374CB7EB-5687-4892-85EB-D94F06430DB2}" type="pres">
      <dgm:prSet presAssocID="{722C3559-D73B-4C48-B4C0-CC6DEF702CC9}" presName="parentLeftMargin" presStyleLbl="node1" presStyleIdx="0" presStyleCnt="1"/>
      <dgm:spPr/>
      <dgm:t>
        <a:bodyPr/>
        <a:lstStyle/>
        <a:p>
          <a:endParaRPr lang="en-US"/>
        </a:p>
      </dgm:t>
    </dgm:pt>
    <dgm:pt modelId="{4EE8B1F2-F009-4D3E-996F-876EA1050D47}" type="pres">
      <dgm:prSet presAssocID="{722C3559-D73B-4C48-B4C0-CC6DEF702CC9}" presName="parentText" presStyleLbl="node1" presStyleIdx="0" presStyleCnt="1">
        <dgm:presLayoutVars>
          <dgm:chMax val="0"/>
          <dgm:bulletEnabled val="1"/>
        </dgm:presLayoutVars>
      </dgm:prSet>
      <dgm:spPr/>
      <dgm:t>
        <a:bodyPr/>
        <a:lstStyle/>
        <a:p>
          <a:endParaRPr lang="en-US"/>
        </a:p>
      </dgm:t>
    </dgm:pt>
    <dgm:pt modelId="{82C91D2D-C20B-4147-9036-FDA69DEB05A5}" type="pres">
      <dgm:prSet presAssocID="{722C3559-D73B-4C48-B4C0-CC6DEF702CC9}" presName="negativeSpace" presStyleCnt="0"/>
      <dgm:spPr/>
    </dgm:pt>
    <dgm:pt modelId="{4F4CE935-B1FB-4A3D-B2C0-3CDF8FFECBEC}" type="pres">
      <dgm:prSet presAssocID="{722C3559-D73B-4C48-B4C0-CC6DEF702CC9}" presName="childText" presStyleLbl="conFgAcc1" presStyleIdx="0" presStyleCnt="1">
        <dgm:presLayoutVars>
          <dgm:bulletEnabled val="1"/>
        </dgm:presLayoutVars>
      </dgm:prSet>
      <dgm:spPr/>
      <dgm:t>
        <a:bodyPr/>
        <a:lstStyle/>
        <a:p>
          <a:endParaRPr lang="en-US"/>
        </a:p>
      </dgm:t>
    </dgm:pt>
  </dgm:ptLst>
  <dgm:cxnLst>
    <dgm:cxn modelId="{8AD89714-8F98-4C89-ACD0-ABC060239329}" srcId="{722C3559-D73B-4C48-B4C0-CC6DEF702CC9}" destId="{E2532273-3762-46C8-A82F-81221D7689E3}" srcOrd="2" destOrd="0" parTransId="{EF56D466-AB52-4CF9-B836-4C16009F80C0}" sibTransId="{523607C9-C2BF-48E9-9843-D97971468EDA}"/>
    <dgm:cxn modelId="{12241C9E-9CB8-4F32-8E88-E509B8380048}" srcId="{722C3559-D73B-4C48-B4C0-CC6DEF702CC9}" destId="{87E4A361-315D-4D20-A984-E135821908B6}" srcOrd="3" destOrd="0" parTransId="{17E38B6D-2E41-4748-8A7A-E28B6C3F75E1}" sibTransId="{D097D849-4141-4B7B-A19B-3AC1094AB83D}"/>
    <dgm:cxn modelId="{052A7C59-3A7A-493D-8113-924FD7713388}" type="presOf" srcId="{E2532273-3762-46C8-A82F-81221D7689E3}" destId="{4F4CE935-B1FB-4A3D-B2C0-3CDF8FFECBEC}" srcOrd="0" destOrd="2" presId="urn:microsoft.com/office/officeart/2005/8/layout/list1"/>
    <dgm:cxn modelId="{2B756EC6-F116-4CC6-AF7D-DB49456C6753}" srcId="{FC877453-45F5-478E-848A-C6E196C8254F}" destId="{722C3559-D73B-4C48-B4C0-CC6DEF702CC9}" srcOrd="0" destOrd="0" parTransId="{23004A61-5D09-4A68-9163-66F0B6CB7862}" sibTransId="{C5259894-6C13-4F8B-B326-B2BF953078AB}"/>
    <dgm:cxn modelId="{FEA81314-532A-4414-89AA-53F61F76A5CC}" type="presOf" srcId="{722C3559-D73B-4C48-B4C0-CC6DEF702CC9}" destId="{374CB7EB-5687-4892-85EB-D94F06430DB2}" srcOrd="0" destOrd="0" presId="urn:microsoft.com/office/officeart/2005/8/layout/list1"/>
    <dgm:cxn modelId="{F383BBCF-BF15-45FF-B667-2FDB4C728455}" type="presOf" srcId="{EC1F3E7F-59EC-4302-A551-BC9E36118D87}" destId="{4F4CE935-B1FB-4A3D-B2C0-3CDF8FFECBEC}" srcOrd="0" destOrd="0" presId="urn:microsoft.com/office/officeart/2005/8/layout/list1"/>
    <dgm:cxn modelId="{93E9ECC8-1CDB-4695-91B6-2A94D7908E60}" type="presOf" srcId="{54B9FEA5-D715-404E-A864-6326A8992F49}" destId="{4F4CE935-B1FB-4A3D-B2C0-3CDF8FFECBEC}" srcOrd="0" destOrd="1" presId="urn:microsoft.com/office/officeart/2005/8/layout/list1"/>
    <dgm:cxn modelId="{F843E976-88CE-4DBE-BDA8-53B0AC2538C7}" srcId="{722C3559-D73B-4C48-B4C0-CC6DEF702CC9}" destId="{EC1F3E7F-59EC-4302-A551-BC9E36118D87}" srcOrd="0" destOrd="0" parTransId="{214825A2-32CD-4531-966D-9D38AE11C085}" sibTransId="{9DAD0734-A0AE-48FD-AC45-78B28D597112}"/>
    <dgm:cxn modelId="{090D01DB-7D5C-4D70-A5DB-15F26CE7470C}" type="presOf" srcId="{87E4A361-315D-4D20-A984-E135821908B6}" destId="{4F4CE935-B1FB-4A3D-B2C0-3CDF8FFECBEC}" srcOrd="0" destOrd="3" presId="urn:microsoft.com/office/officeart/2005/8/layout/list1"/>
    <dgm:cxn modelId="{A93A4F90-2950-496F-9191-D1D4FA388866}" srcId="{722C3559-D73B-4C48-B4C0-CC6DEF702CC9}" destId="{54B9FEA5-D715-404E-A864-6326A8992F49}" srcOrd="1" destOrd="0" parTransId="{7C2AE3CA-F569-4576-9A14-B1F5F3A01B3E}" sibTransId="{8CB5CD18-8849-4A5E-811E-2B28B366E6D7}"/>
    <dgm:cxn modelId="{8129FC1F-020A-4C3B-A6B4-0A618C059FE4}" type="presOf" srcId="{FC877453-45F5-478E-848A-C6E196C8254F}" destId="{4DD5213F-2DD2-40AC-AAFC-FC7F32D72991}" srcOrd="0" destOrd="0" presId="urn:microsoft.com/office/officeart/2005/8/layout/list1"/>
    <dgm:cxn modelId="{C3909331-A5BE-4D17-AAD3-2CF031A27F70}" type="presOf" srcId="{722C3559-D73B-4C48-B4C0-CC6DEF702CC9}" destId="{4EE8B1F2-F009-4D3E-996F-876EA1050D47}" srcOrd="1" destOrd="0" presId="urn:microsoft.com/office/officeart/2005/8/layout/list1"/>
    <dgm:cxn modelId="{94E95C08-2402-4727-9791-49FE7CC31073}" type="presParOf" srcId="{4DD5213F-2DD2-40AC-AAFC-FC7F32D72991}" destId="{CC502B1F-A9A5-4F1D-A5CD-C9708F716385}" srcOrd="0" destOrd="0" presId="urn:microsoft.com/office/officeart/2005/8/layout/list1"/>
    <dgm:cxn modelId="{310D4D86-F10A-4ACA-B0C2-6B4EFB9BE70D}" type="presParOf" srcId="{CC502B1F-A9A5-4F1D-A5CD-C9708F716385}" destId="{374CB7EB-5687-4892-85EB-D94F06430DB2}" srcOrd="0" destOrd="0" presId="urn:microsoft.com/office/officeart/2005/8/layout/list1"/>
    <dgm:cxn modelId="{76BF9025-4512-4B7B-B645-036730240671}" type="presParOf" srcId="{CC502B1F-A9A5-4F1D-A5CD-C9708F716385}" destId="{4EE8B1F2-F009-4D3E-996F-876EA1050D47}" srcOrd="1" destOrd="0" presId="urn:microsoft.com/office/officeart/2005/8/layout/list1"/>
    <dgm:cxn modelId="{F047274D-2721-4BB1-95AF-EE0B727E7199}" type="presParOf" srcId="{4DD5213F-2DD2-40AC-AAFC-FC7F32D72991}" destId="{82C91D2D-C20B-4147-9036-FDA69DEB05A5}" srcOrd="1" destOrd="0" presId="urn:microsoft.com/office/officeart/2005/8/layout/list1"/>
    <dgm:cxn modelId="{C3E73DBD-2497-47CC-944F-B0A1D3533191}" type="presParOf" srcId="{4DD5213F-2DD2-40AC-AAFC-FC7F32D72991}" destId="{4F4CE935-B1FB-4A3D-B2C0-3CDF8FFECBEC}" srcOrd="2" destOrd="0" presId="urn:microsoft.com/office/officeart/2005/8/layout/list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4BF7E0C-086E-4807-9683-1EB420C7A0FF}" type="doc">
      <dgm:prSet loTypeId="urn:microsoft.com/office/officeart/2005/8/layout/hList7#1" loCatId="list" qsTypeId="urn:microsoft.com/office/officeart/2005/8/quickstyle/simple1" qsCatId="simple" csTypeId="urn:microsoft.com/office/officeart/2005/8/colors/accent1_2" csCatId="accent1" phldr="1"/>
      <dgm:spPr/>
    </dgm:pt>
    <dgm:pt modelId="{67A46A03-D6B4-4910-B61E-DBD3625C2821}">
      <dgm:prSet phldrT="[Text]" custT="1"/>
      <dgm:spPr/>
      <dgm:t>
        <a:bodyPr/>
        <a:lstStyle/>
        <a:p>
          <a:pPr algn="r" rtl="1"/>
          <a:r>
            <a:rPr lang="fa-IR" sz="1800" b="1" dirty="0" smtClean="0">
              <a:solidFill>
                <a:schemeClr val="tx1"/>
              </a:solidFill>
              <a:cs typeface="B Nazanin" pitchFamily="2" charset="-78"/>
            </a:rPr>
            <a:t>دولت</a:t>
          </a:r>
          <a:endParaRPr lang="en-US" sz="1800" b="1" dirty="0">
            <a:solidFill>
              <a:schemeClr val="tx1"/>
            </a:solidFill>
            <a:cs typeface="B Nazanin" pitchFamily="2" charset="-78"/>
          </a:endParaRPr>
        </a:p>
      </dgm:t>
    </dgm:pt>
    <dgm:pt modelId="{1099D130-EC6F-4C19-8E15-D0DC990A1283}" type="parTrans" cxnId="{55D41391-B03E-472C-A3DC-EFA06A277D5E}">
      <dgm:prSet/>
      <dgm:spPr/>
      <dgm:t>
        <a:bodyPr/>
        <a:lstStyle/>
        <a:p>
          <a:endParaRPr lang="en-US"/>
        </a:p>
      </dgm:t>
    </dgm:pt>
    <dgm:pt modelId="{6B6EA4E2-8A7E-43A8-AE39-14F01AF89351}" type="sibTrans" cxnId="{55D41391-B03E-472C-A3DC-EFA06A277D5E}">
      <dgm:prSet/>
      <dgm:spPr/>
      <dgm:t>
        <a:bodyPr/>
        <a:lstStyle/>
        <a:p>
          <a:endParaRPr lang="en-US"/>
        </a:p>
      </dgm:t>
    </dgm:pt>
    <dgm:pt modelId="{3EEC0A97-A6FD-4C6C-A694-E75864B7A08A}">
      <dgm:prSet phldrT="[Text]" custT="1"/>
      <dgm:spPr/>
      <dgm:t>
        <a:bodyPr/>
        <a:lstStyle/>
        <a:p>
          <a:pPr algn="r" rtl="1"/>
          <a:r>
            <a:rPr lang="fa-IR" sz="1800" b="1" dirty="0" smtClean="0">
              <a:solidFill>
                <a:schemeClr val="tx1"/>
              </a:solidFill>
              <a:cs typeface="B Nazanin" pitchFamily="2" charset="-78"/>
            </a:rPr>
            <a:t>مجلس</a:t>
          </a:r>
          <a:endParaRPr lang="en-US" sz="1800" b="1" dirty="0">
            <a:solidFill>
              <a:schemeClr val="tx1"/>
            </a:solidFill>
            <a:cs typeface="B Nazanin" pitchFamily="2" charset="-78"/>
          </a:endParaRPr>
        </a:p>
      </dgm:t>
    </dgm:pt>
    <dgm:pt modelId="{9ABFEB43-6DBA-4407-A0B5-9613B9EC65E5}" type="parTrans" cxnId="{0C6795CA-2216-423A-ACC4-1067388B8A9C}">
      <dgm:prSet/>
      <dgm:spPr/>
      <dgm:t>
        <a:bodyPr/>
        <a:lstStyle/>
        <a:p>
          <a:endParaRPr lang="en-US"/>
        </a:p>
      </dgm:t>
    </dgm:pt>
    <dgm:pt modelId="{6A6E5E17-42E3-43AE-80BD-3BC659BAB93C}" type="sibTrans" cxnId="{0C6795CA-2216-423A-ACC4-1067388B8A9C}">
      <dgm:prSet/>
      <dgm:spPr/>
      <dgm:t>
        <a:bodyPr/>
        <a:lstStyle/>
        <a:p>
          <a:endParaRPr lang="en-US"/>
        </a:p>
      </dgm:t>
    </dgm:pt>
    <dgm:pt modelId="{11B78DD6-A28A-4CFB-8E50-76E369E7F0DA}">
      <dgm:prSet phldrT="[Text]" custT="1"/>
      <dgm:spPr/>
      <dgm:t>
        <a:bodyPr/>
        <a:lstStyle/>
        <a:p>
          <a:pPr algn="r" rtl="1"/>
          <a:r>
            <a:rPr lang="fa-IR" sz="1800" b="1" dirty="0" smtClean="0">
              <a:solidFill>
                <a:schemeClr val="tx1"/>
              </a:solidFill>
              <a:cs typeface="B Nazanin" pitchFamily="2" charset="-78"/>
            </a:rPr>
            <a:t>آغازگران پروژه</a:t>
          </a:r>
          <a:endParaRPr lang="en-US" sz="1800" b="1" dirty="0">
            <a:solidFill>
              <a:schemeClr val="tx1"/>
            </a:solidFill>
            <a:cs typeface="B Nazanin" pitchFamily="2" charset="-78"/>
          </a:endParaRPr>
        </a:p>
      </dgm:t>
    </dgm:pt>
    <dgm:pt modelId="{63AB602F-25E4-4B94-93F0-6893E71F436D}" type="parTrans" cxnId="{5FC8CB76-E412-4A67-BF00-B6D7FDF4C7CA}">
      <dgm:prSet/>
      <dgm:spPr/>
      <dgm:t>
        <a:bodyPr/>
        <a:lstStyle/>
        <a:p>
          <a:endParaRPr lang="en-US"/>
        </a:p>
      </dgm:t>
    </dgm:pt>
    <dgm:pt modelId="{4FF43E23-60B6-4F63-9EC3-D1980AC8905E}" type="sibTrans" cxnId="{5FC8CB76-E412-4A67-BF00-B6D7FDF4C7CA}">
      <dgm:prSet/>
      <dgm:spPr/>
      <dgm:t>
        <a:bodyPr/>
        <a:lstStyle/>
        <a:p>
          <a:endParaRPr lang="en-US"/>
        </a:p>
      </dgm:t>
    </dgm:pt>
    <dgm:pt modelId="{492D9B27-D3C2-4EA9-B0A9-F8243D8F381D}">
      <dgm:prSet phldrT="[Text]" custT="1"/>
      <dgm:spPr/>
      <dgm:t>
        <a:bodyPr/>
        <a:lstStyle/>
        <a:p>
          <a:pPr algn="justLow" rtl="1"/>
          <a:r>
            <a:rPr lang="fa-IR" sz="1400" b="1" dirty="0" smtClean="0">
              <a:solidFill>
                <a:schemeClr val="tx1"/>
              </a:solidFill>
              <a:cs typeface="B Nazanin" pitchFamily="2" charset="-78"/>
            </a:rPr>
            <a:t>وزارت نفت</a:t>
          </a:r>
          <a:endParaRPr lang="en-US" sz="1400" b="1" dirty="0">
            <a:solidFill>
              <a:schemeClr val="tx1"/>
            </a:solidFill>
            <a:cs typeface="B Nazanin" pitchFamily="2" charset="-78"/>
          </a:endParaRPr>
        </a:p>
      </dgm:t>
    </dgm:pt>
    <dgm:pt modelId="{2A45BB4B-9F3D-4052-AA68-1C33C2DF88F7}" type="parTrans" cxnId="{0A9819C4-2034-4897-A770-A8CB7348FB93}">
      <dgm:prSet/>
      <dgm:spPr/>
      <dgm:t>
        <a:bodyPr/>
        <a:lstStyle/>
        <a:p>
          <a:endParaRPr lang="en-US"/>
        </a:p>
      </dgm:t>
    </dgm:pt>
    <dgm:pt modelId="{1726B8FD-5DA5-417C-824A-6130ABF633AF}" type="sibTrans" cxnId="{0A9819C4-2034-4897-A770-A8CB7348FB93}">
      <dgm:prSet/>
      <dgm:spPr/>
      <dgm:t>
        <a:bodyPr/>
        <a:lstStyle/>
        <a:p>
          <a:endParaRPr lang="en-US"/>
        </a:p>
      </dgm:t>
    </dgm:pt>
    <dgm:pt modelId="{944D40EA-98E3-4413-9BC2-EECFEA909311}">
      <dgm:prSet phldrT="[Text]" custT="1"/>
      <dgm:spPr/>
      <dgm:t>
        <a:bodyPr/>
        <a:lstStyle/>
        <a:p>
          <a:pPr algn="justLow" rtl="1"/>
          <a:r>
            <a:rPr lang="fa-IR" sz="1400" b="1" dirty="0" smtClean="0">
              <a:solidFill>
                <a:schemeClr val="tx1"/>
              </a:solidFill>
              <a:cs typeface="B Nazanin" pitchFamily="2" charset="-78"/>
            </a:rPr>
            <a:t>وزارت اقتصاد</a:t>
          </a:r>
          <a:endParaRPr lang="en-US" sz="1400" b="1" dirty="0">
            <a:solidFill>
              <a:schemeClr val="tx1"/>
            </a:solidFill>
            <a:cs typeface="B Nazanin" pitchFamily="2" charset="-78"/>
          </a:endParaRPr>
        </a:p>
      </dgm:t>
    </dgm:pt>
    <dgm:pt modelId="{0F034D55-9A8E-4BE6-9A6A-5C3E0ABEB20D}" type="parTrans" cxnId="{7D38C5BD-F57F-4BAF-B784-C0A09E21620B}">
      <dgm:prSet/>
      <dgm:spPr/>
      <dgm:t>
        <a:bodyPr/>
        <a:lstStyle/>
        <a:p>
          <a:endParaRPr lang="en-US"/>
        </a:p>
      </dgm:t>
    </dgm:pt>
    <dgm:pt modelId="{2CE1AB9A-5B3F-45A9-9C32-FD8298954CC8}" type="sibTrans" cxnId="{7D38C5BD-F57F-4BAF-B784-C0A09E21620B}">
      <dgm:prSet/>
      <dgm:spPr/>
      <dgm:t>
        <a:bodyPr/>
        <a:lstStyle/>
        <a:p>
          <a:endParaRPr lang="en-US"/>
        </a:p>
      </dgm:t>
    </dgm:pt>
    <dgm:pt modelId="{EC2AC4B0-F04D-4861-94E6-2966D582D116}">
      <dgm:prSet phldrT="[Text]" custT="1"/>
      <dgm:spPr/>
      <dgm:t>
        <a:bodyPr/>
        <a:lstStyle/>
        <a:p>
          <a:pPr algn="justLow" rtl="1"/>
          <a:r>
            <a:rPr lang="fa-IR" sz="1400" b="1" dirty="0" smtClean="0">
              <a:solidFill>
                <a:schemeClr val="tx1"/>
              </a:solidFill>
              <a:cs typeface="B Nazanin" pitchFamily="2" charset="-78"/>
            </a:rPr>
            <a:t>وزارت صنایع</a:t>
          </a:r>
          <a:endParaRPr lang="en-US" sz="1400" b="1" dirty="0">
            <a:solidFill>
              <a:schemeClr val="tx1"/>
            </a:solidFill>
            <a:cs typeface="B Nazanin" pitchFamily="2" charset="-78"/>
          </a:endParaRPr>
        </a:p>
      </dgm:t>
    </dgm:pt>
    <dgm:pt modelId="{A4E00E86-7586-488E-9B02-08C951947A4C}" type="parTrans" cxnId="{CF560043-561B-4D6E-9FDB-51B43D05A020}">
      <dgm:prSet/>
      <dgm:spPr/>
      <dgm:t>
        <a:bodyPr/>
        <a:lstStyle/>
        <a:p>
          <a:endParaRPr lang="en-US"/>
        </a:p>
      </dgm:t>
    </dgm:pt>
    <dgm:pt modelId="{CFF5A682-54B2-4EBB-9719-A0DAF0F4C57A}" type="sibTrans" cxnId="{CF560043-561B-4D6E-9FDB-51B43D05A020}">
      <dgm:prSet/>
      <dgm:spPr/>
      <dgm:t>
        <a:bodyPr/>
        <a:lstStyle/>
        <a:p>
          <a:endParaRPr lang="en-US"/>
        </a:p>
      </dgm:t>
    </dgm:pt>
    <dgm:pt modelId="{95403DA0-1AFA-4681-8CBB-F5C29392FCD1}">
      <dgm:prSet phldrT="[Text]" custT="1"/>
      <dgm:spPr/>
      <dgm:t>
        <a:bodyPr/>
        <a:lstStyle/>
        <a:p>
          <a:pPr algn="justLow" rtl="1"/>
          <a:r>
            <a:rPr lang="fa-IR" sz="1400" b="1" dirty="0" smtClean="0">
              <a:solidFill>
                <a:schemeClr val="tx1"/>
              </a:solidFill>
              <a:cs typeface="B Nazanin" pitchFamily="2" charset="-78"/>
            </a:rPr>
            <a:t>بانک مرکزی</a:t>
          </a:r>
          <a:endParaRPr lang="en-US" sz="1400" b="1" dirty="0">
            <a:solidFill>
              <a:schemeClr val="tx1"/>
            </a:solidFill>
            <a:cs typeface="B Nazanin" pitchFamily="2" charset="-78"/>
          </a:endParaRPr>
        </a:p>
      </dgm:t>
    </dgm:pt>
    <dgm:pt modelId="{C86BF413-3449-492C-9DF8-C168B18C95D7}" type="parTrans" cxnId="{75501249-6DA1-4B65-94A4-0792CE0DBCEB}">
      <dgm:prSet/>
      <dgm:spPr/>
      <dgm:t>
        <a:bodyPr/>
        <a:lstStyle/>
        <a:p>
          <a:endParaRPr lang="en-US"/>
        </a:p>
      </dgm:t>
    </dgm:pt>
    <dgm:pt modelId="{878AF8CD-3218-43A6-B91E-925002AA8477}" type="sibTrans" cxnId="{75501249-6DA1-4B65-94A4-0792CE0DBCEB}">
      <dgm:prSet/>
      <dgm:spPr/>
      <dgm:t>
        <a:bodyPr/>
        <a:lstStyle/>
        <a:p>
          <a:endParaRPr lang="en-US"/>
        </a:p>
      </dgm:t>
    </dgm:pt>
    <dgm:pt modelId="{9752BF0D-1302-4534-B8F7-10EDD920489D}">
      <dgm:prSet phldrT="[Text]" custT="1"/>
      <dgm:spPr/>
      <dgm:t>
        <a:bodyPr/>
        <a:lstStyle/>
        <a:p>
          <a:pPr algn="justLow" rtl="1"/>
          <a:r>
            <a:rPr lang="fa-IR" sz="1400" b="1" dirty="0" smtClean="0">
              <a:solidFill>
                <a:schemeClr val="tx1"/>
              </a:solidFill>
              <a:cs typeface="B Nazanin" pitchFamily="2" charset="-78"/>
            </a:rPr>
            <a:t>قوانین و مقررات</a:t>
          </a:r>
          <a:endParaRPr lang="en-US" sz="1400" b="1" dirty="0">
            <a:solidFill>
              <a:schemeClr val="tx1"/>
            </a:solidFill>
            <a:cs typeface="B Nazanin" pitchFamily="2" charset="-78"/>
          </a:endParaRPr>
        </a:p>
      </dgm:t>
    </dgm:pt>
    <dgm:pt modelId="{5115E15B-EDB0-40C8-AC73-CE03C1164168}" type="parTrans" cxnId="{C2A1882A-394A-412E-8387-EE434CA9920D}">
      <dgm:prSet/>
      <dgm:spPr/>
      <dgm:t>
        <a:bodyPr/>
        <a:lstStyle/>
        <a:p>
          <a:endParaRPr lang="en-US"/>
        </a:p>
      </dgm:t>
    </dgm:pt>
    <dgm:pt modelId="{2FE66DC2-05CD-46F0-8B37-AE538A2C728F}" type="sibTrans" cxnId="{C2A1882A-394A-412E-8387-EE434CA9920D}">
      <dgm:prSet/>
      <dgm:spPr/>
      <dgm:t>
        <a:bodyPr/>
        <a:lstStyle/>
        <a:p>
          <a:endParaRPr lang="en-US"/>
        </a:p>
      </dgm:t>
    </dgm:pt>
    <dgm:pt modelId="{BEE99422-1B44-4151-BE9E-492B56B6948D}">
      <dgm:prSet phldrT="[Text]" custT="1"/>
      <dgm:spPr/>
      <dgm:t>
        <a:bodyPr/>
        <a:lstStyle/>
        <a:p>
          <a:pPr algn="r" rtl="1"/>
          <a:r>
            <a:rPr lang="fa-IR" sz="1800" b="1" dirty="0" smtClean="0">
              <a:solidFill>
                <a:schemeClr val="tx1"/>
              </a:solidFill>
              <a:cs typeface="B Nazanin" pitchFamily="2" charset="-78"/>
            </a:rPr>
            <a:t>بانک ها و بورس</a:t>
          </a:r>
          <a:endParaRPr lang="en-US" sz="1800" b="1" dirty="0">
            <a:solidFill>
              <a:schemeClr val="tx1"/>
            </a:solidFill>
            <a:cs typeface="B Nazanin" pitchFamily="2" charset="-78"/>
          </a:endParaRPr>
        </a:p>
      </dgm:t>
    </dgm:pt>
    <dgm:pt modelId="{C2E97FD5-D76A-413C-BD0F-9CC4B4144C62}" type="parTrans" cxnId="{9BCFD2FE-2C46-45A2-8BEE-04B3CD396142}">
      <dgm:prSet/>
      <dgm:spPr/>
      <dgm:t>
        <a:bodyPr/>
        <a:lstStyle/>
        <a:p>
          <a:endParaRPr lang="en-US"/>
        </a:p>
      </dgm:t>
    </dgm:pt>
    <dgm:pt modelId="{0F032D74-E605-4AEB-978B-7D69CDE79D24}" type="sibTrans" cxnId="{9BCFD2FE-2C46-45A2-8BEE-04B3CD396142}">
      <dgm:prSet/>
      <dgm:spPr/>
      <dgm:t>
        <a:bodyPr/>
        <a:lstStyle/>
        <a:p>
          <a:endParaRPr lang="en-US"/>
        </a:p>
      </dgm:t>
    </dgm:pt>
    <dgm:pt modelId="{D9DF1E09-9B47-40EC-AEF4-B35500DD0DB1}">
      <dgm:prSet phldrT="[Text]" custT="1"/>
      <dgm:spPr/>
      <dgm:t>
        <a:bodyPr/>
        <a:lstStyle/>
        <a:p>
          <a:pPr algn="justLow" rtl="1"/>
          <a:r>
            <a:rPr lang="fa-IR" sz="1400" b="1" dirty="0" smtClean="0">
              <a:solidFill>
                <a:schemeClr val="tx1"/>
              </a:solidFill>
              <a:cs typeface="B Nazanin" pitchFamily="2" charset="-78"/>
            </a:rPr>
            <a:t>برنامة 5 ساله</a:t>
          </a:r>
          <a:endParaRPr lang="en-US" sz="1400" b="1" dirty="0">
            <a:solidFill>
              <a:schemeClr val="tx1"/>
            </a:solidFill>
            <a:cs typeface="B Nazanin" pitchFamily="2" charset="-78"/>
          </a:endParaRPr>
        </a:p>
      </dgm:t>
    </dgm:pt>
    <dgm:pt modelId="{4D2A03E1-6027-4025-A407-6B7043CCE570}" type="parTrans" cxnId="{3E439168-B4A1-44D7-BDD9-806F191F73D5}">
      <dgm:prSet/>
      <dgm:spPr/>
      <dgm:t>
        <a:bodyPr/>
        <a:lstStyle/>
        <a:p>
          <a:endParaRPr lang="en-US"/>
        </a:p>
      </dgm:t>
    </dgm:pt>
    <dgm:pt modelId="{EB136D8C-A858-4C4D-8480-8FA35BA1E352}" type="sibTrans" cxnId="{3E439168-B4A1-44D7-BDD9-806F191F73D5}">
      <dgm:prSet/>
      <dgm:spPr/>
      <dgm:t>
        <a:bodyPr/>
        <a:lstStyle/>
        <a:p>
          <a:endParaRPr lang="en-US"/>
        </a:p>
      </dgm:t>
    </dgm:pt>
    <dgm:pt modelId="{6E32E63E-824E-499F-A072-A45DDE0B3497}">
      <dgm:prSet phldrT="[Text]" custT="1"/>
      <dgm:spPr/>
      <dgm:t>
        <a:bodyPr/>
        <a:lstStyle/>
        <a:p>
          <a:pPr algn="justLow" rtl="1"/>
          <a:r>
            <a:rPr lang="fa-IR" sz="1400" b="1" dirty="0" smtClean="0">
              <a:solidFill>
                <a:schemeClr val="tx1"/>
              </a:solidFill>
              <a:cs typeface="B Nazanin" pitchFamily="2" charset="-78"/>
            </a:rPr>
            <a:t>بودجة سالیانه</a:t>
          </a:r>
          <a:endParaRPr lang="en-US" sz="1400" b="1" dirty="0">
            <a:solidFill>
              <a:schemeClr val="tx1"/>
            </a:solidFill>
            <a:cs typeface="B Nazanin" pitchFamily="2" charset="-78"/>
          </a:endParaRPr>
        </a:p>
      </dgm:t>
    </dgm:pt>
    <dgm:pt modelId="{D4448E72-41BD-4B79-A414-350850A99809}" type="parTrans" cxnId="{0C137B8D-0009-4EDE-87B3-27DFBE5A8FC8}">
      <dgm:prSet/>
      <dgm:spPr/>
      <dgm:t>
        <a:bodyPr/>
        <a:lstStyle/>
        <a:p>
          <a:endParaRPr lang="en-US"/>
        </a:p>
      </dgm:t>
    </dgm:pt>
    <dgm:pt modelId="{588DEE86-AB1E-4EFB-90DE-E566E29ACB4F}" type="sibTrans" cxnId="{0C137B8D-0009-4EDE-87B3-27DFBE5A8FC8}">
      <dgm:prSet/>
      <dgm:spPr/>
      <dgm:t>
        <a:bodyPr/>
        <a:lstStyle/>
        <a:p>
          <a:endParaRPr lang="en-US"/>
        </a:p>
      </dgm:t>
    </dgm:pt>
    <dgm:pt modelId="{43118AAC-9C23-4B52-8A55-5A8E77EF5026}">
      <dgm:prSet phldrT="[Text]" custT="1"/>
      <dgm:spPr/>
      <dgm:t>
        <a:bodyPr/>
        <a:lstStyle/>
        <a:p>
          <a:pPr algn="justLow" rtl="1"/>
          <a:r>
            <a:rPr lang="fa-IR" sz="1400" b="1" dirty="0" smtClean="0">
              <a:solidFill>
                <a:schemeClr val="tx1"/>
              </a:solidFill>
              <a:cs typeface="B Nazanin" pitchFamily="2" charset="-78"/>
            </a:rPr>
            <a:t>بانک عامل </a:t>
          </a:r>
          <a:endParaRPr lang="en-US" sz="1400" b="1" dirty="0">
            <a:solidFill>
              <a:schemeClr val="tx1"/>
            </a:solidFill>
            <a:cs typeface="B Nazanin" pitchFamily="2" charset="-78"/>
          </a:endParaRPr>
        </a:p>
      </dgm:t>
    </dgm:pt>
    <dgm:pt modelId="{CC9B53F3-3BD1-446B-83DC-3E3D95BD5AA7}" type="parTrans" cxnId="{9FC69AF1-C7E6-4191-A111-C9B9704EE554}">
      <dgm:prSet/>
      <dgm:spPr/>
      <dgm:t>
        <a:bodyPr/>
        <a:lstStyle/>
        <a:p>
          <a:endParaRPr lang="en-US"/>
        </a:p>
      </dgm:t>
    </dgm:pt>
    <dgm:pt modelId="{4648EEC1-F5CF-4835-B3B3-7C297BC0DD2F}" type="sibTrans" cxnId="{9FC69AF1-C7E6-4191-A111-C9B9704EE554}">
      <dgm:prSet/>
      <dgm:spPr/>
      <dgm:t>
        <a:bodyPr/>
        <a:lstStyle/>
        <a:p>
          <a:endParaRPr lang="en-US"/>
        </a:p>
      </dgm:t>
    </dgm:pt>
    <dgm:pt modelId="{1C97F0AE-BEF0-48D1-9873-E36F6EF44667}">
      <dgm:prSet phldrT="[Text]" custT="1"/>
      <dgm:spPr/>
      <dgm:t>
        <a:bodyPr/>
        <a:lstStyle/>
        <a:p>
          <a:pPr algn="justLow" rtl="1"/>
          <a:r>
            <a:rPr lang="fa-IR" sz="1400" b="1" dirty="0" smtClean="0">
              <a:solidFill>
                <a:schemeClr val="tx1"/>
              </a:solidFill>
              <a:cs typeface="B Nazanin" pitchFamily="2" charset="-78"/>
            </a:rPr>
            <a:t>تأمین سرمایه</a:t>
          </a:r>
          <a:endParaRPr lang="en-US" sz="1400" b="1" dirty="0">
            <a:solidFill>
              <a:schemeClr val="tx1"/>
            </a:solidFill>
            <a:cs typeface="B Nazanin" pitchFamily="2" charset="-78"/>
          </a:endParaRPr>
        </a:p>
      </dgm:t>
    </dgm:pt>
    <dgm:pt modelId="{A8643003-A8E6-4E0E-9FC7-25E2AB4FCAAD}" type="parTrans" cxnId="{E9D2EFC1-AE04-45D7-A1DA-AAC774B2B9F2}">
      <dgm:prSet/>
      <dgm:spPr/>
      <dgm:t>
        <a:bodyPr/>
        <a:lstStyle/>
        <a:p>
          <a:endParaRPr lang="en-US"/>
        </a:p>
      </dgm:t>
    </dgm:pt>
    <dgm:pt modelId="{009525AA-26FD-48EC-9E81-EE4AA234919A}" type="sibTrans" cxnId="{E9D2EFC1-AE04-45D7-A1DA-AAC774B2B9F2}">
      <dgm:prSet/>
      <dgm:spPr/>
      <dgm:t>
        <a:bodyPr/>
        <a:lstStyle/>
        <a:p>
          <a:endParaRPr lang="en-US"/>
        </a:p>
      </dgm:t>
    </dgm:pt>
    <dgm:pt modelId="{064C57BC-642A-47BA-9E13-2446BCE4FAF4}">
      <dgm:prSet phldrT="[Text]" custT="1"/>
      <dgm:spPr/>
      <dgm:t>
        <a:bodyPr/>
        <a:lstStyle/>
        <a:p>
          <a:pPr algn="justLow" rtl="1"/>
          <a:r>
            <a:rPr lang="fa-IR" sz="1400" b="1" dirty="0" smtClean="0">
              <a:solidFill>
                <a:schemeClr val="tx1"/>
              </a:solidFill>
              <a:cs typeface="B Nazanin" pitchFamily="2" charset="-78"/>
            </a:rPr>
            <a:t>تأمین‌کنندة مالی</a:t>
          </a:r>
          <a:endParaRPr lang="en-US" sz="1400" b="1" dirty="0">
            <a:solidFill>
              <a:schemeClr val="tx1"/>
            </a:solidFill>
            <a:cs typeface="B Nazanin" pitchFamily="2" charset="-78"/>
          </a:endParaRPr>
        </a:p>
      </dgm:t>
    </dgm:pt>
    <dgm:pt modelId="{B7F6FBF6-F267-4DB9-B7E0-8042CA18E497}" type="parTrans" cxnId="{656E65D9-D708-4895-B446-F7A4D517A472}">
      <dgm:prSet/>
      <dgm:spPr/>
      <dgm:t>
        <a:bodyPr/>
        <a:lstStyle/>
        <a:p>
          <a:endParaRPr lang="en-US"/>
        </a:p>
      </dgm:t>
    </dgm:pt>
    <dgm:pt modelId="{63F858EE-5C7B-4B19-AE03-6F5CA69E03E2}" type="sibTrans" cxnId="{656E65D9-D708-4895-B446-F7A4D517A472}">
      <dgm:prSet/>
      <dgm:spPr/>
      <dgm:t>
        <a:bodyPr/>
        <a:lstStyle/>
        <a:p>
          <a:endParaRPr lang="en-US"/>
        </a:p>
      </dgm:t>
    </dgm:pt>
    <dgm:pt modelId="{12421FE1-FC7B-433A-AC7C-6F4CC3BD6DBB}">
      <dgm:prSet phldrT="[Text]" custT="1"/>
      <dgm:spPr/>
      <dgm:t>
        <a:bodyPr/>
        <a:lstStyle/>
        <a:p>
          <a:pPr algn="justLow" rtl="1"/>
          <a:r>
            <a:rPr lang="fa-IR" sz="1200" b="1" dirty="0" smtClean="0">
              <a:solidFill>
                <a:schemeClr val="tx1"/>
              </a:solidFill>
              <a:cs typeface="B Nazanin" pitchFamily="2" charset="-78"/>
            </a:rPr>
            <a:t>سرمایه‌گذاران عمده</a:t>
          </a:r>
          <a:endParaRPr lang="en-US" sz="1200" b="1" dirty="0">
            <a:solidFill>
              <a:schemeClr val="tx1"/>
            </a:solidFill>
            <a:cs typeface="B Nazanin" pitchFamily="2" charset="-78"/>
          </a:endParaRPr>
        </a:p>
      </dgm:t>
    </dgm:pt>
    <dgm:pt modelId="{D4A574F0-F25F-4598-A2B1-81EF2AAF29CE}" type="parTrans" cxnId="{925AF98B-1AFF-42CF-ADFC-40DE89183603}">
      <dgm:prSet/>
      <dgm:spPr/>
      <dgm:t>
        <a:bodyPr/>
        <a:lstStyle/>
        <a:p>
          <a:endParaRPr lang="en-US"/>
        </a:p>
      </dgm:t>
    </dgm:pt>
    <dgm:pt modelId="{EF69404D-D636-458E-90CB-F3D89CE854C9}" type="sibTrans" cxnId="{925AF98B-1AFF-42CF-ADFC-40DE89183603}">
      <dgm:prSet/>
      <dgm:spPr/>
      <dgm:t>
        <a:bodyPr/>
        <a:lstStyle/>
        <a:p>
          <a:endParaRPr lang="en-US"/>
        </a:p>
      </dgm:t>
    </dgm:pt>
    <dgm:pt modelId="{63AB57C7-A95B-49D2-9DE9-8A8093529CED}">
      <dgm:prSet phldrT="[Text]" custT="1"/>
      <dgm:spPr/>
      <dgm:t>
        <a:bodyPr/>
        <a:lstStyle/>
        <a:p>
          <a:pPr algn="justLow" rtl="1"/>
          <a:r>
            <a:rPr lang="fa-IR" sz="1400" b="1" dirty="0" smtClean="0">
              <a:solidFill>
                <a:schemeClr val="tx1"/>
              </a:solidFill>
              <a:cs typeface="B Nazanin" pitchFamily="2" charset="-78"/>
            </a:rPr>
            <a:t>سهام‌داران خرد</a:t>
          </a:r>
          <a:endParaRPr lang="en-US" sz="1400" b="1" dirty="0">
            <a:solidFill>
              <a:schemeClr val="tx1"/>
            </a:solidFill>
            <a:cs typeface="B Nazanin" pitchFamily="2" charset="-78"/>
          </a:endParaRPr>
        </a:p>
      </dgm:t>
    </dgm:pt>
    <dgm:pt modelId="{889447B7-EB80-4067-8BE1-CA1523D5ED79}" type="parTrans" cxnId="{7A41B380-7AE6-4EEF-B050-A7021FC8B7FA}">
      <dgm:prSet/>
      <dgm:spPr/>
      <dgm:t>
        <a:bodyPr/>
        <a:lstStyle/>
        <a:p>
          <a:endParaRPr lang="en-US"/>
        </a:p>
      </dgm:t>
    </dgm:pt>
    <dgm:pt modelId="{512AF9FE-4D03-4DA0-816B-A72C82D110DE}" type="sibTrans" cxnId="{7A41B380-7AE6-4EEF-B050-A7021FC8B7FA}">
      <dgm:prSet/>
      <dgm:spPr/>
      <dgm:t>
        <a:bodyPr/>
        <a:lstStyle/>
        <a:p>
          <a:endParaRPr lang="en-US"/>
        </a:p>
      </dgm:t>
    </dgm:pt>
    <dgm:pt modelId="{7C0DD917-3962-49C7-928D-4A0BCB4AF6DD}">
      <dgm:prSet phldrT="[Text]" custT="1"/>
      <dgm:spPr/>
      <dgm:t>
        <a:bodyPr/>
        <a:lstStyle/>
        <a:p>
          <a:pPr algn="r" rtl="1"/>
          <a:r>
            <a:rPr lang="fa-IR" sz="1800" b="1" dirty="0" smtClean="0">
              <a:solidFill>
                <a:schemeClr val="tx1"/>
              </a:solidFill>
              <a:cs typeface="B Nazanin" pitchFamily="2" charset="-78"/>
            </a:rPr>
            <a:t>دیگر ارکان پروژه</a:t>
          </a:r>
          <a:endParaRPr lang="en-US" sz="1800" b="1" dirty="0">
            <a:solidFill>
              <a:schemeClr val="tx1"/>
            </a:solidFill>
            <a:cs typeface="B Nazanin" pitchFamily="2" charset="-78"/>
          </a:endParaRPr>
        </a:p>
      </dgm:t>
    </dgm:pt>
    <dgm:pt modelId="{CF2A613A-25DD-4EC7-B141-C6240EE90F97}" type="parTrans" cxnId="{C96A18CC-7C27-4F48-87F0-07CC2D4902FC}">
      <dgm:prSet/>
      <dgm:spPr/>
      <dgm:t>
        <a:bodyPr/>
        <a:lstStyle/>
        <a:p>
          <a:endParaRPr lang="en-US"/>
        </a:p>
      </dgm:t>
    </dgm:pt>
    <dgm:pt modelId="{07A6973B-05ED-4BC1-A09E-92CFF4316022}" type="sibTrans" cxnId="{C96A18CC-7C27-4F48-87F0-07CC2D4902FC}">
      <dgm:prSet/>
      <dgm:spPr/>
      <dgm:t>
        <a:bodyPr/>
        <a:lstStyle/>
        <a:p>
          <a:endParaRPr lang="en-US"/>
        </a:p>
      </dgm:t>
    </dgm:pt>
    <dgm:pt modelId="{DC1F7FF6-31EE-489A-859D-CAC5D9F53A71}">
      <dgm:prSet phldrT="[Text]" custT="1"/>
      <dgm:spPr/>
      <dgm:t>
        <a:bodyPr/>
        <a:lstStyle/>
        <a:p>
          <a:pPr algn="justLow" rtl="1"/>
          <a:r>
            <a:rPr lang="fa-IR" sz="1100" b="1" dirty="0" smtClean="0">
              <a:solidFill>
                <a:schemeClr val="tx1"/>
              </a:solidFill>
              <a:cs typeface="B Nazanin" pitchFamily="2" charset="-78"/>
            </a:rPr>
            <a:t>شرکت‌های فنی مهندسی</a:t>
          </a:r>
          <a:endParaRPr lang="en-US" sz="1100" b="1" dirty="0">
            <a:solidFill>
              <a:schemeClr val="tx1"/>
            </a:solidFill>
            <a:cs typeface="B Nazanin" pitchFamily="2" charset="-78"/>
          </a:endParaRPr>
        </a:p>
      </dgm:t>
    </dgm:pt>
    <dgm:pt modelId="{FB9ED9B8-9B9F-4563-8F51-FE0DAB35AA45}" type="parTrans" cxnId="{44FB10B2-74E9-47A3-B33D-7D8D101AF3B1}">
      <dgm:prSet/>
      <dgm:spPr/>
      <dgm:t>
        <a:bodyPr/>
        <a:lstStyle/>
        <a:p>
          <a:endParaRPr lang="en-US"/>
        </a:p>
      </dgm:t>
    </dgm:pt>
    <dgm:pt modelId="{935AD1B4-8312-4E87-A445-5226865E42D9}" type="sibTrans" cxnId="{44FB10B2-74E9-47A3-B33D-7D8D101AF3B1}">
      <dgm:prSet/>
      <dgm:spPr/>
      <dgm:t>
        <a:bodyPr/>
        <a:lstStyle/>
        <a:p>
          <a:endParaRPr lang="en-US"/>
        </a:p>
      </dgm:t>
    </dgm:pt>
    <dgm:pt modelId="{C735BB6C-D720-4CC7-B7DA-C0AE64F75B3C}">
      <dgm:prSet phldrT="[Text]" custT="1"/>
      <dgm:spPr/>
      <dgm:t>
        <a:bodyPr/>
        <a:lstStyle/>
        <a:p>
          <a:pPr algn="justLow" rtl="1"/>
          <a:r>
            <a:rPr lang="fa-IR" sz="1400" b="1" dirty="0" smtClean="0">
              <a:solidFill>
                <a:schemeClr val="tx1"/>
              </a:solidFill>
              <a:cs typeface="B Nazanin" pitchFamily="2" charset="-78"/>
            </a:rPr>
            <a:t>شرکت‌های مشاور</a:t>
          </a:r>
          <a:endParaRPr lang="en-US" sz="1400" b="1" dirty="0">
            <a:solidFill>
              <a:schemeClr val="tx1"/>
            </a:solidFill>
            <a:cs typeface="B Nazanin" pitchFamily="2" charset="-78"/>
          </a:endParaRPr>
        </a:p>
      </dgm:t>
    </dgm:pt>
    <dgm:pt modelId="{133D095F-E3F5-4840-9B3E-472A79AF12BC}" type="parTrans" cxnId="{4DD4C053-B285-4711-927C-5F4307160B26}">
      <dgm:prSet/>
      <dgm:spPr/>
      <dgm:t>
        <a:bodyPr/>
        <a:lstStyle/>
        <a:p>
          <a:endParaRPr lang="en-US"/>
        </a:p>
      </dgm:t>
    </dgm:pt>
    <dgm:pt modelId="{B5457FB3-0FFA-4BF7-A51C-7ECE28D8A933}" type="sibTrans" cxnId="{4DD4C053-B285-4711-927C-5F4307160B26}">
      <dgm:prSet/>
      <dgm:spPr/>
      <dgm:t>
        <a:bodyPr/>
        <a:lstStyle/>
        <a:p>
          <a:endParaRPr lang="en-US"/>
        </a:p>
      </dgm:t>
    </dgm:pt>
    <dgm:pt modelId="{94B316EA-E8C5-4C32-8D15-70BFE9D018E6}">
      <dgm:prSet phldrT="[Text]" custT="1"/>
      <dgm:spPr/>
      <dgm:t>
        <a:bodyPr/>
        <a:lstStyle/>
        <a:p>
          <a:pPr algn="justLow" rtl="1"/>
          <a:r>
            <a:rPr lang="fa-IR" sz="1400" b="1" dirty="0" smtClean="0">
              <a:solidFill>
                <a:schemeClr val="tx1"/>
              </a:solidFill>
              <a:cs typeface="B Nazanin" pitchFamily="2" charset="-78"/>
            </a:rPr>
            <a:t>بهره‌برداران و تأمین‌کنندگان</a:t>
          </a:r>
          <a:endParaRPr lang="en-US" sz="1400" b="1" dirty="0">
            <a:solidFill>
              <a:schemeClr val="tx1"/>
            </a:solidFill>
            <a:cs typeface="B Nazanin" pitchFamily="2" charset="-78"/>
          </a:endParaRPr>
        </a:p>
      </dgm:t>
    </dgm:pt>
    <dgm:pt modelId="{3770FFB3-FCF9-4CDE-8CAB-EE6656E389DC}" type="parTrans" cxnId="{C554D8BC-4A3A-4025-B97E-5691D1582AD8}">
      <dgm:prSet/>
      <dgm:spPr/>
      <dgm:t>
        <a:bodyPr/>
        <a:lstStyle/>
        <a:p>
          <a:endParaRPr lang="en-US"/>
        </a:p>
      </dgm:t>
    </dgm:pt>
    <dgm:pt modelId="{745A9924-9C5D-465B-8599-A86E71A39059}" type="sibTrans" cxnId="{C554D8BC-4A3A-4025-B97E-5691D1582AD8}">
      <dgm:prSet/>
      <dgm:spPr/>
      <dgm:t>
        <a:bodyPr/>
        <a:lstStyle/>
        <a:p>
          <a:endParaRPr lang="en-US"/>
        </a:p>
      </dgm:t>
    </dgm:pt>
    <dgm:pt modelId="{AB91993A-0D33-4CD4-9B20-0A0C33E6EC6A}" type="pres">
      <dgm:prSet presAssocID="{E4BF7E0C-086E-4807-9683-1EB420C7A0FF}" presName="Name0" presStyleCnt="0">
        <dgm:presLayoutVars>
          <dgm:dir/>
          <dgm:resizeHandles val="exact"/>
        </dgm:presLayoutVars>
      </dgm:prSet>
      <dgm:spPr/>
    </dgm:pt>
    <dgm:pt modelId="{C6C2475D-3F5A-4A38-A2A0-DC44F443FFF4}" type="pres">
      <dgm:prSet presAssocID="{E4BF7E0C-086E-4807-9683-1EB420C7A0FF}" presName="fgShape" presStyleLbl="fgShp" presStyleIdx="0" presStyleCnt="1"/>
      <dgm:spPr/>
    </dgm:pt>
    <dgm:pt modelId="{0FC3095F-F570-487E-B49B-89275651A1D3}" type="pres">
      <dgm:prSet presAssocID="{E4BF7E0C-086E-4807-9683-1EB420C7A0FF}" presName="linComp" presStyleCnt="0"/>
      <dgm:spPr/>
    </dgm:pt>
    <dgm:pt modelId="{A2696A0D-78FA-42CF-8F9F-A2C2F6D61E3B}" type="pres">
      <dgm:prSet presAssocID="{67A46A03-D6B4-4910-B61E-DBD3625C2821}" presName="compNode" presStyleCnt="0"/>
      <dgm:spPr/>
    </dgm:pt>
    <dgm:pt modelId="{7F9F3601-C6F1-4690-AACA-194A24F1AE5A}" type="pres">
      <dgm:prSet presAssocID="{67A46A03-D6B4-4910-B61E-DBD3625C2821}" presName="bkgdShape" presStyleLbl="node1" presStyleIdx="0" presStyleCnt="5"/>
      <dgm:spPr/>
      <dgm:t>
        <a:bodyPr/>
        <a:lstStyle/>
        <a:p>
          <a:endParaRPr lang="en-US"/>
        </a:p>
      </dgm:t>
    </dgm:pt>
    <dgm:pt modelId="{7ADA97CE-0845-4FD2-8471-66AAF53F4350}" type="pres">
      <dgm:prSet presAssocID="{67A46A03-D6B4-4910-B61E-DBD3625C2821}" presName="nodeTx" presStyleLbl="node1" presStyleIdx="0" presStyleCnt="5">
        <dgm:presLayoutVars>
          <dgm:bulletEnabled val="1"/>
        </dgm:presLayoutVars>
      </dgm:prSet>
      <dgm:spPr/>
      <dgm:t>
        <a:bodyPr/>
        <a:lstStyle/>
        <a:p>
          <a:endParaRPr lang="en-US"/>
        </a:p>
      </dgm:t>
    </dgm:pt>
    <dgm:pt modelId="{46BE50A7-E1B7-4D9A-823E-A90D433F9014}" type="pres">
      <dgm:prSet presAssocID="{67A46A03-D6B4-4910-B61E-DBD3625C2821}" presName="invisiNode" presStyleLbl="node1" presStyleIdx="0" presStyleCnt="5"/>
      <dgm:spPr/>
    </dgm:pt>
    <dgm:pt modelId="{4E261ED0-EBA9-4707-8F01-8F79D7C0BA8A}" type="pres">
      <dgm:prSet presAssocID="{67A46A03-D6B4-4910-B61E-DBD3625C2821}" presName="imagNode" presStyleLbl="fgImgPlace1" presStyleIdx="0" presStyleCnt="5"/>
      <dgm:spPr>
        <a:blipFill rotWithShape="0">
          <a:blip xmlns:r="http://schemas.openxmlformats.org/officeDocument/2006/relationships" r:embed="rId1"/>
          <a:stretch>
            <a:fillRect/>
          </a:stretch>
        </a:blipFill>
      </dgm:spPr>
      <dgm:t>
        <a:bodyPr/>
        <a:lstStyle/>
        <a:p>
          <a:endParaRPr lang="en-US"/>
        </a:p>
      </dgm:t>
    </dgm:pt>
    <dgm:pt modelId="{D8E8434D-1150-4962-91CA-75E31B9A7E7C}" type="pres">
      <dgm:prSet presAssocID="{6B6EA4E2-8A7E-43A8-AE39-14F01AF89351}" presName="sibTrans" presStyleLbl="sibTrans2D1" presStyleIdx="0" presStyleCnt="0"/>
      <dgm:spPr/>
      <dgm:t>
        <a:bodyPr/>
        <a:lstStyle/>
        <a:p>
          <a:endParaRPr lang="en-US"/>
        </a:p>
      </dgm:t>
    </dgm:pt>
    <dgm:pt modelId="{1AD1D1F2-8DC6-4780-9E1B-C6FDC44A6B55}" type="pres">
      <dgm:prSet presAssocID="{3EEC0A97-A6FD-4C6C-A694-E75864B7A08A}" presName="compNode" presStyleCnt="0"/>
      <dgm:spPr/>
    </dgm:pt>
    <dgm:pt modelId="{AED5616B-2467-4B99-9589-320F2A7FD1AB}" type="pres">
      <dgm:prSet presAssocID="{3EEC0A97-A6FD-4C6C-A694-E75864B7A08A}" presName="bkgdShape" presStyleLbl="node1" presStyleIdx="1" presStyleCnt="5"/>
      <dgm:spPr/>
      <dgm:t>
        <a:bodyPr/>
        <a:lstStyle/>
        <a:p>
          <a:endParaRPr lang="en-US"/>
        </a:p>
      </dgm:t>
    </dgm:pt>
    <dgm:pt modelId="{27B0D272-0A0A-4A11-9EC0-F8F48B5B4B8A}" type="pres">
      <dgm:prSet presAssocID="{3EEC0A97-A6FD-4C6C-A694-E75864B7A08A}" presName="nodeTx" presStyleLbl="node1" presStyleIdx="1" presStyleCnt="5">
        <dgm:presLayoutVars>
          <dgm:bulletEnabled val="1"/>
        </dgm:presLayoutVars>
      </dgm:prSet>
      <dgm:spPr/>
      <dgm:t>
        <a:bodyPr/>
        <a:lstStyle/>
        <a:p>
          <a:endParaRPr lang="en-US"/>
        </a:p>
      </dgm:t>
    </dgm:pt>
    <dgm:pt modelId="{D51DE3C8-B067-471A-A26B-21C2D0BD0A7A}" type="pres">
      <dgm:prSet presAssocID="{3EEC0A97-A6FD-4C6C-A694-E75864B7A08A}" presName="invisiNode" presStyleLbl="node1" presStyleIdx="1" presStyleCnt="5"/>
      <dgm:spPr/>
    </dgm:pt>
    <dgm:pt modelId="{D1E8A4C7-42AC-4911-A1F6-1786A52F61B4}" type="pres">
      <dgm:prSet presAssocID="{3EEC0A97-A6FD-4C6C-A694-E75864B7A08A}" presName="imagNode" presStyleLbl="fgImgPlace1" presStyleIdx="1" presStyleCnt="5"/>
      <dgm:spPr>
        <a:blipFill rotWithShape="0">
          <a:blip xmlns:r="http://schemas.openxmlformats.org/officeDocument/2006/relationships" r:embed="rId2"/>
          <a:stretch>
            <a:fillRect/>
          </a:stretch>
        </a:blipFill>
      </dgm:spPr>
    </dgm:pt>
    <dgm:pt modelId="{65D4FC96-58D8-4441-A1F3-595FFBD5F591}" type="pres">
      <dgm:prSet presAssocID="{6A6E5E17-42E3-43AE-80BD-3BC659BAB93C}" presName="sibTrans" presStyleLbl="sibTrans2D1" presStyleIdx="0" presStyleCnt="0"/>
      <dgm:spPr/>
      <dgm:t>
        <a:bodyPr/>
        <a:lstStyle/>
        <a:p>
          <a:endParaRPr lang="en-US"/>
        </a:p>
      </dgm:t>
    </dgm:pt>
    <dgm:pt modelId="{873CA07B-A9F6-4C7A-8EF0-1AFED9ADBC9A}" type="pres">
      <dgm:prSet presAssocID="{BEE99422-1B44-4151-BE9E-492B56B6948D}" presName="compNode" presStyleCnt="0"/>
      <dgm:spPr/>
    </dgm:pt>
    <dgm:pt modelId="{A9C71519-F283-4303-A553-273B74A277F0}" type="pres">
      <dgm:prSet presAssocID="{BEE99422-1B44-4151-BE9E-492B56B6948D}" presName="bkgdShape" presStyleLbl="node1" presStyleIdx="2" presStyleCnt="5"/>
      <dgm:spPr/>
      <dgm:t>
        <a:bodyPr/>
        <a:lstStyle/>
        <a:p>
          <a:endParaRPr lang="en-US"/>
        </a:p>
      </dgm:t>
    </dgm:pt>
    <dgm:pt modelId="{10D98273-93CC-49FC-9A82-3F735E92E442}" type="pres">
      <dgm:prSet presAssocID="{BEE99422-1B44-4151-BE9E-492B56B6948D}" presName="nodeTx" presStyleLbl="node1" presStyleIdx="2" presStyleCnt="5">
        <dgm:presLayoutVars>
          <dgm:bulletEnabled val="1"/>
        </dgm:presLayoutVars>
      </dgm:prSet>
      <dgm:spPr/>
      <dgm:t>
        <a:bodyPr/>
        <a:lstStyle/>
        <a:p>
          <a:endParaRPr lang="en-US"/>
        </a:p>
      </dgm:t>
    </dgm:pt>
    <dgm:pt modelId="{2534446B-A73D-43D0-B53E-FB0B04A894B7}" type="pres">
      <dgm:prSet presAssocID="{BEE99422-1B44-4151-BE9E-492B56B6948D}" presName="invisiNode" presStyleLbl="node1" presStyleIdx="2" presStyleCnt="5"/>
      <dgm:spPr/>
    </dgm:pt>
    <dgm:pt modelId="{157B53C1-1F44-4F2C-A009-C68805BE5673}" type="pres">
      <dgm:prSet presAssocID="{BEE99422-1B44-4151-BE9E-492B56B6948D}" presName="imagNode" presStyleLbl="fgImgPlace1" presStyleIdx="2" presStyleCnt="5"/>
      <dgm:spPr>
        <a:blipFill rotWithShape="0">
          <a:blip xmlns:r="http://schemas.openxmlformats.org/officeDocument/2006/relationships" r:embed="rId3"/>
          <a:stretch>
            <a:fillRect/>
          </a:stretch>
        </a:blipFill>
      </dgm:spPr>
    </dgm:pt>
    <dgm:pt modelId="{55165184-292A-4C7F-9025-5B6BD57A2B12}" type="pres">
      <dgm:prSet presAssocID="{0F032D74-E605-4AEB-978B-7D69CDE79D24}" presName="sibTrans" presStyleLbl="sibTrans2D1" presStyleIdx="0" presStyleCnt="0"/>
      <dgm:spPr/>
      <dgm:t>
        <a:bodyPr/>
        <a:lstStyle/>
        <a:p>
          <a:endParaRPr lang="en-US"/>
        </a:p>
      </dgm:t>
    </dgm:pt>
    <dgm:pt modelId="{2D2D68EF-B259-4C99-B9F4-4C2DBF8D4C0E}" type="pres">
      <dgm:prSet presAssocID="{11B78DD6-A28A-4CFB-8E50-76E369E7F0DA}" presName="compNode" presStyleCnt="0"/>
      <dgm:spPr/>
    </dgm:pt>
    <dgm:pt modelId="{79BA54C9-D42F-4D8C-BA80-526EE034E761}" type="pres">
      <dgm:prSet presAssocID="{11B78DD6-A28A-4CFB-8E50-76E369E7F0DA}" presName="bkgdShape" presStyleLbl="node1" presStyleIdx="3" presStyleCnt="5"/>
      <dgm:spPr/>
      <dgm:t>
        <a:bodyPr/>
        <a:lstStyle/>
        <a:p>
          <a:endParaRPr lang="en-US"/>
        </a:p>
      </dgm:t>
    </dgm:pt>
    <dgm:pt modelId="{479A62CE-6BF5-4E4B-AEA0-11F2B1612992}" type="pres">
      <dgm:prSet presAssocID="{11B78DD6-A28A-4CFB-8E50-76E369E7F0DA}" presName="nodeTx" presStyleLbl="node1" presStyleIdx="3" presStyleCnt="5">
        <dgm:presLayoutVars>
          <dgm:bulletEnabled val="1"/>
        </dgm:presLayoutVars>
      </dgm:prSet>
      <dgm:spPr/>
      <dgm:t>
        <a:bodyPr/>
        <a:lstStyle/>
        <a:p>
          <a:endParaRPr lang="en-US"/>
        </a:p>
      </dgm:t>
    </dgm:pt>
    <dgm:pt modelId="{DB5E945B-D8BB-4346-B284-DD1D03C4CE23}" type="pres">
      <dgm:prSet presAssocID="{11B78DD6-A28A-4CFB-8E50-76E369E7F0DA}" presName="invisiNode" presStyleLbl="node1" presStyleIdx="3" presStyleCnt="5"/>
      <dgm:spPr/>
    </dgm:pt>
    <dgm:pt modelId="{22AECE54-2696-4CBA-AB94-DEAF14C424B5}" type="pres">
      <dgm:prSet presAssocID="{11B78DD6-A28A-4CFB-8E50-76E369E7F0DA}" presName="imagNode" presStyleLbl="fgImgPlace1" presStyleIdx="3" presStyleCnt="5"/>
      <dgm:spPr>
        <a:blipFill rotWithShape="0">
          <a:blip xmlns:r="http://schemas.openxmlformats.org/officeDocument/2006/relationships" r:embed="rId4"/>
          <a:stretch>
            <a:fillRect/>
          </a:stretch>
        </a:blipFill>
      </dgm:spPr>
    </dgm:pt>
    <dgm:pt modelId="{E505B122-BF5C-458F-901C-CC8879E94F57}" type="pres">
      <dgm:prSet presAssocID="{4FF43E23-60B6-4F63-9EC3-D1980AC8905E}" presName="sibTrans" presStyleLbl="sibTrans2D1" presStyleIdx="0" presStyleCnt="0"/>
      <dgm:spPr/>
      <dgm:t>
        <a:bodyPr/>
        <a:lstStyle/>
        <a:p>
          <a:endParaRPr lang="en-US"/>
        </a:p>
      </dgm:t>
    </dgm:pt>
    <dgm:pt modelId="{A2B35710-E8D5-4288-8464-9719FA87BC0C}" type="pres">
      <dgm:prSet presAssocID="{7C0DD917-3962-49C7-928D-4A0BCB4AF6DD}" presName="compNode" presStyleCnt="0"/>
      <dgm:spPr/>
    </dgm:pt>
    <dgm:pt modelId="{9718D271-6149-41F5-9F66-A95CDFF128AD}" type="pres">
      <dgm:prSet presAssocID="{7C0DD917-3962-49C7-928D-4A0BCB4AF6DD}" presName="bkgdShape" presStyleLbl="node1" presStyleIdx="4" presStyleCnt="5"/>
      <dgm:spPr/>
      <dgm:t>
        <a:bodyPr/>
        <a:lstStyle/>
        <a:p>
          <a:endParaRPr lang="en-US"/>
        </a:p>
      </dgm:t>
    </dgm:pt>
    <dgm:pt modelId="{537E72A8-9E12-445A-B934-5E099578FC05}" type="pres">
      <dgm:prSet presAssocID="{7C0DD917-3962-49C7-928D-4A0BCB4AF6DD}" presName="nodeTx" presStyleLbl="node1" presStyleIdx="4" presStyleCnt="5">
        <dgm:presLayoutVars>
          <dgm:bulletEnabled val="1"/>
        </dgm:presLayoutVars>
      </dgm:prSet>
      <dgm:spPr/>
      <dgm:t>
        <a:bodyPr/>
        <a:lstStyle/>
        <a:p>
          <a:endParaRPr lang="en-US"/>
        </a:p>
      </dgm:t>
    </dgm:pt>
    <dgm:pt modelId="{BD19E5AB-0084-48B9-BCE8-A8F71777F31B}" type="pres">
      <dgm:prSet presAssocID="{7C0DD917-3962-49C7-928D-4A0BCB4AF6DD}" presName="invisiNode" presStyleLbl="node1" presStyleIdx="4" presStyleCnt="5"/>
      <dgm:spPr/>
    </dgm:pt>
    <dgm:pt modelId="{F855AA0A-E75A-4DE2-AC3A-7FA477C35794}" type="pres">
      <dgm:prSet presAssocID="{7C0DD917-3962-49C7-928D-4A0BCB4AF6DD}" presName="imagNode" presStyleLbl="fgImgPlace1" presStyleIdx="4" presStyleCnt="5"/>
      <dgm:spPr>
        <a:blipFill rotWithShape="0">
          <a:blip xmlns:r="http://schemas.openxmlformats.org/officeDocument/2006/relationships" r:embed="rId5"/>
          <a:stretch>
            <a:fillRect/>
          </a:stretch>
        </a:blipFill>
      </dgm:spPr>
    </dgm:pt>
  </dgm:ptLst>
  <dgm:cxnLst>
    <dgm:cxn modelId="{0C6795CA-2216-423A-ACC4-1067388B8A9C}" srcId="{E4BF7E0C-086E-4807-9683-1EB420C7A0FF}" destId="{3EEC0A97-A6FD-4C6C-A694-E75864B7A08A}" srcOrd="1" destOrd="0" parTransId="{9ABFEB43-6DBA-4407-A0B5-9613B9EC65E5}" sibTransId="{6A6E5E17-42E3-43AE-80BD-3BC659BAB93C}"/>
    <dgm:cxn modelId="{9BCFD2FE-2C46-45A2-8BEE-04B3CD396142}" srcId="{E4BF7E0C-086E-4807-9683-1EB420C7A0FF}" destId="{BEE99422-1B44-4151-BE9E-492B56B6948D}" srcOrd="2" destOrd="0" parTransId="{C2E97FD5-D76A-413C-BD0F-9CC4B4144C62}" sibTransId="{0F032D74-E605-4AEB-978B-7D69CDE79D24}"/>
    <dgm:cxn modelId="{4221316C-CBB1-40AD-A668-CD41965F3960}" type="presOf" srcId="{6A6E5E17-42E3-43AE-80BD-3BC659BAB93C}" destId="{65D4FC96-58D8-4441-A1F3-595FFBD5F591}" srcOrd="0" destOrd="0" presId="urn:microsoft.com/office/officeart/2005/8/layout/hList7#1"/>
    <dgm:cxn modelId="{4E3F8B9F-E195-49AC-A817-8171FEC83B83}" type="presOf" srcId="{BEE99422-1B44-4151-BE9E-492B56B6948D}" destId="{A9C71519-F283-4303-A553-273B74A277F0}" srcOrd="0" destOrd="0" presId="urn:microsoft.com/office/officeart/2005/8/layout/hList7#1"/>
    <dgm:cxn modelId="{9A9BC7D7-54EA-4A3E-A294-CEB518226141}" type="presOf" srcId="{67A46A03-D6B4-4910-B61E-DBD3625C2821}" destId="{7F9F3601-C6F1-4690-AACA-194A24F1AE5A}" srcOrd="0" destOrd="0" presId="urn:microsoft.com/office/officeart/2005/8/layout/hList7#1"/>
    <dgm:cxn modelId="{6B8994E6-70EE-49C0-B087-EFA59A1D2CC1}" type="presOf" srcId="{95403DA0-1AFA-4681-8CBB-F5C29392FCD1}" destId="{7ADA97CE-0845-4FD2-8471-66AAF53F4350}" srcOrd="1" destOrd="4" presId="urn:microsoft.com/office/officeart/2005/8/layout/hList7#1"/>
    <dgm:cxn modelId="{872229D2-EBC8-4A46-A0B9-746BCD284CB6}" type="presOf" srcId="{95403DA0-1AFA-4681-8CBB-F5C29392FCD1}" destId="{7F9F3601-C6F1-4690-AACA-194A24F1AE5A}" srcOrd="0" destOrd="4" presId="urn:microsoft.com/office/officeart/2005/8/layout/hList7#1"/>
    <dgm:cxn modelId="{B314B9BE-A9A7-4F97-B8C8-7EA0517FB267}" type="presOf" srcId="{C735BB6C-D720-4CC7-B7DA-C0AE64F75B3C}" destId="{9718D271-6149-41F5-9F66-A95CDFF128AD}" srcOrd="0" destOrd="2" presId="urn:microsoft.com/office/officeart/2005/8/layout/hList7#1"/>
    <dgm:cxn modelId="{E5C90004-C658-44A5-9756-8D9940B7BBCE}" type="presOf" srcId="{94B316EA-E8C5-4C32-8D15-70BFE9D018E6}" destId="{9718D271-6149-41F5-9F66-A95CDFF128AD}" srcOrd="0" destOrd="3" presId="urn:microsoft.com/office/officeart/2005/8/layout/hList7#1"/>
    <dgm:cxn modelId="{55D41391-B03E-472C-A3DC-EFA06A277D5E}" srcId="{E4BF7E0C-086E-4807-9683-1EB420C7A0FF}" destId="{67A46A03-D6B4-4910-B61E-DBD3625C2821}" srcOrd="0" destOrd="0" parTransId="{1099D130-EC6F-4C19-8E15-D0DC990A1283}" sibTransId="{6B6EA4E2-8A7E-43A8-AE39-14F01AF89351}"/>
    <dgm:cxn modelId="{44FB10B2-74E9-47A3-B33D-7D8D101AF3B1}" srcId="{7C0DD917-3962-49C7-928D-4A0BCB4AF6DD}" destId="{DC1F7FF6-31EE-489A-859D-CAC5D9F53A71}" srcOrd="0" destOrd="0" parTransId="{FB9ED9B8-9B9F-4563-8F51-FE0DAB35AA45}" sibTransId="{935AD1B4-8312-4E87-A445-5226865E42D9}"/>
    <dgm:cxn modelId="{68F7F590-B7DB-434C-92E3-90EDB599D7C7}" type="presOf" srcId="{6E32E63E-824E-499F-A072-A45DDE0B3497}" destId="{AED5616B-2467-4B99-9589-320F2A7FD1AB}" srcOrd="0" destOrd="2" presId="urn:microsoft.com/office/officeart/2005/8/layout/hList7#1"/>
    <dgm:cxn modelId="{6E1F5734-EF45-4721-AE8F-601007CCC33C}" type="presOf" srcId="{064C57BC-642A-47BA-9E13-2446BCE4FAF4}" destId="{10D98273-93CC-49FC-9A82-3F735E92E442}" srcOrd="1" destOrd="3" presId="urn:microsoft.com/office/officeart/2005/8/layout/hList7#1"/>
    <dgm:cxn modelId="{A39FF5A2-3821-4196-B030-84A782995C76}" type="presOf" srcId="{7C0DD917-3962-49C7-928D-4A0BCB4AF6DD}" destId="{537E72A8-9E12-445A-B934-5E099578FC05}" srcOrd="1" destOrd="0" presId="urn:microsoft.com/office/officeart/2005/8/layout/hList7#1"/>
    <dgm:cxn modelId="{3BEA9EBA-542A-4A77-BE84-2FAC752AABE4}" type="presOf" srcId="{9752BF0D-1302-4534-B8F7-10EDD920489D}" destId="{AED5616B-2467-4B99-9589-320F2A7FD1AB}" srcOrd="0" destOrd="3" presId="urn:microsoft.com/office/officeart/2005/8/layout/hList7#1"/>
    <dgm:cxn modelId="{0DA433EB-12BA-4AAF-871A-6EC70A28A2C2}" type="presOf" srcId="{944D40EA-98E3-4413-9BC2-EECFEA909311}" destId="{7F9F3601-C6F1-4690-AACA-194A24F1AE5A}" srcOrd="0" destOrd="2" presId="urn:microsoft.com/office/officeart/2005/8/layout/hList7#1"/>
    <dgm:cxn modelId="{E9D2EFC1-AE04-45D7-A1DA-AAC774B2B9F2}" srcId="{BEE99422-1B44-4151-BE9E-492B56B6948D}" destId="{1C97F0AE-BEF0-48D1-9873-E36F6EF44667}" srcOrd="1" destOrd="0" parTransId="{A8643003-A8E6-4E0E-9FC7-25E2AB4FCAAD}" sibTransId="{009525AA-26FD-48EC-9E81-EE4AA234919A}"/>
    <dgm:cxn modelId="{925AF98B-1AFF-42CF-ADFC-40DE89183603}" srcId="{11B78DD6-A28A-4CFB-8E50-76E369E7F0DA}" destId="{12421FE1-FC7B-433A-AC7C-6F4CC3BD6DBB}" srcOrd="0" destOrd="0" parTransId="{D4A574F0-F25F-4598-A2B1-81EF2AAF29CE}" sibTransId="{EF69404D-D636-458E-90CB-F3D89CE854C9}"/>
    <dgm:cxn modelId="{D26C8827-DA21-49E4-BE93-6B44B505F1A4}" type="presOf" srcId="{6B6EA4E2-8A7E-43A8-AE39-14F01AF89351}" destId="{D8E8434D-1150-4962-91CA-75E31B9A7E7C}" srcOrd="0" destOrd="0" presId="urn:microsoft.com/office/officeart/2005/8/layout/hList7#1"/>
    <dgm:cxn modelId="{4988B481-4F26-4A3F-A4AF-6A18B61AA347}" type="presOf" srcId="{63AB57C7-A95B-49D2-9DE9-8A8093529CED}" destId="{79BA54C9-D42F-4D8C-BA80-526EE034E761}" srcOrd="0" destOrd="2" presId="urn:microsoft.com/office/officeart/2005/8/layout/hList7#1"/>
    <dgm:cxn modelId="{167DB06E-FC89-440C-BD39-7C6FC33923FE}" type="presOf" srcId="{11B78DD6-A28A-4CFB-8E50-76E369E7F0DA}" destId="{479A62CE-6BF5-4E4B-AEA0-11F2B1612992}" srcOrd="1" destOrd="0" presId="urn:microsoft.com/office/officeart/2005/8/layout/hList7#1"/>
    <dgm:cxn modelId="{E3E7B864-885A-4C3E-B8AA-E1D63DA3E53A}" type="presOf" srcId="{064C57BC-642A-47BA-9E13-2446BCE4FAF4}" destId="{A9C71519-F283-4303-A553-273B74A277F0}" srcOrd="0" destOrd="3" presId="urn:microsoft.com/office/officeart/2005/8/layout/hList7#1"/>
    <dgm:cxn modelId="{F2174680-C4A9-4AAD-B62E-D0597261DDB4}" type="presOf" srcId="{7C0DD917-3962-49C7-928D-4A0BCB4AF6DD}" destId="{9718D271-6149-41F5-9F66-A95CDFF128AD}" srcOrd="0" destOrd="0" presId="urn:microsoft.com/office/officeart/2005/8/layout/hList7#1"/>
    <dgm:cxn modelId="{BAAE6648-820C-4186-88C6-2666CA29C6BB}" type="presOf" srcId="{63AB57C7-A95B-49D2-9DE9-8A8093529CED}" destId="{479A62CE-6BF5-4E4B-AEA0-11F2B1612992}" srcOrd="1" destOrd="2" presId="urn:microsoft.com/office/officeart/2005/8/layout/hList7#1"/>
    <dgm:cxn modelId="{40A98A1D-B297-462C-8077-76A433CF7EA3}" type="presOf" srcId="{4FF43E23-60B6-4F63-9EC3-D1980AC8905E}" destId="{E505B122-BF5C-458F-901C-CC8879E94F57}" srcOrd="0" destOrd="0" presId="urn:microsoft.com/office/officeart/2005/8/layout/hList7#1"/>
    <dgm:cxn modelId="{0C137B8D-0009-4EDE-87B3-27DFBE5A8FC8}" srcId="{3EEC0A97-A6FD-4C6C-A694-E75864B7A08A}" destId="{6E32E63E-824E-499F-A072-A45DDE0B3497}" srcOrd="1" destOrd="0" parTransId="{D4448E72-41BD-4B79-A414-350850A99809}" sibTransId="{588DEE86-AB1E-4EFB-90DE-E566E29ACB4F}"/>
    <dgm:cxn modelId="{71B76396-61EE-4D77-8619-9ABAC9B344D4}" type="presOf" srcId="{12421FE1-FC7B-433A-AC7C-6F4CC3BD6DBB}" destId="{479A62CE-6BF5-4E4B-AEA0-11F2B1612992}" srcOrd="1" destOrd="1" presId="urn:microsoft.com/office/officeart/2005/8/layout/hList7#1"/>
    <dgm:cxn modelId="{9FC69AF1-C7E6-4191-A111-C9B9704EE554}" srcId="{BEE99422-1B44-4151-BE9E-492B56B6948D}" destId="{43118AAC-9C23-4B52-8A55-5A8E77EF5026}" srcOrd="0" destOrd="0" parTransId="{CC9B53F3-3BD1-446B-83DC-3E3D95BD5AA7}" sibTransId="{4648EEC1-F5CF-4835-B3B3-7C297BC0DD2F}"/>
    <dgm:cxn modelId="{9D46D17F-7186-494C-BD7C-BF9C0C490D91}" type="presOf" srcId="{12421FE1-FC7B-433A-AC7C-6F4CC3BD6DBB}" destId="{79BA54C9-D42F-4D8C-BA80-526EE034E761}" srcOrd="0" destOrd="1" presId="urn:microsoft.com/office/officeart/2005/8/layout/hList7#1"/>
    <dgm:cxn modelId="{32B9B42D-AC64-4150-81CC-C862FA35BD8A}" type="presOf" srcId="{EC2AC4B0-F04D-4861-94E6-2966D582D116}" destId="{7F9F3601-C6F1-4690-AACA-194A24F1AE5A}" srcOrd="0" destOrd="3" presId="urn:microsoft.com/office/officeart/2005/8/layout/hList7#1"/>
    <dgm:cxn modelId="{FCA88C3E-C28C-42A6-A7AA-97DC3D75419F}" type="presOf" srcId="{D9DF1E09-9B47-40EC-AEF4-B35500DD0DB1}" destId="{27B0D272-0A0A-4A11-9EC0-F8F48B5B4B8A}" srcOrd="1" destOrd="1" presId="urn:microsoft.com/office/officeart/2005/8/layout/hList7#1"/>
    <dgm:cxn modelId="{CF560043-561B-4D6E-9FDB-51B43D05A020}" srcId="{67A46A03-D6B4-4910-B61E-DBD3625C2821}" destId="{EC2AC4B0-F04D-4861-94E6-2966D582D116}" srcOrd="2" destOrd="0" parTransId="{A4E00E86-7586-488E-9B02-08C951947A4C}" sibTransId="{CFF5A682-54B2-4EBB-9719-A0DAF0F4C57A}"/>
    <dgm:cxn modelId="{F0F18D44-FA56-45B3-A93C-2B9A9DD7FDEF}" type="presOf" srcId="{67A46A03-D6B4-4910-B61E-DBD3625C2821}" destId="{7ADA97CE-0845-4FD2-8471-66AAF53F4350}" srcOrd="1" destOrd="0" presId="urn:microsoft.com/office/officeart/2005/8/layout/hList7#1"/>
    <dgm:cxn modelId="{7AF8A4E1-6951-4B73-BBDE-B483F759881A}" type="presOf" srcId="{43118AAC-9C23-4B52-8A55-5A8E77EF5026}" destId="{A9C71519-F283-4303-A553-273B74A277F0}" srcOrd="0" destOrd="1" presId="urn:microsoft.com/office/officeart/2005/8/layout/hList7#1"/>
    <dgm:cxn modelId="{DA546CA6-8F7B-426C-905F-079438D80229}" type="presOf" srcId="{3EEC0A97-A6FD-4C6C-A694-E75864B7A08A}" destId="{27B0D272-0A0A-4A11-9EC0-F8F48B5B4B8A}" srcOrd="1" destOrd="0" presId="urn:microsoft.com/office/officeart/2005/8/layout/hList7#1"/>
    <dgm:cxn modelId="{257E28EC-55D2-4173-9906-9632FD15DB82}" type="presOf" srcId="{1C97F0AE-BEF0-48D1-9873-E36F6EF44667}" destId="{A9C71519-F283-4303-A553-273B74A277F0}" srcOrd="0" destOrd="2" presId="urn:microsoft.com/office/officeart/2005/8/layout/hList7#1"/>
    <dgm:cxn modelId="{C554D8BC-4A3A-4025-B97E-5691D1582AD8}" srcId="{7C0DD917-3962-49C7-928D-4A0BCB4AF6DD}" destId="{94B316EA-E8C5-4C32-8D15-70BFE9D018E6}" srcOrd="2" destOrd="0" parTransId="{3770FFB3-FCF9-4CDE-8CAB-EE6656E389DC}" sibTransId="{745A9924-9C5D-465B-8599-A86E71A39059}"/>
    <dgm:cxn modelId="{67CCE534-7D6B-429B-AEDE-DC2C7C3A31E9}" type="presOf" srcId="{944D40EA-98E3-4413-9BC2-EECFEA909311}" destId="{7ADA97CE-0845-4FD2-8471-66AAF53F4350}" srcOrd="1" destOrd="2" presId="urn:microsoft.com/office/officeart/2005/8/layout/hList7#1"/>
    <dgm:cxn modelId="{1B288FA2-562C-41FC-BA97-C95CE168B0BA}" type="presOf" srcId="{43118AAC-9C23-4B52-8A55-5A8E77EF5026}" destId="{10D98273-93CC-49FC-9A82-3F735E92E442}" srcOrd="1" destOrd="1" presId="urn:microsoft.com/office/officeart/2005/8/layout/hList7#1"/>
    <dgm:cxn modelId="{656E65D9-D708-4895-B446-F7A4D517A472}" srcId="{BEE99422-1B44-4151-BE9E-492B56B6948D}" destId="{064C57BC-642A-47BA-9E13-2446BCE4FAF4}" srcOrd="2" destOrd="0" parTransId="{B7F6FBF6-F267-4DB9-B7E0-8042CA18E497}" sibTransId="{63F858EE-5C7B-4B19-AE03-6F5CA69E03E2}"/>
    <dgm:cxn modelId="{BFF2BD33-033C-4C3A-B891-47C6D1F1D622}" type="presOf" srcId="{BEE99422-1B44-4151-BE9E-492B56B6948D}" destId="{10D98273-93CC-49FC-9A82-3F735E92E442}" srcOrd="1" destOrd="0" presId="urn:microsoft.com/office/officeart/2005/8/layout/hList7#1"/>
    <dgm:cxn modelId="{879071CE-4165-495B-BDA4-12B4BCF45A81}" type="presOf" srcId="{C735BB6C-D720-4CC7-B7DA-C0AE64F75B3C}" destId="{537E72A8-9E12-445A-B934-5E099578FC05}" srcOrd="1" destOrd="2" presId="urn:microsoft.com/office/officeart/2005/8/layout/hList7#1"/>
    <dgm:cxn modelId="{0A9819C4-2034-4897-A770-A8CB7348FB93}" srcId="{67A46A03-D6B4-4910-B61E-DBD3625C2821}" destId="{492D9B27-D3C2-4EA9-B0A9-F8243D8F381D}" srcOrd="0" destOrd="0" parTransId="{2A45BB4B-9F3D-4052-AA68-1C33C2DF88F7}" sibTransId="{1726B8FD-5DA5-417C-824A-6130ABF633AF}"/>
    <dgm:cxn modelId="{3E439168-B4A1-44D7-BDD9-806F191F73D5}" srcId="{3EEC0A97-A6FD-4C6C-A694-E75864B7A08A}" destId="{D9DF1E09-9B47-40EC-AEF4-B35500DD0DB1}" srcOrd="0" destOrd="0" parTransId="{4D2A03E1-6027-4025-A407-6B7043CCE570}" sibTransId="{EB136D8C-A858-4C4D-8480-8FA35BA1E352}"/>
    <dgm:cxn modelId="{6DEAE279-8AA1-4410-81F6-D548FA78DD64}" type="presOf" srcId="{EC2AC4B0-F04D-4861-94E6-2966D582D116}" destId="{7ADA97CE-0845-4FD2-8471-66AAF53F4350}" srcOrd="1" destOrd="3" presId="urn:microsoft.com/office/officeart/2005/8/layout/hList7#1"/>
    <dgm:cxn modelId="{4299148D-B322-429C-B9A7-0CB65558E467}" type="presOf" srcId="{0F032D74-E605-4AEB-978B-7D69CDE79D24}" destId="{55165184-292A-4C7F-9025-5B6BD57A2B12}" srcOrd="0" destOrd="0" presId="urn:microsoft.com/office/officeart/2005/8/layout/hList7#1"/>
    <dgm:cxn modelId="{C935FE7B-6948-4F4F-A169-3539256F5AAA}" type="presOf" srcId="{D9DF1E09-9B47-40EC-AEF4-B35500DD0DB1}" destId="{AED5616B-2467-4B99-9589-320F2A7FD1AB}" srcOrd="0" destOrd="1" presId="urn:microsoft.com/office/officeart/2005/8/layout/hList7#1"/>
    <dgm:cxn modelId="{62E1E0FB-4482-4941-9CCB-4FD29AE704AB}" type="presOf" srcId="{9752BF0D-1302-4534-B8F7-10EDD920489D}" destId="{27B0D272-0A0A-4A11-9EC0-F8F48B5B4B8A}" srcOrd="1" destOrd="3" presId="urn:microsoft.com/office/officeart/2005/8/layout/hList7#1"/>
    <dgm:cxn modelId="{3021B5F9-6BC2-47C5-8A52-D177A29C2D82}" type="presOf" srcId="{DC1F7FF6-31EE-489A-859D-CAC5D9F53A71}" destId="{9718D271-6149-41F5-9F66-A95CDFF128AD}" srcOrd="0" destOrd="1" presId="urn:microsoft.com/office/officeart/2005/8/layout/hList7#1"/>
    <dgm:cxn modelId="{5FC8CB76-E412-4A67-BF00-B6D7FDF4C7CA}" srcId="{E4BF7E0C-086E-4807-9683-1EB420C7A0FF}" destId="{11B78DD6-A28A-4CFB-8E50-76E369E7F0DA}" srcOrd="3" destOrd="0" parTransId="{63AB602F-25E4-4B94-93F0-6893E71F436D}" sibTransId="{4FF43E23-60B6-4F63-9EC3-D1980AC8905E}"/>
    <dgm:cxn modelId="{20993403-0248-400B-A9D7-B010B2B89166}" type="presOf" srcId="{E4BF7E0C-086E-4807-9683-1EB420C7A0FF}" destId="{AB91993A-0D33-4CD4-9B20-0A0C33E6EC6A}" srcOrd="0" destOrd="0" presId="urn:microsoft.com/office/officeart/2005/8/layout/hList7#1"/>
    <dgm:cxn modelId="{7040F1E7-BB7E-453E-BD65-48FAF9C75D46}" type="presOf" srcId="{DC1F7FF6-31EE-489A-859D-CAC5D9F53A71}" destId="{537E72A8-9E12-445A-B934-5E099578FC05}" srcOrd="1" destOrd="1" presId="urn:microsoft.com/office/officeart/2005/8/layout/hList7#1"/>
    <dgm:cxn modelId="{75501249-6DA1-4B65-94A4-0792CE0DBCEB}" srcId="{67A46A03-D6B4-4910-B61E-DBD3625C2821}" destId="{95403DA0-1AFA-4681-8CBB-F5C29392FCD1}" srcOrd="3" destOrd="0" parTransId="{C86BF413-3449-492C-9DF8-C168B18C95D7}" sibTransId="{878AF8CD-3218-43A6-B91E-925002AA8477}"/>
    <dgm:cxn modelId="{F007E438-A0FC-4D1B-9EB5-8F11B1231EEF}" type="presOf" srcId="{492D9B27-D3C2-4EA9-B0A9-F8243D8F381D}" destId="{7ADA97CE-0845-4FD2-8471-66AAF53F4350}" srcOrd="1" destOrd="1" presId="urn:microsoft.com/office/officeart/2005/8/layout/hList7#1"/>
    <dgm:cxn modelId="{C2A1882A-394A-412E-8387-EE434CA9920D}" srcId="{3EEC0A97-A6FD-4C6C-A694-E75864B7A08A}" destId="{9752BF0D-1302-4534-B8F7-10EDD920489D}" srcOrd="2" destOrd="0" parTransId="{5115E15B-EDB0-40C8-AC73-CE03C1164168}" sibTransId="{2FE66DC2-05CD-46F0-8B37-AE538A2C728F}"/>
    <dgm:cxn modelId="{7D38C5BD-F57F-4BAF-B784-C0A09E21620B}" srcId="{67A46A03-D6B4-4910-B61E-DBD3625C2821}" destId="{944D40EA-98E3-4413-9BC2-EECFEA909311}" srcOrd="1" destOrd="0" parTransId="{0F034D55-9A8E-4BE6-9A6A-5C3E0ABEB20D}" sibTransId="{2CE1AB9A-5B3F-45A9-9C32-FD8298954CC8}"/>
    <dgm:cxn modelId="{7A41B380-7AE6-4EEF-B050-A7021FC8B7FA}" srcId="{11B78DD6-A28A-4CFB-8E50-76E369E7F0DA}" destId="{63AB57C7-A95B-49D2-9DE9-8A8093529CED}" srcOrd="1" destOrd="0" parTransId="{889447B7-EB80-4067-8BE1-CA1523D5ED79}" sibTransId="{512AF9FE-4D03-4DA0-816B-A72C82D110DE}"/>
    <dgm:cxn modelId="{A8E7BC40-AAFD-48DE-8848-783D9BBBA86D}" type="presOf" srcId="{94B316EA-E8C5-4C32-8D15-70BFE9D018E6}" destId="{537E72A8-9E12-445A-B934-5E099578FC05}" srcOrd="1" destOrd="3" presId="urn:microsoft.com/office/officeart/2005/8/layout/hList7#1"/>
    <dgm:cxn modelId="{B752E3D9-E6B4-4E33-A612-F9676C61279B}" type="presOf" srcId="{1C97F0AE-BEF0-48D1-9873-E36F6EF44667}" destId="{10D98273-93CC-49FC-9A82-3F735E92E442}" srcOrd="1" destOrd="2" presId="urn:microsoft.com/office/officeart/2005/8/layout/hList7#1"/>
    <dgm:cxn modelId="{8D2107E7-C9A3-404A-AE57-ED449A956144}" type="presOf" srcId="{11B78DD6-A28A-4CFB-8E50-76E369E7F0DA}" destId="{79BA54C9-D42F-4D8C-BA80-526EE034E761}" srcOrd="0" destOrd="0" presId="urn:microsoft.com/office/officeart/2005/8/layout/hList7#1"/>
    <dgm:cxn modelId="{5A972E76-8ADE-42C3-B6E3-34677897AD5D}" type="presOf" srcId="{6E32E63E-824E-499F-A072-A45DDE0B3497}" destId="{27B0D272-0A0A-4A11-9EC0-F8F48B5B4B8A}" srcOrd="1" destOrd="2" presId="urn:microsoft.com/office/officeart/2005/8/layout/hList7#1"/>
    <dgm:cxn modelId="{55975D08-F056-4AE4-ACDC-C493A6999507}" type="presOf" srcId="{492D9B27-D3C2-4EA9-B0A9-F8243D8F381D}" destId="{7F9F3601-C6F1-4690-AACA-194A24F1AE5A}" srcOrd="0" destOrd="1" presId="urn:microsoft.com/office/officeart/2005/8/layout/hList7#1"/>
    <dgm:cxn modelId="{A83AD4AA-6903-4649-9D9D-E71F70AD1E0B}" type="presOf" srcId="{3EEC0A97-A6FD-4C6C-A694-E75864B7A08A}" destId="{AED5616B-2467-4B99-9589-320F2A7FD1AB}" srcOrd="0" destOrd="0" presId="urn:microsoft.com/office/officeart/2005/8/layout/hList7#1"/>
    <dgm:cxn modelId="{4DD4C053-B285-4711-927C-5F4307160B26}" srcId="{7C0DD917-3962-49C7-928D-4A0BCB4AF6DD}" destId="{C735BB6C-D720-4CC7-B7DA-C0AE64F75B3C}" srcOrd="1" destOrd="0" parTransId="{133D095F-E3F5-4840-9B3E-472A79AF12BC}" sibTransId="{B5457FB3-0FFA-4BF7-A51C-7ECE28D8A933}"/>
    <dgm:cxn modelId="{C96A18CC-7C27-4F48-87F0-07CC2D4902FC}" srcId="{E4BF7E0C-086E-4807-9683-1EB420C7A0FF}" destId="{7C0DD917-3962-49C7-928D-4A0BCB4AF6DD}" srcOrd="4" destOrd="0" parTransId="{CF2A613A-25DD-4EC7-B141-C6240EE90F97}" sibTransId="{07A6973B-05ED-4BC1-A09E-92CFF4316022}"/>
    <dgm:cxn modelId="{2215FF4F-11FC-487A-91B2-5D38F04ADD5F}" type="presParOf" srcId="{AB91993A-0D33-4CD4-9B20-0A0C33E6EC6A}" destId="{C6C2475D-3F5A-4A38-A2A0-DC44F443FFF4}" srcOrd="0" destOrd="0" presId="urn:microsoft.com/office/officeart/2005/8/layout/hList7#1"/>
    <dgm:cxn modelId="{BB102170-FF23-45C5-9375-4B5D0D49217A}" type="presParOf" srcId="{AB91993A-0D33-4CD4-9B20-0A0C33E6EC6A}" destId="{0FC3095F-F570-487E-B49B-89275651A1D3}" srcOrd="1" destOrd="0" presId="urn:microsoft.com/office/officeart/2005/8/layout/hList7#1"/>
    <dgm:cxn modelId="{7BF90BBB-43CF-4B54-92CA-E79E980C47C2}" type="presParOf" srcId="{0FC3095F-F570-487E-B49B-89275651A1D3}" destId="{A2696A0D-78FA-42CF-8F9F-A2C2F6D61E3B}" srcOrd="0" destOrd="0" presId="urn:microsoft.com/office/officeart/2005/8/layout/hList7#1"/>
    <dgm:cxn modelId="{95C87C17-5FDB-479B-8880-E24CE4577D8E}" type="presParOf" srcId="{A2696A0D-78FA-42CF-8F9F-A2C2F6D61E3B}" destId="{7F9F3601-C6F1-4690-AACA-194A24F1AE5A}" srcOrd="0" destOrd="0" presId="urn:microsoft.com/office/officeart/2005/8/layout/hList7#1"/>
    <dgm:cxn modelId="{E5B8E54C-1AFD-4AD2-BE3D-87CB8F6A4581}" type="presParOf" srcId="{A2696A0D-78FA-42CF-8F9F-A2C2F6D61E3B}" destId="{7ADA97CE-0845-4FD2-8471-66AAF53F4350}" srcOrd="1" destOrd="0" presId="urn:microsoft.com/office/officeart/2005/8/layout/hList7#1"/>
    <dgm:cxn modelId="{D3E82F3E-2D0D-4E0B-AC96-8D0692CA5D8C}" type="presParOf" srcId="{A2696A0D-78FA-42CF-8F9F-A2C2F6D61E3B}" destId="{46BE50A7-E1B7-4D9A-823E-A90D433F9014}" srcOrd="2" destOrd="0" presId="urn:microsoft.com/office/officeart/2005/8/layout/hList7#1"/>
    <dgm:cxn modelId="{C29F34CD-1251-4610-BACB-470A674DE60D}" type="presParOf" srcId="{A2696A0D-78FA-42CF-8F9F-A2C2F6D61E3B}" destId="{4E261ED0-EBA9-4707-8F01-8F79D7C0BA8A}" srcOrd="3" destOrd="0" presId="urn:microsoft.com/office/officeart/2005/8/layout/hList7#1"/>
    <dgm:cxn modelId="{FACEFE6C-56AE-483F-9706-571AB8E645FF}" type="presParOf" srcId="{0FC3095F-F570-487E-B49B-89275651A1D3}" destId="{D8E8434D-1150-4962-91CA-75E31B9A7E7C}" srcOrd="1" destOrd="0" presId="urn:microsoft.com/office/officeart/2005/8/layout/hList7#1"/>
    <dgm:cxn modelId="{3EB8E08E-A565-44D2-A532-FD15B7D78DD3}" type="presParOf" srcId="{0FC3095F-F570-487E-B49B-89275651A1D3}" destId="{1AD1D1F2-8DC6-4780-9E1B-C6FDC44A6B55}" srcOrd="2" destOrd="0" presId="urn:microsoft.com/office/officeart/2005/8/layout/hList7#1"/>
    <dgm:cxn modelId="{AF9C0273-6289-4B60-946D-CAF4A8E0795D}" type="presParOf" srcId="{1AD1D1F2-8DC6-4780-9E1B-C6FDC44A6B55}" destId="{AED5616B-2467-4B99-9589-320F2A7FD1AB}" srcOrd="0" destOrd="0" presId="urn:microsoft.com/office/officeart/2005/8/layout/hList7#1"/>
    <dgm:cxn modelId="{80F3404A-A2C6-4235-BF82-E645C879865A}" type="presParOf" srcId="{1AD1D1F2-8DC6-4780-9E1B-C6FDC44A6B55}" destId="{27B0D272-0A0A-4A11-9EC0-F8F48B5B4B8A}" srcOrd="1" destOrd="0" presId="urn:microsoft.com/office/officeart/2005/8/layout/hList7#1"/>
    <dgm:cxn modelId="{12F119B1-4FA1-436E-9087-82B45C12628E}" type="presParOf" srcId="{1AD1D1F2-8DC6-4780-9E1B-C6FDC44A6B55}" destId="{D51DE3C8-B067-471A-A26B-21C2D0BD0A7A}" srcOrd="2" destOrd="0" presId="urn:microsoft.com/office/officeart/2005/8/layout/hList7#1"/>
    <dgm:cxn modelId="{1C754183-A4C9-4FE9-B73B-91AA56FBF580}" type="presParOf" srcId="{1AD1D1F2-8DC6-4780-9E1B-C6FDC44A6B55}" destId="{D1E8A4C7-42AC-4911-A1F6-1786A52F61B4}" srcOrd="3" destOrd="0" presId="urn:microsoft.com/office/officeart/2005/8/layout/hList7#1"/>
    <dgm:cxn modelId="{D15E5308-8766-426D-B7C0-47967F0A31A8}" type="presParOf" srcId="{0FC3095F-F570-487E-B49B-89275651A1D3}" destId="{65D4FC96-58D8-4441-A1F3-595FFBD5F591}" srcOrd="3" destOrd="0" presId="urn:microsoft.com/office/officeart/2005/8/layout/hList7#1"/>
    <dgm:cxn modelId="{2DB7D18F-5AF4-4B1A-A158-F72AEB22FFBC}" type="presParOf" srcId="{0FC3095F-F570-487E-B49B-89275651A1D3}" destId="{873CA07B-A9F6-4C7A-8EF0-1AFED9ADBC9A}" srcOrd="4" destOrd="0" presId="urn:microsoft.com/office/officeart/2005/8/layout/hList7#1"/>
    <dgm:cxn modelId="{C4E9C6BF-00BC-494D-AD1F-3237F41F2574}" type="presParOf" srcId="{873CA07B-A9F6-4C7A-8EF0-1AFED9ADBC9A}" destId="{A9C71519-F283-4303-A553-273B74A277F0}" srcOrd="0" destOrd="0" presId="urn:microsoft.com/office/officeart/2005/8/layout/hList7#1"/>
    <dgm:cxn modelId="{5E7EB816-76C8-4DF8-8BA4-97E06FFCBEAE}" type="presParOf" srcId="{873CA07B-A9F6-4C7A-8EF0-1AFED9ADBC9A}" destId="{10D98273-93CC-49FC-9A82-3F735E92E442}" srcOrd="1" destOrd="0" presId="urn:microsoft.com/office/officeart/2005/8/layout/hList7#1"/>
    <dgm:cxn modelId="{47B6A78B-6402-4EB2-97A8-30B5750E9DD8}" type="presParOf" srcId="{873CA07B-A9F6-4C7A-8EF0-1AFED9ADBC9A}" destId="{2534446B-A73D-43D0-B53E-FB0B04A894B7}" srcOrd="2" destOrd="0" presId="urn:microsoft.com/office/officeart/2005/8/layout/hList7#1"/>
    <dgm:cxn modelId="{3A842F5A-2544-4DB2-80F0-BAAB57BD0056}" type="presParOf" srcId="{873CA07B-A9F6-4C7A-8EF0-1AFED9ADBC9A}" destId="{157B53C1-1F44-4F2C-A009-C68805BE5673}" srcOrd="3" destOrd="0" presId="urn:microsoft.com/office/officeart/2005/8/layout/hList7#1"/>
    <dgm:cxn modelId="{5215AE2B-BF21-4148-AFC0-DD379F74E72B}" type="presParOf" srcId="{0FC3095F-F570-487E-B49B-89275651A1D3}" destId="{55165184-292A-4C7F-9025-5B6BD57A2B12}" srcOrd="5" destOrd="0" presId="urn:microsoft.com/office/officeart/2005/8/layout/hList7#1"/>
    <dgm:cxn modelId="{5BFECA87-C6AF-4352-B818-4262FB0FE429}" type="presParOf" srcId="{0FC3095F-F570-487E-B49B-89275651A1D3}" destId="{2D2D68EF-B259-4C99-B9F4-4C2DBF8D4C0E}" srcOrd="6" destOrd="0" presId="urn:microsoft.com/office/officeart/2005/8/layout/hList7#1"/>
    <dgm:cxn modelId="{397C241E-6D05-4B49-92FB-C0916B307771}" type="presParOf" srcId="{2D2D68EF-B259-4C99-B9F4-4C2DBF8D4C0E}" destId="{79BA54C9-D42F-4D8C-BA80-526EE034E761}" srcOrd="0" destOrd="0" presId="urn:microsoft.com/office/officeart/2005/8/layout/hList7#1"/>
    <dgm:cxn modelId="{450F51C4-C003-4ED9-9CEA-AE7DC800973F}" type="presParOf" srcId="{2D2D68EF-B259-4C99-B9F4-4C2DBF8D4C0E}" destId="{479A62CE-6BF5-4E4B-AEA0-11F2B1612992}" srcOrd="1" destOrd="0" presId="urn:microsoft.com/office/officeart/2005/8/layout/hList7#1"/>
    <dgm:cxn modelId="{836C087B-4E37-4934-9BB4-A6A441F10040}" type="presParOf" srcId="{2D2D68EF-B259-4C99-B9F4-4C2DBF8D4C0E}" destId="{DB5E945B-D8BB-4346-B284-DD1D03C4CE23}" srcOrd="2" destOrd="0" presId="urn:microsoft.com/office/officeart/2005/8/layout/hList7#1"/>
    <dgm:cxn modelId="{F8DE9F4A-81C1-46BD-97C1-F6A0A7AB0977}" type="presParOf" srcId="{2D2D68EF-B259-4C99-B9F4-4C2DBF8D4C0E}" destId="{22AECE54-2696-4CBA-AB94-DEAF14C424B5}" srcOrd="3" destOrd="0" presId="urn:microsoft.com/office/officeart/2005/8/layout/hList7#1"/>
    <dgm:cxn modelId="{A04ED726-AE4B-473E-89F8-FF381F4653B7}" type="presParOf" srcId="{0FC3095F-F570-487E-B49B-89275651A1D3}" destId="{E505B122-BF5C-458F-901C-CC8879E94F57}" srcOrd="7" destOrd="0" presId="urn:microsoft.com/office/officeart/2005/8/layout/hList7#1"/>
    <dgm:cxn modelId="{3482EF3B-E6F9-423C-88BA-31240582D1E5}" type="presParOf" srcId="{0FC3095F-F570-487E-B49B-89275651A1D3}" destId="{A2B35710-E8D5-4288-8464-9719FA87BC0C}" srcOrd="8" destOrd="0" presId="urn:microsoft.com/office/officeart/2005/8/layout/hList7#1"/>
    <dgm:cxn modelId="{3A130DAF-2C06-4125-8E66-EC8402672A2F}" type="presParOf" srcId="{A2B35710-E8D5-4288-8464-9719FA87BC0C}" destId="{9718D271-6149-41F5-9F66-A95CDFF128AD}" srcOrd="0" destOrd="0" presId="urn:microsoft.com/office/officeart/2005/8/layout/hList7#1"/>
    <dgm:cxn modelId="{75DE0953-5D86-4CB7-923A-9DD73DAB8C3F}" type="presParOf" srcId="{A2B35710-E8D5-4288-8464-9719FA87BC0C}" destId="{537E72A8-9E12-445A-B934-5E099578FC05}" srcOrd="1" destOrd="0" presId="urn:microsoft.com/office/officeart/2005/8/layout/hList7#1"/>
    <dgm:cxn modelId="{3C235240-D5DB-4FAB-8E06-D7FB17BDFE46}" type="presParOf" srcId="{A2B35710-E8D5-4288-8464-9719FA87BC0C}" destId="{BD19E5AB-0084-48B9-BCE8-A8F71777F31B}" srcOrd="2" destOrd="0" presId="urn:microsoft.com/office/officeart/2005/8/layout/hList7#1"/>
    <dgm:cxn modelId="{8D8C31B7-371B-4D24-A09D-7D53E9F939A4}" type="presParOf" srcId="{A2B35710-E8D5-4288-8464-9719FA87BC0C}" destId="{F855AA0A-E75A-4DE2-AC3A-7FA477C35794}"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82F413A-4776-4E50-B159-15F1BF4F712E}" type="doc">
      <dgm:prSet loTypeId="urn:microsoft.com/office/officeart/2005/8/layout/hList7#2" loCatId="relationship" qsTypeId="urn:microsoft.com/office/officeart/2005/8/quickstyle/simple2" qsCatId="simple" csTypeId="urn:microsoft.com/office/officeart/2005/8/colors/accent1_2" csCatId="accent1" phldr="1"/>
      <dgm:spPr/>
      <dgm:t>
        <a:bodyPr/>
        <a:lstStyle/>
        <a:p>
          <a:endParaRPr lang="en-US"/>
        </a:p>
      </dgm:t>
    </dgm:pt>
    <dgm:pt modelId="{CED165F5-1E58-4D4A-AE08-D74C493B58C4}">
      <dgm:prSet phldrT="[Text]" custT="1"/>
      <dgm:spPr/>
      <dgm:t>
        <a:bodyPr/>
        <a:lstStyle/>
        <a:p>
          <a:pPr algn="ctr"/>
          <a:r>
            <a:rPr lang="fa-IR" sz="2000" b="1" dirty="0" smtClean="0">
              <a:solidFill>
                <a:schemeClr val="tx1"/>
              </a:solidFill>
              <a:cs typeface="B Nazanin" pitchFamily="2" charset="-78"/>
            </a:rPr>
            <a:t>وزارت نفت</a:t>
          </a:r>
          <a:endParaRPr lang="en-US" sz="2000" b="1" dirty="0">
            <a:solidFill>
              <a:schemeClr val="tx1"/>
            </a:solidFill>
            <a:cs typeface="B Nazanin" pitchFamily="2" charset="-78"/>
          </a:endParaRPr>
        </a:p>
      </dgm:t>
    </dgm:pt>
    <dgm:pt modelId="{10D0A32C-6665-4BE7-83E2-DF3EAAB54C3F}" type="parTrans" cxnId="{4061C99F-F83F-4058-AD96-DAA3A2233F52}">
      <dgm:prSet/>
      <dgm:spPr/>
      <dgm:t>
        <a:bodyPr/>
        <a:lstStyle/>
        <a:p>
          <a:endParaRPr lang="en-US"/>
        </a:p>
      </dgm:t>
    </dgm:pt>
    <dgm:pt modelId="{318686CB-027E-4ACA-AF93-0659D9C4EB84}" type="sibTrans" cxnId="{4061C99F-F83F-4058-AD96-DAA3A2233F52}">
      <dgm:prSet/>
      <dgm:spPr/>
      <dgm:t>
        <a:bodyPr/>
        <a:lstStyle/>
        <a:p>
          <a:endParaRPr lang="en-US"/>
        </a:p>
      </dgm:t>
    </dgm:pt>
    <dgm:pt modelId="{354D869D-9B7F-493F-A33D-8E4A3FE7D324}">
      <dgm:prSet phldrT="[Text]" custT="1"/>
      <dgm:spPr/>
      <dgm:t>
        <a:bodyPr/>
        <a:lstStyle/>
        <a:p>
          <a:pPr algn="ctr"/>
          <a:r>
            <a:rPr lang="fa-IR" sz="2000" b="1" dirty="0" smtClean="0">
              <a:solidFill>
                <a:schemeClr val="tx1"/>
              </a:solidFill>
              <a:cs typeface="B Nazanin" pitchFamily="2" charset="-78"/>
            </a:rPr>
            <a:t>تجارت و صنایع</a:t>
          </a:r>
          <a:endParaRPr lang="en-US" sz="2000" b="1" dirty="0">
            <a:solidFill>
              <a:schemeClr val="tx1"/>
            </a:solidFill>
            <a:cs typeface="B Nazanin" pitchFamily="2" charset="-78"/>
          </a:endParaRPr>
        </a:p>
      </dgm:t>
    </dgm:pt>
    <dgm:pt modelId="{2F304242-1256-46F6-B825-0BC620243006}" type="parTrans" cxnId="{BF59A4B4-84F0-4253-BB43-D930C1E1088B}">
      <dgm:prSet/>
      <dgm:spPr/>
      <dgm:t>
        <a:bodyPr/>
        <a:lstStyle/>
        <a:p>
          <a:endParaRPr lang="en-US"/>
        </a:p>
      </dgm:t>
    </dgm:pt>
    <dgm:pt modelId="{6D3A8DE8-5152-4D0A-8941-2BF1860A8F6F}" type="sibTrans" cxnId="{BF59A4B4-84F0-4253-BB43-D930C1E1088B}">
      <dgm:prSet/>
      <dgm:spPr/>
      <dgm:t>
        <a:bodyPr/>
        <a:lstStyle/>
        <a:p>
          <a:endParaRPr lang="en-US"/>
        </a:p>
      </dgm:t>
    </dgm:pt>
    <dgm:pt modelId="{80329411-7073-4B5D-B804-FBA0B86C3BDF}">
      <dgm:prSet phldrT="[Text]" custT="1"/>
      <dgm:spPr/>
      <dgm:t>
        <a:bodyPr/>
        <a:lstStyle/>
        <a:p>
          <a:pPr algn="ctr"/>
          <a:r>
            <a:rPr lang="fa-IR" sz="2000" b="1" dirty="0" smtClean="0">
              <a:solidFill>
                <a:schemeClr val="tx1"/>
              </a:solidFill>
              <a:cs typeface="B Nazanin" pitchFamily="2" charset="-78"/>
            </a:rPr>
            <a:t>بانک مرکزی</a:t>
          </a:r>
          <a:endParaRPr lang="en-US" sz="2000" b="1" dirty="0">
            <a:solidFill>
              <a:schemeClr val="tx1"/>
            </a:solidFill>
            <a:cs typeface="B Nazanin" pitchFamily="2" charset="-78"/>
          </a:endParaRPr>
        </a:p>
      </dgm:t>
    </dgm:pt>
    <dgm:pt modelId="{2BB5E4EA-6B16-4992-BFC2-D6CD0FE3179D}" type="parTrans" cxnId="{8C844D90-4141-41D2-8C9E-FE42EF8067FF}">
      <dgm:prSet/>
      <dgm:spPr/>
      <dgm:t>
        <a:bodyPr/>
        <a:lstStyle/>
        <a:p>
          <a:endParaRPr lang="en-US"/>
        </a:p>
      </dgm:t>
    </dgm:pt>
    <dgm:pt modelId="{24CF8407-F8D4-4EA2-B445-BD5D660338D7}" type="sibTrans" cxnId="{8C844D90-4141-41D2-8C9E-FE42EF8067FF}">
      <dgm:prSet/>
      <dgm:spPr/>
      <dgm:t>
        <a:bodyPr/>
        <a:lstStyle/>
        <a:p>
          <a:endParaRPr lang="en-US"/>
        </a:p>
      </dgm:t>
    </dgm:pt>
    <dgm:pt modelId="{B2A81E76-B79E-41EC-8720-E2AC70504BF0}">
      <dgm:prSet phldrT="[Text]" custT="1"/>
      <dgm:spPr/>
      <dgm:t>
        <a:bodyPr/>
        <a:lstStyle/>
        <a:p>
          <a:pPr algn="justLow" rtl="1"/>
          <a:r>
            <a:rPr lang="fa-IR" sz="1200" b="1" dirty="0" smtClean="0">
              <a:solidFill>
                <a:schemeClr val="tx1"/>
              </a:solidFill>
              <a:cs typeface="B Nazanin" pitchFamily="2" charset="-78"/>
            </a:rPr>
            <a:t>تأمين‌كنندة ارز سهميه تخصيصي فاينانس</a:t>
          </a:r>
          <a:endParaRPr lang="en-US" sz="1200" b="1" dirty="0">
            <a:solidFill>
              <a:schemeClr val="tx1"/>
            </a:solidFill>
            <a:cs typeface="B Nazanin" pitchFamily="2" charset="-78"/>
          </a:endParaRPr>
        </a:p>
      </dgm:t>
    </dgm:pt>
    <dgm:pt modelId="{79E6D71D-F7F4-41E7-A2D0-2959E1AAB4A7}" type="parTrans" cxnId="{C85ABE28-3052-425D-BA77-6BED3DD27A67}">
      <dgm:prSet/>
      <dgm:spPr/>
      <dgm:t>
        <a:bodyPr/>
        <a:lstStyle/>
        <a:p>
          <a:endParaRPr lang="en-US"/>
        </a:p>
      </dgm:t>
    </dgm:pt>
    <dgm:pt modelId="{A328AD97-78B4-4D2C-9CD2-1D267DABFE59}" type="sibTrans" cxnId="{C85ABE28-3052-425D-BA77-6BED3DD27A67}">
      <dgm:prSet/>
      <dgm:spPr/>
      <dgm:t>
        <a:bodyPr/>
        <a:lstStyle/>
        <a:p>
          <a:endParaRPr lang="en-US"/>
        </a:p>
      </dgm:t>
    </dgm:pt>
    <dgm:pt modelId="{9333FA25-E6E2-42C1-AAB2-EAF2A4618855}">
      <dgm:prSet phldrT="[Text]" custT="1"/>
      <dgm:spPr/>
      <dgm:t>
        <a:bodyPr/>
        <a:lstStyle/>
        <a:p>
          <a:pPr algn="ctr"/>
          <a:r>
            <a:rPr lang="fa-IR" sz="1400" b="1" dirty="0" smtClean="0">
              <a:solidFill>
                <a:schemeClr val="tx1"/>
              </a:solidFill>
              <a:cs typeface="B Nazanin" pitchFamily="2" charset="-78"/>
            </a:rPr>
            <a:t>وزارت اقتصاد  و امور دارایی</a:t>
          </a:r>
          <a:endParaRPr lang="en-US" sz="1400" b="1" dirty="0">
            <a:solidFill>
              <a:schemeClr val="tx1"/>
            </a:solidFill>
            <a:cs typeface="B Nazanin" pitchFamily="2" charset="-78"/>
          </a:endParaRPr>
        </a:p>
      </dgm:t>
    </dgm:pt>
    <dgm:pt modelId="{3B149E97-18C6-4923-9050-8A9F0B144A2C}" type="parTrans" cxnId="{3FD2B185-2A4B-456C-844A-A2F468F605A5}">
      <dgm:prSet/>
      <dgm:spPr/>
      <dgm:t>
        <a:bodyPr/>
        <a:lstStyle/>
        <a:p>
          <a:endParaRPr lang="en-US"/>
        </a:p>
      </dgm:t>
    </dgm:pt>
    <dgm:pt modelId="{E07670E4-D16F-44AF-B08C-07C5EEBB9327}" type="sibTrans" cxnId="{3FD2B185-2A4B-456C-844A-A2F468F605A5}">
      <dgm:prSet/>
      <dgm:spPr/>
      <dgm:t>
        <a:bodyPr/>
        <a:lstStyle/>
        <a:p>
          <a:endParaRPr lang="en-US"/>
        </a:p>
      </dgm:t>
    </dgm:pt>
    <dgm:pt modelId="{75D45BF9-2F85-4EB5-8D04-5CE5060A46F3}">
      <dgm:prSet custT="1"/>
      <dgm:spPr/>
      <dgm:t>
        <a:bodyPr/>
        <a:lstStyle/>
        <a:p>
          <a:pPr algn="justLow" rtl="1"/>
          <a:r>
            <a:rPr lang="fa-IR" sz="1200" b="1" dirty="0" smtClean="0">
              <a:solidFill>
                <a:schemeClr val="tx1"/>
              </a:solidFill>
              <a:cs typeface="B Nazanin" pitchFamily="2" charset="-78"/>
            </a:rPr>
            <a:t>تخصيص‌دهندة خوراك</a:t>
          </a:r>
          <a:endParaRPr lang="en-US" sz="1200" b="1" dirty="0">
            <a:solidFill>
              <a:schemeClr val="tx1"/>
            </a:solidFill>
            <a:cs typeface="B Nazanin" pitchFamily="2" charset="-78"/>
          </a:endParaRPr>
        </a:p>
      </dgm:t>
    </dgm:pt>
    <dgm:pt modelId="{DCAE918E-6F46-4ED4-B67D-2AA7C22D2E3D}" type="parTrans" cxnId="{E477070A-081D-4BA2-A631-31654DB3BD3E}">
      <dgm:prSet/>
      <dgm:spPr/>
      <dgm:t>
        <a:bodyPr/>
        <a:lstStyle/>
        <a:p>
          <a:endParaRPr lang="en-US"/>
        </a:p>
      </dgm:t>
    </dgm:pt>
    <dgm:pt modelId="{948AA772-F55C-4CD5-AD26-F11E7F495732}" type="sibTrans" cxnId="{E477070A-081D-4BA2-A631-31654DB3BD3E}">
      <dgm:prSet/>
      <dgm:spPr/>
      <dgm:t>
        <a:bodyPr/>
        <a:lstStyle/>
        <a:p>
          <a:endParaRPr lang="en-US"/>
        </a:p>
      </dgm:t>
    </dgm:pt>
    <dgm:pt modelId="{8C47D4BB-C848-41F5-9771-F0E75CB890D0}">
      <dgm:prSet custT="1"/>
      <dgm:spPr/>
      <dgm:t>
        <a:bodyPr/>
        <a:lstStyle/>
        <a:p>
          <a:pPr algn="justLow" rtl="1"/>
          <a:r>
            <a:rPr lang="fa-IR" sz="1200" b="1" dirty="0" smtClean="0">
              <a:solidFill>
                <a:schemeClr val="tx1"/>
              </a:solidFill>
              <a:cs typeface="B Nazanin" pitchFamily="2" charset="-78"/>
            </a:rPr>
            <a:t>اعطاكنندة سهميه ارزي</a:t>
          </a:r>
          <a:endParaRPr lang="en-US" sz="1200" b="1" dirty="0">
            <a:solidFill>
              <a:schemeClr val="tx1"/>
            </a:solidFill>
            <a:cs typeface="B Nazanin" pitchFamily="2" charset="-78"/>
          </a:endParaRPr>
        </a:p>
      </dgm:t>
    </dgm:pt>
    <dgm:pt modelId="{B519BF4E-7404-46DC-83D0-BB63C42DEDD2}" type="parTrans" cxnId="{69294DCD-27C5-4301-B89C-7B314CABA219}">
      <dgm:prSet/>
      <dgm:spPr/>
      <dgm:t>
        <a:bodyPr/>
        <a:lstStyle/>
        <a:p>
          <a:endParaRPr lang="en-US"/>
        </a:p>
      </dgm:t>
    </dgm:pt>
    <dgm:pt modelId="{08000174-D77D-4151-9FEB-C308742D12E1}" type="sibTrans" cxnId="{69294DCD-27C5-4301-B89C-7B314CABA219}">
      <dgm:prSet/>
      <dgm:spPr/>
      <dgm:t>
        <a:bodyPr/>
        <a:lstStyle/>
        <a:p>
          <a:endParaRPr lang="en-US"/>
        </a:p>
      </dgm:t>
    </dgm:pt>
    <dgm:pt modelId="{D17ED455-C4D2-4643-9822-BDFAC16204C7}">
      <dgm:prSet custT="1"/>
      <dgm:spPr/>
      <dgm:t>
        <a:bodyPr/>
        <a:lstStyle/>
        <a:p>
          <a:pPr algn="justLow" rtl="1"/>
          <a:r>
            <a:rPr lang="fa-IR" sz="1200" b="1" dirty="0" smtClean="0">
              <a:solidFill>
                <a:schemeClr val="tx1"/>
              </a:solidFill>
              <a:cs typeface="B Nazanin" pitchFamily="2" charset="-78"/>
            </a:rPr>
            <a:t>تضمين‌كنندة بازپرداخت تسهيلات (در موارد خاص) </a:t>
          </a:r>
          <a:endParaRPr lang="en-US" sz="1200" b="1" dirty="0">
            <a:solidFill>
              <a:schemeClr val="tx1"/>
            </a:solidFill>
            <a:cs typeface="B Nazanin" pitchFamily="2" charset="-78"/>
          </a:endParaRPr>
        </a:p>
      </dgm:t>
    </dgm:pt>
    <dgm:pt modelId="{B672C219-9138-4A75-B5AD-F3AA2CD15A08}" type="parTrans" cxnId="{553247B8-B592-49BD-A51F-E8DFA0FE7933}">
      <dgm:prSet/>
      <dgm:spPr/>
      <dgm:t>
        <a:bodyPr/>
        <a:lstStyle/>
        <a:p>
          <a:endParaRPr lang="en-US"/>
        </a:p>
      </dgm:t>
    </dgm:pt>
    <dgm:pt modelId="{19EA4A21-B4B1-4790-9A23-6BEB7D5C4CA4}" type="sibTrans" cxnId="{553247B8-B592-49BD-A51F-E8DFA0FE7933}">
      <dgm:prSet/>
      <dgm:spPr/>
      <dgm:t>
        <a:bodyPr/>
        <a:lstStyle/>
        <a:p>
          <a:endParaRPr lang="en-US"/>
        </a:p>
      </dgm:t>
    </dgm:pt>
    <dgm:pt modelId="{884BCBEC-D2F1-4244-9D1B-01FE7675C3A4}">
      <dgm:prSet custT="1"/>
      <dgm:spPr/>
      <dgm:t>
        <a:bodyPr/>
        <a:lstStyle/>
        <a:p>
          <a:pPr algn="justLow" rtl="1"/>
          <a:r>
            <a:rPr lang="fa-IR" sz="1200" b="1" dirty="0" smtClean="0">
              <a:solidFill>
                <a:schemeClr val="tx1"/>
              </a:solidFill>
              <a:cs typeface="B Nazanin" pitchFamily="2" charset="-78"/>
            </a:rPr>
            <a:t>تضمين‌كنندة فاينانس خارجي</a:t>
          </a:r>
          <a:endParaRPr lang="en-US" sz="1200" b="1" dirty="0">
            <a:solidFill>
              <a:schemeClr val="tx1"/>
            </a:solidFill>
            <a:cs typeface="B Nazanin" pitchFamily="2" charset="-78"/>
          </a:endParaRPr>
        </a:p>
      </dgm:t>
    </dgm:pt>
    <dgm:pt modelId="{946912CC-B721-45AD-A78E-CD0DCDE4B7CB}" type="parTrans" cxnId="{FECAC1D0-EABF-4721-B91F-DE9C7EF36BB3}">
      <dgm:prSet/>
      <dgm:spPr/>
      <dgm:t>
        <a:bodyPr/>
        <a:lstStyle/>
        <a:p>
          <a:endParaRPr lang="en-US"/>
        </a:p>
      </dgm:t>
    </dgm:pt>
    <dgm:pt modelId="{CB0C3376-B952-4652-B69C-D22D7A4D1FA2}" type="sibTrans" cxnId="{FECAC1D0-EABF-4721-B91F-DE9C7EF36BB3}">
      <dgm:prSet/>
      <dgm:spPr/>
      <dgm:t>
        <a:bodyPr/>
        <a:lstStyle/>
        <a:p>
          <a:endParaRPr lang="en-US"/>
        </a:p>
      </dgm:t>
    </dgm:pt>
    <dgm:pt modelId="{236DCD4F-D30F-4505-B373-8184F46159DA}">
      <dgm:prSet custT="1"/>
      <dgm:spPr/>
      <dgm:t>
        <a:bodyPr/>
        <a:lstStyle/>
        <a:p>
          <a:pPr algn="justLow" rtl="1"/>
          <a:r>
            <a:rPr lang="fa-IR" sz="1200" b="1" dirty="0" smtClean="0">
              <a:solidFill>
                <a:schemeClr val="tx1"/>
              </a:solidFill>
              <a:cs typeface="B Nazanin" pitchFamily="2" charset="-78"/>
            </a:rPr>
            <a:t>صادركنندة مجوز و سرمايه</a:t>
          </a:r>
          <a:endParaRPr lang="en-US" sz="1200" b="1" dirty="0">
            <a:solidFill>
              <a:schemeClr val="tx1"/>
            </a:solidFill>
            <a:cs typeface="B Nazanin" pitchFamily="2" charset="-78"/>
          </a:endParaRPr>
        </a:p>
      </dgm:t>
    </dgm:pt>
    <dgm:pt modelId="{A62BD7DA-3857-4973-A418-F569FF2230F8}" type="parTrans" cxnId="{F5FF7A9B-FCC2-474B-91F6-6AD632A8A443}">
      <dgm:prSet/>
      <dgm:spPr/>
      <dgm:t>
        <a:bodyPr/>
        <a:lstStyle/>
        <a:p>
          <a:endParaRPr lang="en-US"/>
        </a:p>
      </dgm:t>
    </dgm:pt>
    <dgm:pt modelId="{E05A66D4-6BBD-4A4E-B1C0-263E9EC20960}" type="sibTrans" cxnId="{F5FF7A9B-FCC2-474B-91F6-6AD632A8A443}">
      <dgm:prSet/>
      <dgm:spPr/>
      <dgm:t>
        <a:bodyPr/>
        <a:lstStyle/>
        <a:p>
          <a:endParaRPr lang="en-US"/>
        </a:p>
      </dgm:t>
    </dgm:pt>
    <dgm:pt modelId="{8C8A4BC7-C02A-4319-86E8-808B504ECA85}">
      <dgm:prSet custT="1"/>
      <dgm:spPr/>
      <dgm:t>
        <a:bodyPr/>
        <a:lstStyle/>
        <a:p>
          <a:pPr algn="justLow" rtl="1"/>
          <a:r>
            <a:rPr lang="fa-IR" sz="1200" b="1" dirty="0" smtClean="0">
              <a:solidFill>
                <a:schemeClr val="tx1"/>
              </a:solidFill>
              <a:cs typeface="B Nazanin" pitchFamily="2" charset="-78"/>
            </a:rPr>
            <a:t>صاردكنندة مجوزهاي حمايت از سرماية خارجي</a:t>
          </a:r>
          <a:endParaRPr lang="en-US" sz="1200" b="1" dirty="0">
            <a:solidFill>
              <a:schemeClr val="tx1"/>
            </a:solidFill>
            <a:cs typeface="B Nazanin" pitchFamily="2" charset="-78"/>
          </a:endParaRPr>
        </a:p>
      </dgm:t>
    </dgm:pt>
    <dgm:pt modelId="{A100F797-4369-4726-BE0E-C19510397BD3}" type="parTrans" cxnId="{027F631D-DA87-4825-BE49-D7003B71B2A8}">
      <dgm:prSet/>
      <dgm:spPr/>
      <dgm:t>
        <a:bodyPr/>
        <a:lstStyle/>
        <a:p>
          <a:endParaRPr lang="en-US"/>
        </a:p>
      </dgm:t>
    </dgm:pt>
    <dgm:pt modelId="{31CC5813-B39D-4C4F-80D8-D1EB639872FB}" type="sibTrans" cxnId="{027F631D-DA87-4825-BE49-D7003B71B2A8}">
      <dgm:prSet/>
      <dgm:spPr/>
      <dgm:t>
        <a:bodyPr/>
        <a:lstStyle/>
        <a:p>
          <a:endParaRPr lang="en-US"/>
        </a:p>
      </dgm:t>
    </dgm:pt>
    <dgm:pt modelId="{7E8A4142-8EC4-485B-B932-3B03C675F5AA}">
      <dgm:prSet custT="1"/>
      <dgm:spPr/>
      <dgm:t>
        <a:bodyPr/>
        <a:lstStyle/>
        <a:p>
          <a:pPr algn="justLow" rtl="1"/>
          <a:r>
            <a:rPr lang="fa-IR" sz="1200" b="1" dirty="0" smtClean="0">
              <a:solidFill>
                <a:schemeClr val="tx1"/>
              </a:solidFill>
              <a:cs typeface="B Nazanin" pitchFamily="2" charset="-78"/>
            </a:rPr>
            <a:t>تضمين‌كنندة خروج سود و سرمايه</a:t>
          </a:r>
          <a:endParaRPr lang="en-US" sz="1200" b="1" dirty="0">
            <a:solidFill>
              <a:schemeClr val="tx1"/>
            </a:solidFill>
            <a:cs typeface="B Nazanin" pitchFamily="2" charset="-78"/>
          </a:endParaRPr>
        </a:p>
      </dgm:t>
    </dgm:pt>
    <dgm:pt modelId="{0263EC1E-9DCB-473F-BFFE-918B6F027854}" type="parTrans" cxnId="{800940C8-12E5-468D-9B1A-AD0D02348C1C}">
      <dgm:prSet/>
      <dgm:spPr/>
      <dgm:t>
        <a:bodyPr/>
        <a:lstStyle/>
        <a:p>
          <a:endParaRPr lang="en-US"/>
        </a:p>
      </dgm:t>
    </dgm:pt>
    <dgm:pt modelId="{058A4CE8-6B02-4452-87F0-2F7228939DAF}" type="sibTrans" cxnId="{800940C8-12E5-468D-9B1A-AD0D02348C1C}">
      <dgm:prSet/>
      <dgm:spPr/>
      <dgm:t>
        <a:bodyPr/>
        <a:lstStyle/>
        <a:p>
          <a:endParaRPr lang="en-US"/>
        </a:p>
      </dgm:t>
    </dgm:pt>
    <dgm:pt modelId="{3D7E0710-3322-4D84-9A2C-032961B36CAD}">
      <dgm:prSet custT="1"/>
      <dgm:spPr/>
      <dgm:t>
        <a:bodyPr/>
        <a:lstStyle/>
        <a:p>
          <a:pPr algn="justLow" rtl="1"/>
          <a:r>
            <a:rPr lang="fa-IR" sz="1200" b="1" dirty="0" smtClean="0">
              <a:solidFill>
                <a:schemeClr val="tx1"/>
              </a:solidFill>
              <a:cs typeface="B Nazanin" pitchFamily="2" charset="-78"/>
            </a:rPr>
            <a:t>تضمين‌كنندة جبران غرامت عادلانه در صورت مداخلة دولت </a:t>
          </a:r>
          <a:endParaRPr lang="en-US" sz="1200" b="1" dirty="0">
            <a:solidFill>
              <a:schemeClr val="tx1"/>
            </a:solidFill>
            <a:cs typeface="B Nazanin" pitchFamily="2" charset="-78"/>
          </a:endParaRPr>
        </a:p>
      </dgm:t>
    </dgm:pt>
    <dgm:pt modelId="{40B425A8-1C8A-4F12-AA2E-B39EAF047DBD}" type="parTrans" cxnId="{98C17B6B-AA3D-4C7B-ACCB-6CD8462474FC}">
      <dgm:prSet/>
      <dgm:spPr/>
      <dgm:t>
        <a:bodyPr/>
        <a:lstStyle/>
        <a:p>
          <a:endParaRPr lang="en-US"/>
        </a:p>
      </dgm:t>
    </dgm:pt>
    <dgm:pt modelId="{5D0539D4-BDDD-4E7C-97F3-8769DC64273F}" type="sibTrans" cxnId="{98C17B6B-AA3D-4C7B-ACCB-6CD8462474FC}">
      <dgm:prSet/>
      <dgm:spPr/>
      <dgm:t>
        <a:bodyPr/>
        <a:lstStyle/>
        <a:p>
          <a:endParaRPr lang="en-US"/>
        </a:p>
      </dgm:t>
    </dgm:pt>
    <dgm:pt modelId="{C1099270-AF68-496E-852C-3D3B4AFF9BAF}">
      <dgm:prSet custT="1"/>
      <dgm:spPr/>
      <dgm:t>
        <a:bodyPr/>
        <a:lstStyle/>
        <a:p>
          <a:pPr algn="justLow" rtl="1"/>
          <a:r>
            <a:rPr lang="fa-IR" sz="1200" b="1" dirty="0" smtClean="0">
              <a:solidFill>
                <a:schemeClr val="tx1"/>
              </a:solidFill>
              <a:cs typeface="B Nazanin" pitchFamily="2" charset="-78"/>
            </a:rPr>
            <a:t>تضمين‌كنندة تبديل انتقال سود و سرمايه به ارز خارجي </a:t>
          </a:r>
          <a:endParaRPr lang="en-US" sz="1200" b="1" dirty="0">
            <a:solidFill>
              <a:schemeClr val="tx1"/>
            </a:solidFill>
            <a:cs typeface="B Nazanin" pitchFamily="2" charset="-78"/>
          </a:endParaRPr>
        </a:p>
      </dgm:t>
    </dgm:pt>
    <dgm:pt modelId="{D6A1204D-30CD-4C37-B356-A18E8F140524}" type="parTrans" cxnId="{44A88105-4D15-46D1-B72F-7317ECA831A3}">
      <dgm:prSet/>
      <dgm:spPr/>
      <dgm:t>
        <a:bodyPr/>
        <a:lstStyle/>
        <a:p>
          <a:endParaRPr lang="en-US"/>
        </a:p>
      </dgm:t>
    </dgm:pt>
    <dgm:pt modelId="{0DACFAE8-2026-4469-9FD0-0D3C9D2ED56F}" type="sibTrans" cxnId="{44A88105-4D15-46D1-B72F-7317ECA831A3}">
      <dgm:prSet/>
      <dgm:spPr/>
      <dgm:t>
        <a:bodyPr/>
        <a:lstStyle/>
        <a:p>
          <a:endParaRPr lang="en-US"/>
        </a:p>
      </dgm:t>
    </dgm:pt>
    <dgm:pt modelId="{912279A5-FA48-405B-8266-083DCDE46D31}">
      <dgm:prSet custT="1"/>
      <dgm:spPr/>
      <dgm:t>
        <a:bodyPr/>
        <a:lstStyle/>
        <a:p>
          <a:pPr algn="justLow" rtl="1"/>
          <a:r>
            <a:rPr lang="fa-IR" sz="1200" b="1" dirty="0" smtClean="0">
              <a:solidFill>
                <a:schemeClr val="tx1"/>
              </a:solidFill>
              <a:cs typeface="B Nazanin" pitchFamily="2" charset="-78"/>
            </a:rPr>
            <a:t>تصويب‌كنندة شرايط فاينانس</a:t>
          </a:r>
          <a:endParaRPr lang="en-US" sz="1200" b="1" dirty="0">
            <a:solidFill>
              <a:schemeClr val="tx1"/>
            </a:solidFill>
            <a:cs typeface="B Nazanin" pitchFamily="2" charset="-78"/>
          </a:endParaRPr>
        </a:p>
      </dgm:t>
    </dgm:pt>
    <dgm:pt modelId="{DDC08FD1-1167-4B9F-921D-80577F4C3DCA}" type="parTrans" cxnId="{C640B2F1-EC5C-4ACC-ABB2-75096CB66F83}">
      <dgm:prSet/>
      <dgm:spPr/>
      <dgm:t>
        <a:bodyPr/>
        <a:lstStyle/>
        <a:p>
          <a:endParaRPr lang="en-US"/>
        </a:p>
      </dgm:t>
    </dgm:pt>
    <dgm:pt modelId="{A34AF84A-966B-43E9-86DB-113978EBF94B}" type="sibTrans" cxnId="{C640B2F1-EC5C-4ACC-ABB2-75096CB66F83}">
      <dgm:prSet/>
      <dgm:spPr/>
      <dgm:t>
        <a:bodyPr/>
        <a:lstStyle/>
        <a:p>
          <a:endParaRPr lang="en-US"/>
        </a:p>
      </dgm:t>
    </dgm:pt>
    <dgm:pt modelId="{4CC625A4-634C-4DE4-9C4D-2D75A2735898}">
      <dgm:prSet custT="1"/>
      <dgm:spPr/>
      <dgm:t>
        <a:bodyPr/>
        <a:lstStyle/>
        <a:p>
          <a:pPr algn="justLow" rtl="1"/>
          <a:r>
            <a:rPr lang="fa-IR" sz="1200" b="1" dirty="0" smtClean="0">
              <a:solidFill>
                <a:schemeClr val="tx1"/>
              </a:solidFill>
              <a:cs typeface="B Nazanin" pitchFamily="2" charset="-78"/>
            </a:rPr>
            <a:t>مديريت جريان تأمين مالي از طريق فاينانس خارجي</a:t>
          </a:r>
          <a:endParaRPr lang="en-US" sz="1200" b="1" dirty="0">
            <a:solidFill>
              <a:schemeClr val="tx1"/>
            </a:solidFill>
            <a:cs typeface="B Nazanin" pitchFamily="2" charset="-78"/>
          </a:endParaRPr>
        </a:p>
      </dgm:t>
    </dgm:pt>
    <dgm:pt modelId="{D20ECE52-E47D-4BF3-B1CA-BAF2B1FBB372}" type="parTrans" cxnId="{9F9B022D-B80F-4AA9-B6C4-B3C86D3524C8}">
      <dgm:prSet/>
      <dgm:spPr/>
      <dgm:t>
        <a:bodyPr/>
        <a:lstStyle/>
        <a:p>
          <a:endParaRPr lang="en-US"/>
        </a:p>
      </dgm:t>
    </dgm:pt>
    <dgm:pt modelId="{46E9E24C-91E1-4220-AD36-09B5EC3B7139}" type="sibTrans" cxnId="{9F9B022D-B80F-4AA9-B6C4-B3C86D3524C8}">
      <dgm:prSet/>
      <dgm:spPr/>
      <dgm:t>
        <a:bodyPr/>
        <a:lstStyle/>
        <a:p>
          <a:endParaRPr lang="en-US"/>
        </a:p>
      </dgm:t>
    </dgm:pt>
    <dgm:pt modelId="{4C9022C3-C7EE-4A6C-B777-9F08B50CC56A}">
      <dgm:prSet custT="1"/>
      <dgm:spPr/>
      <dgm:t>
        <a:bodyPr/>
        <a:lstStyle/>
        <a:p>
          <a:pPr algn="justLow" rtl="1"/>
          <a:r>
            <a:rPr lang="fa-IR" sz="1200" b="1" dirty="0" smtClean="0">
              <a:solidFill>
                <a:schemeClr val="tx1"/>
              </a:solidFill>
              <a:cs typeface="B Nazanin" pitchFamily="2" charset="-78"/>
            </a:rPr>
            <a:t>صادركنندة مجوز واردات </a:t>
          </a:r>
          <a:endParaRPr lang="en-US" sz="1200" b="1" dirty="0">
            <a:solidFill>
              <a:schemeClr val="tx1"/>
            </a:solidFill>
            <a:cs typeface="B Nazanin" pitchFamily="2" charset="-78"/>
          </a:endParaRPr>
        </a:p>
      </dgm:t>
    </dgm:pt>
    <dgm:pt modelId="{08A48BE5-C266-4FA7-9C30-06C4C6BCCEE8}" type="parTrans" cxnId="{B777563A-EC13-46EB-831F-2898A7B11B41}">
      <dgm:prSet/>
      <dgm:spPr/>
      <dgm:t>
        <a:bodyPr/>
        <a:lstStyle/>
        <a:p>
          <a:endParaRPr lang="en-US"/>
        </a:p>
      </dgm:t>
    </dgm:pt>
    <dgm:pt modelId="{5185F5C7-5FA8-4ADE-82A0-EFBF8AC450BE}" type="sibTrans" cxnId="{B777563A-EC13-46EB-831F-2898A7B11B41}">
      <dgm:prSet/>
      <dgm:spPr/>
      <dgm:t>
        <a:bodyPr/>
        <a:lstStyle/>
        <a:p>
          <a:endParaRPr lang="en-US"/>
        </a:p>
      </dgm:t>
    </dgm:pt>
    <dgm:pt modelId="{51060878-CE88-478D-9126-66623C6766E2}">
      <dgm:prSet custT="1"/>
      <dgm:spPr/>
      <dgm:t>
        <a:bodyPr/>
        <a:lstStyle/>
        <a:p>
          <a:pPr algn="justLow" rtl="1"/>
          <a:r>
            <a:rPr lang="fa-IR" sz="1200" b="1" dirty="0" smtClean="0">
              <a:solidFill>
                <a:schemeClr val="tx1"/>
              </a:solidFill>
              <a:cs typeface="B Nazanin" pitchFamily="2" charset="-78"/>
            </a:rPr>
            <a:t>صادركنندة مجوز صادرات</a:t>
          </a:r>
          <a:endParaRPr lang="en-US" sz="1200" b="1" dirty="0">
            <a:solidFill>
              <a:schemeClr val="tx1"/>
            </a:solidFill>
            <a:cs typeface="B Nazanin" pitchFamily="2" charset="-78"/>
          </a:endParaRPr>
        </a:p>
      </dgm:t>
    </dgm:pt>
    <dgm:pt modelId="{54000C09-C613-4618-B583-826810F1970D}" type="parTrans" cxnId="{B11E1C76-5B74-409A-BB88-91D588F23650}">
      <dgm:prSet/>
      <dgm:spPr/>
      <dgm:t>
        <a:bodyPr/>
        <a:lstStyle/>
        <a:p>
          <a:endParaRPr lang="en-US"/>
        </a:p>
      </dgm:t>
    </dgm:pt>
    <dgm:pt modelId="{1B28F70E-565B-4942-A257-DCDAADAF8AB2}" type="sibTrans" cxnId="{B11E1C76-5B74-409A-BB88-91D588F23650}">
      <dgm:prSet/>
      <dgm:spPr/>
      <dgm:t>
        <a:bodyPr/>
        <a:lstStyle/>
        <a:p>
          <a:endParaRPr lang="en-US"/>
        </a:p>
      </dgm:t>
    </dgm:pt>
    <dgm:pt modelId="{646425C7-22F2-4C2E-AEEE-924D91AD741A}">
      <dgm:prSet phldrT="[Text]" custT="1"/>
      <dgm:spPr/>
      <dgm:t>
        <a:bodyPr/>
        <a:lstStyle/>
        <a:p>
          <a:pPr algn="justLow" rtl="1"/>
          <a:r>
            <a:rPr lang="fa-IR" sz="1200" b="1" dirty="0" smtClean="0">
              <a:solidFill>
                <a:schemeClr val="tx1"/>
              </a:solidFill>
              <a:cs typeface="B Nazanin" pitchFamily="2" charset="-78"/>
            </a:rPr>
            <a:t>صادركنندة مجوز فعاليت صنايع پتروشيمي</a:t>
          </a:r>
          <a:endParaRPr lang="en-US" sz="1200" b="1" dirty="0">
            <a:solidFill>
              <a:schemeClr val="tx1"/>
            </a:solidFill>
            <a:cs typeface="B Nazanin" pitchFamily="2" charset="-78"/>
          </a:endParaRPr>
        </a:p>
      </dgm:t>
    </dgm:pt>
    <dgm:pt modelId="{00E3BA9F-C1F1-4A11-8A7B-AF0C2AA516A5}" type="parTrans" cxnId="{A2986BB6-60C4-4BC0-897C-008561C22C77}">
      <dgm:prSet/>
      <dgm:spPr/>
      <dgm:t>
        <a:bodyPr/>
        <a:lstStyle/>
        <a:p>
          <a:endParaRPr lang="en-US"/>
        </a:p>
      </dgm:t>
    </dgm:pt>
    <dgm:pt modelId="{0029AEB9-729D-4B1E-AC8F-323595E05B36}" type="sibTrans" cxnId="{A2986BB6-60C4-4BC0-897C-008561C22C77}">
      <dgm:prSet/>
      <dgm:spPr/>
      <dgm:t>
        <a:bodyPr/>
        <a:lstStyle/>
        <a:p>
          <a:endParaRPr lang="en-US"/>
        </a:p>
      </dgm:t>
    </dgm:pt>
    <dgm:pt modelId="{A5A1076C-4AB3-47E1-94FE-D9084D399C16}">
      <dgm:prSet phldrT="[Text]" custT="1"/>
      <dgm:spPr/>
      <dgm:t>
        <a:bodyPr/>
        <a:lstStyle/>
        <a:p>
          <a:pPr algn="justLow" rtl="1"/>
          <a:r>
            <a:rPr lang="fa-IR" sz="1200" b="1" dirty="0" smtClean="0">
              <a:solidFill>
                <a:schemeClr val="tx1"/>
              </a:solidFill>
              <a:cs typeface="B Nazanin" pitchFamily="2" charset="-78"/>
            </a:rPr>
            <a:t>صادركنندة مجوز</a:t>
          </a:r>
          <a:endParaRPr lang="en-US" sz="1200" b="1" dirty="0">
            <a:solidFill>
              <a:schemeClr val="tx1"/>
            </a:solidFill>
            <a:cs typeface="B Nazanin" pitchFamily="2" charset="-78"/>
          </a:endParaRPr>
        </a:p>
      </dgm:t>
    </dgm:pt>
    <dgm:pt modelId="{5B5B999A-E8EA-4C71-804B-62E665B6BAD1}" type="parTrans" cxnId="{99D6B535-0204-44E8-AC1A-9453D3C175AB}">
      <dgm:prSet/>
      <dgm:spPr/>
      <dgm:t>
        <a:bodyPr/>
        <a:lstStyle/>
        <a:p>
          <a:endParaRPr lang="en-US"/>
        </a:p>
      </dgm:t>
    </dgm:pt>
    <dgm:pt modelId="{B1DA1BF9-244D-43C6-AB00-9AFF8015EF58}" type="sibTrans" cxnId="{99D6B535-0204-44E8-AC1A-9453D3C175AB}">
      <dgm:prSet/>
      <dgm:spPr/>
      <dgm:t>
        <a:bodyPr/>
        <a:lstStyle/>
        <a:p>
          <a:endParaRPr lang="en-US"/>
        </a:p>
      </dgm:t>
    </dgm:pt>
    <dgm:pt modelId="{3C2C9DB7-97C0-4B93-98CD-5ED5C1A5DF30}">
      <dgm:prSet phldrT="[Text]" custT="1"/>
      <dgm:spPr/>
      <dgm:t>
        <a:bodyPr/>
        <a:lstStyle/>
        <a:p>
          <a:pPr algn="justLow" rtl="1"/>
          <a:r>
            <a:rPr lang="fa-IR" sz="1200" b="1" dirty="0" smtClean="0">
              <a:solidFill>
                <a:schemeClr val="tx1"/>
              </a:solidFill>
              <a:cs typeface="B Nazanin" pitchFamily="2" charset="-78"/>
            </a:rPr>
            <a:t>تخصيص‌دهندة سهيمه فاينانس</a:t>
          </a:r>
          <a:endParaRPr lang="en-US" sz="1200" b="1" dirty="0">
            <a:solidFill>
              <a:schemeClr val="tx1"/>
            </a:solidFill>
            <a:cs typeface="B Nazanin" pitchFamily="2" charset="-78"/>
          </a:endParaRPr>
        </a:p>
      </dgm:t>
    </dgm:pt>
    <dgm:pt modelId="{F3CF1D08-DA43-485B-9883-40BEC4BB3526}" type="parTrans" cxnId="{80DF7537-8C9B-4372-A396-95F92024AD36}">
      <dgm:prSet/>
      <dgm:spPr/>
      <dgm:t>
        <a:bodyPr/>
        <a:lstStyle/>
        <a:p>
          <a:endParaRPr lang="en-US"/>
        </a:p>
      </dgm:t>
    </dgm:pt>
    <dgm:pt modelId="{809C80D1-2D00-47E4-9463-ADAAA9571056}" type="sibTrans" cxnId="{80DF7537-8C9B-4372-A396-95F92024AD36}">
      <dgm:prSet/>
      <dgm:spPr/>
      <dgm:t>
        <a:bodyPr/>
        <a:lstStyle/>
        <a:p>
          <a:endParaRPr lang="en-US"/>
        </a:p>
      </dgm:t>
    </dgm:pt>
    <dgm:pt modelId="{7E2C2078-11BB-4351-99D9-6A19C7A15495}" type="pres">
      <dgm:prSet presAssocID="{082F413A-4776-4E50-B159-15F1BF4F712E}" presName="Name0" presStyleCnt="0">
        <dgm:presLayoutVars>
          <dgm:dir/>
          <dgm:resizeHandles val="exact"/>
        </dgm:presLayoutVars>
      </dgm:prSet>
      <dgm:spPr/>
      <dgm:t>
        <a:bodyPr/>
        <a:lstStyle/>
        <a:p>
          <a:endParaRPr lang="en-US"/>
        </a:p>
      </dgm:t>
    </dgm:pt>
    <dgm:pt modelId="{2DB9A6C5-7EE3-457A-BDCB-DA7562A49166}" type="pres">
      <dgm:prSet presAssocID="{082F413A-4776-4E50-B159-15F1BF4F712E}" presName="fgShape" presStyleLbl="fgShp" presStyleIdx="0" presStyleCnt="1" custScaleX="54150" custLinFactNeighborX="-593" custLinFactNeighborY="7730"/>
      <dgm:spPr/>
    </dgm:pt>
    <dgm:pt modelId="{C0897693-AFA5-4862-BA51-021A2ADCABDF}" type="pres">
      <dgm:prSet presAssocID="{082F413A-4776-4E50-B159-15F1BF4F712E}" presName="linComp" presStyleCnt="0"/>
      <dgm:spPr/>
    </dgm:pt>
    <dgm:pt modelId="{2271A6E2-FCB5-4039-A660-A7111750C94A}" type="pres">
      <dgm:prSet presAssocID="{CED165F5-1E58-4D4A-AE08-D74C493B58C4}" presName="compNode" presStyleCnt="0"/>
      <dgm:spPr/>
    </dgm:pt>
    <dgm:pt modelId="{3B5AABB0-C8C3-4EF3-8F6A-9E267F65E710}" type="pres">
      <dgm:prSet presAssocID="{CED165F5-1E58-4D4A-AE08-D74C493B58C4}" presName="bkgdShape" presStyleLbl="node1" presStyleIdx="0" presStyleCnt="4"/>
      <dgm:spPr/>
      <dgm:t>
        <a:bodyPr/>
        <a:lstStyle/>
        <a:p>
          <a:endParaRPr lang="en-US"/>
        </a:p>
      </dgm:t>
    </dgm:pt>
    <dgm:pt modelId="{A47A18DE-B366-49CE-BFC8-AFE92E6B06D2}" type="pres">
      <dgm:prSet presAssocID="{CED165F5-1E58-4D4A-AE08-D74C493B58C4}" presName="nodeTx" presStyleLbl="node1" presStyleIdx="0" presStyleCnt="4">
        <dgm:presLayoutVars>
          <dgm:bulletEnabled val="1"/>
        </dgm:presLayoutVars>
      </dgm:prSet>
      <dgm:spPr/>
      <dgm:t>
        <a:bodyPr/>
        <a:lstStyle/>
        <a:p>
          <a:endParaRPr lang="en-US"/>
        </a:p>
      </dgm:t>
    </dgm:pt>
    <dgm:pt modelId="{A7A31674-B9EF-464F-B9DB-A1C4854A761A}" type="pres">
      <dgm:prSet presAssocID="{CED165F5-1E58-4D4A-AE08-D74C493B58C4}" presName="invisiNode" presStyleLbl="node1" presStyleIdx="0" presStyleCnt="4"/>
      <dgm:spPr/>
    </dgm:pt>
    <dgm:pt modelId="{4DC4F9D6-CF6E-414A-9F5C-E64748C4458C}" type="pres">
      <dgm:prSet presAssocID="{CED165F5-1E58-4D4A-AE08-D74C493B58C4}" presName="imagNode" presStyleLbl="fgImgPlace1" presStyleIdx="0" presStyleCnt="4"/>
      <dgm:spPr>
        <a:blipFill rotWithShape="0">
          <a:blip xmlns:r="http://schemas.openxmlformats.org/officeDocument/2006/relationships" r:embed="rId1"/>
          <a:stretch>
            <a:fillRect/>
          </a:stretch>
        </a:blipFill>
      </dgm:spPr>
    </dgm:pt>
    <dgm:pt modelId="{4EDB455A-EBAB-429C-A36D-6A1AA686DDAA}" type="pres">
      <dgm:prSet presAssocID="{318686CB-027E-4ACA-AF93-0659D9C4EB84}" presName="sibTrans" presStyleLbl="sibTrans2D1" presStyleIdx="0" presStyleCnt="0"/>
      <dgm:spPr/>
      <dgm:t>
        <a:bodyPr/>
        <a:lstStyle/>
        <a:p>
          <a:endParaRPr lang="en-US"/>
        </a:p>
      </dgm:t>
    </dgm:pt>
    <dgm:pt modelId="{2969BE3C-270A-41C3-A3EE-10ACE8FFC6C5}" type="pres">
      <dgm:prSet presAssocID="{354D869D-9B7F-493F-A33D-8E4A3FE7D324}" presName="compNode" presStyleCnt="0"/>
      <dgm:spPr/>
    </dgm:pt>
    <dgm:pt modelId="{0CD77FFF-C075-4A88-8289-26E82022D5CF}" type="pres">
      <dgm:prSet presAssocID="{354D869D-9B7F-493F-A33D-8E4A3FE7D324}" presName="bkgdShape" presStyleLbl="node1" presStyleIdx="1" presStyleCnt="4"/>
      <dgm:spPr/>
      <dgm:t>
        <a:bodyPr/>
        <a:lstStyle/>
        <a:p>
          <a:endParaRPr lang="en-US"/>
        </a:p>
      </dgm:t>
    </dgm:pt>
    <dgm:pt modelId="{017E2110-33C2-4B8B-B45F-6C9F0B758E50}" type="pres">
      <dgm:prSet presAssocID="{354D869D-9B7F-493F-A33D-8E4A3FE7D324}" presName="nodeTx" presStyleLbl="node1" presStyleIdx="1" presStyleCnt="4">
        <dgm:presLayoutVars>
          <dgm:bulletEnabled val="1"/>
        </dgm:presLayoutVars>
      </dgm:prSet>
      <dgm:spPr/>
      <dgm:t>
        <a:bodyPr/>
        <a:lstStyle/>
        <a:p>
          <a:endParaRPr lang="en-US"/>
        </a:p>
      </dgm:t>
    </dgm:pt>
    <dgm:pt modelId="{BF2B10A5-0AF9-4E4C-A8B2-5195253EF35F}" type="pres">
      <dgm:prSet presAssocID="{354D869D-9B7F-493F-A33D-8E4A3FE7D324}" presName="invisiNode" presStyleLbl="node1" presStyleIdx="1" presStyleCnt="4"/>
      <dgm:spPr/>
    </dgm:pt>
    <dgm:pt modelId="{88DDABE3-8FA7-45C2-9EE0-0B7B2C8C526B}" type="pres">
      <dgm:prSet presAssocID="{354D869D-9B7F-493F-A33D-8E4A3FE7D324}" presName="imagNode" presStyleLbl="fgImgPlace1" presStyleIdx="1" presStyleCnt="4"/>
      <dgm:spPr>
        <a:blipFill rotWithShape="0">
          <a:blip xmlns:r="http://schemas.openxmlformats.org/officeDocument/2006/relationships" r:embed="rId2"/>
          <a:stretch>
            <a:fillRect/>
          </a:stretch>
        </a:blipFill>
      </dgm:spPr>
    </dgm:pt>
    <dgm:pt modelId="{A616867B-EE08-4CB4-B9F6-AB59E1B4077D}" type="pres">
      <dgm:prSet presAssocID="{6D3A8DE8-5152-4D0A-8941-2BF1860A8F6F}" presName="sibTrans" presStyleLbl="sibTrans2D1" presStyleIdx="0" presStyleCnt="0"/>
      <dgm:spPr/>
      <dgm:t>
        <a:bodyPr/>
        <a:lstStyle/>
        <a:p>
          <a:endParaRPr lang="en-US"/>
        </a:p>
      </dgm:t>
    </dgm:pt>
    <dgm:pt modelId="{C8B0523B-15B9-4CDE-A413-BE4F18B31C24}" type="pres">
      <dgm:prSet presAssocID="{80329411-7073-4B5D-B804-FBA0B86C3BDF}" presName="compNode" presStyleCnt="0"/>
      <dgm:spPr/>
    </dgm:pt>
    <dgm:pt modelId="{9D5B0D39-94E7-43E0-97BE-70435953B38B}" type="pres">
      <dgm:prSet presAssocID="{80329411-7073-4B5D-B804-FBA0B86C3BDF}" presName="bkgdShape" presStyleLbl="node1" presStyleIdx="2" presStyleCnt="4"/>
      <dgm:spPr/>
      <dgm:t>
        <a:bodyPr/>
        <a:lstStyle/>
        <a:p>
          <a:endParaRPr lang="en-US"/>
        </a:p>
      </dgm:t>
    </dgm:pt>
    <dgm:pt modelId="{A5899D29-78F5-4985-B69A-82FE5630B7B2}" type="pres">
      <dgm:prSet presAssocID="{80329411-7073-4B5D-B804-FBA0B86C3BDF}" presName="nodeTx" presStyleLbl="node1" presStyleIdx="2" presStyleCnt="4">
        <dgm:presLayoutVars>
          <dgm:bulletEnabled val="1"/>
        </dgm:presLayoutVars>
      </dgm:prSet>
      <dgm:spPr/>
      <dgm:t>
        <a:bodyPr/>
        <a:lstStyle/>
        <a:p>
          <a:endParaRPr lang="en-US"/>
        </a:p>
      </dgm:t>
    </dgm:pt>
    <dgm:pt modelId="{3E50CCEA-9298-430E-BDCF-1B28EB76518C}" type="pres">
      <dgm:prSet presAssocID="{80329411-7073-4B5D-B804-FBA0B86C3BDF}" presName="invisiNode" presStyleLbl="node1" presStyleIdx="2" presStyleCnt="4"/>
      <dgm:spPr/>
    </dgm:pt>
    <dgm:pt modelId="{490D37C5-7A3F-4438-942B-8F678C931D13}" type="pres">
      <dgm:prSet presAssocID="{80329411-7073-4B5D-B804-FBA0B86C3BDF}" presName="imagNode" presStyleLbl="fgImgPlace1" presStyleIdx="2" presStyleCnt="4"/>
      <dgm:spPr>
        <a:blipFill rotWithShape="0">
          <a:blip xmlns:r="http://schemas.openxmlformats.org/officeDocument/2006/relationships" r:embed="rId3"/>
          <a:stretch>
            <a:fillRect/>
          </a:stretch>
        </a:blipFill>
      </dgm:spPr>
    </dgm:pt>
    <dgm:pt modelId="{414AE1BD-134D-4847-9D5A-6F36AD7938FF}" type="pres">
      <dgm:prSet presAssocID="{24CF8407-F8D4-4EA2-B445-BD5D660338D7}" presName="sibTrans" presStyleLbl="sibTrans2D1" presStyleIdx="0" presStyleCnt="0"/>
      <dgm:spPr/>
      <dgm:t>
        <a:bodyPr/>
        <a:lstStyle/>
        <a:p>
          <a:endParaRPr lang="en-US"/>
        </a:p>
      </dgm:t>
    </dgm:pt>
    <dgm:pt modelId="{E6EFC609-62E9-4839-9FAE-0A435A67ECE5}" type="pres">
      <dgm:prSet presAssocID="{9333FA25-E6E2-42C1-AAB2-EAF2A4618855}" presName="compNode" presStyleCnt="0"/>
      <dgm:spPr/>
    </dgm:pt>
    <dgm:pt modelId="{5B1541D7-CC50-4810-A4D6-6233679FE349}" type="pres">
      <dgm:prSet presAssocID="{9333FA25-E6E2-42C1-AAB2-EAF2A4618855}" presName="bkgdShape" presStyleLbl="node1" presStyleIdx="3" presStyleCnt="4"/>
      <dgm:spPr/>
      <dgm:t>
        <a:bodyPr/>
        <a:lstStyle/>
        <a:p>
          <a:endParaRPr lang="en-US"/>
        </a:p>
      </dgm:t>
    </dgm:pt>
    <dgm:pt modelId="{5EB0D315-D0B2-4DCB-A515-EEC3EA696AAC}" type="pres">
      <dgm:prSet presAssocID="{9333FA25-E6E2-42C1-AAB2-EAF2A4618855}" presName="nodeTx" presStyleLbl="node1" presStyleIdx="3" presStyleCnt="4">
        <dgm:presLayoutVars>
          <dgm:bulletEnabled val="1"/>
        </dgm:presLayoutVars>
      </dgm:prSet>
      <dgm:spPr/>
      <dgm:t>
        <a:bodyPr/>
        <a:lstStyle/>
        <a:p>
          <a:endParaRPr lang="en-US"/>
        </a:p>
      </dgm:t>
    </dgm:pt>
    <dgm:pt modelId="{159B69FE-57A7-4857-921E-C83A01CE78BA}" type="pres">
      <dgm:prSet presAssocID="{9333FA25-E6E2-42C1-AAB2-EAF2A4618855}" presName="invisiNode" presStyleLbl="node1" presStyleIdx="3" presStyleCnt="4"/>
      <dgm:spPr/>
    </dgm:pt>
    <dgm:pt modelId="{17763F33-9F52-41EF-8925-91C0DEB313B4}" type="pres">
      <dgm:prSet presAssocID="{9333FA25-E6E2-42C1-AAB2-EAF2A4618855}" presName="imagNode" presStyleLbl="fgImgPlace1" presStyleIdx="3" presStyleCnt="4"/>
      <dgm:spPr>
        <a:blipFill rotWithShape="0">
          <a:blip xmlns:r="http://schemas.openxmlformats.org/officeDocument/2006/relationships" r:embed="rId4"/>
          <a:stretch>
            <a:fillRect/>
          </a:stretch>
        </a:blipFill>
      </dgm:spPr>
    </dgm:pt>
  </dgm:ptLst>
  <dgm:cxnLst>
    <dgm:cxn modelId="{800940C8-12E5-468D-9B1A-AD0D02348C1C}" srcId="{9333FA25-E6E2-42C1-AAB2-EAF2A4618855}" destId="{7E8A4142-8EC4-485B-B932-3B03C675F5AA}" srcOrd="4" destOrd="0" parTransId="{0263EC1E-9DCB-473F-BFFE-918B6F027854}" sibTransId="{058A4CE8-6B02-4452-87F0-2F7228939DAF}"/>
    <dgm:cxn modelId="{F5FF7A9B-FCC2-474B-91F6-6AD632A8A443}" srcId="{9333FA25-E6E2-42C1-AAB2-EAF2A4618855}" destId="{236DCD4F-D30F-4505-B373-8184F46159DA}" srcOrd="2" destOrd="0" parTransId="{A62BD7DA-3857-4973-A418-F569FF2230F8}" sibTransId="{E05A66D4-6BBD-4A4E-B1C0-263E9EC20960}"/>
    <dgm:cxn modelId="{691E1E34-7C97-40DE-AA32-F4859027B4B4}" type="presOf" srcId="{3C2C9DB7-97C0-4B93-98CD-5ED5C1A5DF30}" destId="{5EB0D315-D0B2-4DCB-A515-EEC3EA696AAC}" srcOrd="1" destOrd="1" presId="urn:microsoft.com/office/officeart/2005/8/layout/hList7#2"/>
    <dgm:cxn modelId="{2B1ABC62-4D32-43C5-A204-801C8E8AF76D}" type="presOf" srcId="{8C47D4BB-C848-41F5-9771-F0E75CB890D0}" destId="{A47A18DE-B366-49CE-BFC8-AFE92E6B06D2}" srcOrd="1" destOrd="3" presId="urn:microsoft.com/office/officeart/2005/8/layout/hList7#2"/>
    <dgm:cxn modelId="{09A37A1B-321D-4FF2-B7C4-DF4867E103AA}" type="presOf" srcId="{7E8A4142-8EC4-485B-B932-3B03C675F5AA}" destId="{5B1541D7-CC50-4810-A4D6-6233679FE349}" srcOrd="0" destOrd="5" presId="urn:microsoft.com/office/officeart/2005/8/layout/hList7#2"/>
    <dgm:cxn modelId="{8BA56A0B-DF3D-4F89-9225-13A9E5B4A42B}" type="presOf" srcId="{CED165F5-1E58-4D4A-AE08-D74C493B58C4}" destId="{A47A18DE-B366-49CE-BFC8-AFE92E6B06D2}" srcOrd="1" destOrd="0" presId="urn:microsoft.com/office/officeart/2005/8/layout/hList7#2"/>
    <dgm:cxn modelId="{1E558873-B2D6-4ED1-BDC2-BABADEF5C4C0}" type="presOf" srcId="{354D869D-9B7F-493F-A33D-8E4A3FE7D324}" destId="{017E2110-33C2-4B8B-B45F-6C9F0B758E50}" srcOrd="1" destOrd="0" presId="urn:microsoft.com/office/officeart/2005/8/layout/hList7#2"/>
    <dgm:cxn modelId="{E388DEA7-8F6A-4637-9663-9C2828EB8C05}" type="presOf" srcId="{646425C7-22F2-4C2E-AEEE-924D91AD741A}" destId="{017E2110-33C2-4B8B-B45F-6C9F0B758E50}" srcOrd="1" destOrd="1" presId="urn:microsoft.com/office/officeart/2005/8/layout/hList7#2"/>
    <dgm:cxn modelId="{A2986BB6-60C4-4BC0-897C-008561C22C77}" srcId="{354D869D-9B7F-493F-A33D-8E4A3FE7D324}" destId="{646425C7-22F2-4C2E-AEEE-924D91AD741A}" srcOrd="0" destOrd="0" parTransId="{00E3BA9F-C1F1-4A11-8A7B-AF0C2AA516A5}" sibTransId="{0029AEB9-729D-4B1E-AC8F-323595E05B36}"/>
    <dgm:cxn modelId="{538D8160-5582-45BB-99F0-4C369E357225}" type="presOf" srcId="{7E8A4142-8EC4-485B-B932-3B03C675F5AA}" destId="{5EB0D315-D0B2-4DCB-A515-EEC3EA696AAC}" srcOrd="1" destOrd="5" presId="urn:microsoft.com/office/officeart/2005/8/layout/hList7#2"/>
    <dgm:cxn modelId="{69294DCD-27C5-4301-B89C-7B314CABA219}" srcId="{CED165F5-1E58-4D4A-AE08-D74C493B58C4}" destId="{8C47D4BB-C848-41F5-9771-F0E75CB890D0}" srcOrd="2" destOrd="0" parTransId="{B519BF4E-7404-46DC-83D0-BB63C42DEDD2}" sibTransId="{08000174-D77D-4151-9FEB-C308742D12E1}"/>
    <dgm:cxn modelId="{BA48F681-72BF-40CB-A7F9-7AB14AA653DA}" type="presOf" srcId="{D17ED455-C4D2-4643-9822-BDFAC16204C7}" destId="{3B5AABB0-C8C3-4EF3-8F6A-9E267F65E710}" srcOrd="0" destOrd="4" presId="urn:microsoft.com/office/officeart/2005/8/layout/hList7#2"/>
    <dgm:cxn modelId="{1D3A3954-2D58-4736-9956-1293E01DF6FC}" type="presOf" srcId="{884BCBEC-D2F1-4244-9D1B-01FE7675C3A4}" destId="{5EB0D315-D0B2-4DCB-A515-EEC3EA696AAC}" srcOrd="1" destOrd="2" presId="urn:microsoft.com/office/officeart/2005/8/layout/hList7#2"/>
    <dgm:cxn modelId="{1C6A3889-4888-4C25-8E39-9E0A656EB2A9}" type="presOf" srcId="{51060878-CE88-478D-9126-66623C6766E2}" destId="{0CD77FFF-C075-4A88-8289-26E82022D5CF}" srcOrd="0" destOrd="3" presId="urn:microsoft.com/office/officeart/2005/8/layout/hList7#2"/>
    <dgm:cxn modelId="{44A88105-4D15-46D1-B72F-7317ECA831A3}" srcId="{9333FA25-E6E2-42C1-AAB2-EAF2A4618855}" destId="{C1099270-AF68-496E-852C-3D3B4AFF9BAF}" srcOrd="6" destOrd="0" parTransId="{D6A1204D-30CD-4C37-B356-A18E8F140524}" sibTransId="{0DACFAE8-2026-4469-9FD0-0D3C9D2ED56F}"/>
    <dgm:cxn modelId="{8C844D90-4141-41D2-8C9E-FE42EF8067FF}" srcId="{082F413A-4776-4E50-B159-15F1BF4F712E}" destId="{80329411-7073-4B5D-B804-FBA0B86C3BDF}" srcOrd="2" destOrd="0" parTransId="{2BB5E4EA-6B16-4992-BFC2-D6CD0FE3179D}" sibTransId="{24CF8407-F8D4-4EA2-B445-BD5D660338D7}"/>
    <dgm:cxn modelId="{4C1F7AE2-36B7-4A26-ADE0-95CE8F79BA29}" type="presOf" srcId="{9333FA25-E6E2-42C1-AAB2-EAF2A4618855}" destId="{5EB0D315-D0B2-4DCB-A515-EEC3EA696AAC}" srcOrd="1" destOrd="0" presId="urn:microsoft.com/office/officeart/2005/8/layout/hList7#2"/>
    <dgm:cxn modelId="{FECAC1D0-EABF-4721-B91F-DE9C7EF36BB3}" srcId="{9333FA25-E6E2-42C1-AAB2-EAF2A4618855}" destId="{884BCBEC-D2F1-4244-9D1B-01FE7675C3A4}" srcOrd="1" destOrd="0" parTransId="{946912CC-B721-45AD-A78E-CD0DCDE4B7CB}" sibTransId="{CB0C3376-B952-4652-B69C-D22D7A4D1FA2}"/>
    <dgm:cxn modelId="{F7D5CE2B-53A3-44F3-BD2E-8819E1E4A4EE}" type="presOf" srcId="{912279A5-FA48-405B-8266-083DCDE46D31}" destId="{A5899D29-78F5-4985-B69A-82FE5630B7B2}" srcOrd="1" destOrd="2" presId="urn:microsoft.com/office/officeart/2005/8/layout/hList7#2"/>
    <dgm:cxn modelId="{CBD02AF7-5649-4894-BF23-1EE5DF562604}" type="presOf" srcId="{B2A81E76-B79E-41EC-8720-E2AC70504BF0}" destId="{A5899D29-78F5-4985-B69A-82FE5630B7B2}" srcOrd="1" destOrd="1" presId="urn:microsoft.com/office/officeart/2005/8/layout/hList7#2"/>
    <dgm:cxn modelId="{B0609C0B-89EC-4163-9804-143C1041EC71}" type="presOf" srcId="{75D45BF9-2F85-4EB5-8D04-5CE5060A46F3}" destId="{3B5AABB0-C8C3-4EF3-8F6A-9E267F65E710}" srcOrd="0" destOrd="2" presId="urn:microsoft.com/office/officeart/2005/8/layout/hList7#2"/>
    <dgm:cxn modelId="{B777563A-EC13-46EB-831F-2898A7B11B41}" srcId="{354D869D-9B7F-493F-A33D-8E4A3FE7D324}" destId="{4C9022C3-C7EE-4A6C-B777-9F08B50CC56A}" srcOrd="1" destOrd="0" parTransId="{08A48BE5-C266-4FA7-9C30-06C4C6BCCEE8}" sibTransId="{5185F5C7-5FA8-4ADE-82A0-EFBF8AC450BE}"/>
    <dgm:cxn modelId="{E477070A-081D-4BA2-A631-31654DB3BD3E}" srcId="{CED165F5-1E58-4D4A-AE08-D74C493B58C4}" destId="{75D45BF9-2F85-4EB5-8D04-5CE5060A46F3}" srcOrd="1" destOrd="0" parTransId="{DCAE918E-6F46-4ED4-B67D-2AA7C22D2E3D}" sibTransId="{948AA772-F55C-4CD5-AD26-F11E7F495732}"/>
    <dgm:cxn modelId="{BE405E8B-1FE6-48F9-9F73-16900C09D734}" type="presOf" srcId="{6D3A8DE8-5152-4D0A-8941-2BF1860A8F6F}" destId="{A616867B-EE08-4CB4-B9F6-AB59E1B4077D}" srcOrd="0" destOrd="0" presId="urn:microsoft.com/office/officeart/2005/8/layout/hList7#2"/>
    <dgm:cxn modelId="{23144F8E-14A5-464A-9111-028F15B3F6DF}" type="presOf" srcId="{082F413A-4776-4E50-B159-15F1BF4F712E}" destId="{7E2C2078-11BB-4351-99D9-6A19C7A15495}" srcOrd="0" destOrd="0" presId="urn:microsoft.com/office/officeart/2005/8/layout/hList7#2"/>
    <dgm:cxn modelId="{80DF7537-8C9B-4372-A396-95F92024AD36}" srcId="{9333FA25-E6E2-42C1-AAB2-EAF2A4618855}" destId="{3C2C9DB7-97C0-4B93-98CD-5ED5C1A5DF30}" srcOrd="0" destOrd="0" parTransId="{F3CF1D08-DA43-485B-9883-40BEC4BB3526}" sibTransId="{809C80D1-2D00-47E4-9463-ADAAA9571056}"/>
    <dgm:cxn modelId="{99D6B535-0204-44E8-AC1A-9453D3C175AB}" srcId="{CED165F5-1E58-4D4A-AE08-D74C493B58C4}" destId="{A5A1076C-4AB3-47E1-94FE-D9084D399C16}" srcOrd="0" destOrd="0" parTransId="{5B5B999A-E8EA-4C71-804B-62E665B6BAD1}" sibTransId="{B1DA1BF9-244D-43C6-AB00-9AFF8015EF58}"/>
    <dgm:cxn modelId="{B11E1C76-5B74-409A-BB88-91D588F23650}" srcId="{354D869D-9B7F-493F-A33D-8E4A3FE7D324}" destId="{51060878-CE88-478D-9126-66623C6766E2}" srcOrd="2" destOrd="0" parTransId="{54000C09-C613-4618-B583-826810F1970D}" sibTransId="{1B28F70E-565B-4942-A257-DCDAADAF8AB2}"/>
    <dgm:cxn modelId="{0C75810E-3822-4FD3-BF69-6ED54F3AF150}" type="presOf" srcId="{4CC625A4-634C-4DE4-9C4D-2D75A2735898}" destId="{A5899D29-78F5-4985-B69A-82FE5630B7B2}" srcOrd="1" destOrd="3" presId="urn:microsoft.com/office/officeart/2005/8/layout/hList7#2"/>
    <dgm:cxn modelId="{6FA285D5-96E8-4E41-A724-6966B952D629}" type="presOf" srcId="{3D7E0710-3322-4D84-9A2C-032961B36CAD}" destId="{5B1541D7-CC50-4810-A4D6-6233679FE349}" srcOrd="0" destOrd="6" presId="urn:microsoft.com/office/officeart/2005/8/layout/hList7#2"/>
    <dgm:cxn modelId="{FF9E2EC8-09E2-4F23-9213-24E79DA84485}" type="presOf" srcId="{354D869D-9B7F-493F-A33D-8E4A3FE7D324}" destId="{0CD77FFF-C075-4A88-8289-26E82022D5CF}" srcOrd="0" destOrd="0" presId="urn:microsoft.com/office/officeart/2005/8/layout/hList7#2"/>
    <dgm:cxn modelId="{98C17B6B-AA3D-4C7B-ACCB-6CD8462474FC}" srcId="{9333FA25-E6E2-42C1-AAB2-EAF2A4618855}" destId="{3D7E0710-3322-4D84-9A2C-032961B36CAD}" srcOrd="5" destOrd="0" parTransId="{40B425A8-1C8A-4F12-AA2E-B39EAF047DBD}" sibTransId="{5D0539D4-BDDD-4E7C-97F3-8769DC64273F}"/>
    <dgm:cxn modelId="{EA506DB7-371C-48A9-92E4-445BD82034FF}" type="presOf" srcId="{75D45BF9-2F85-4EB5-8D04-5CE5060A46F3}" destId="{A47A18DE-B366-49CE-BFC8-AFE92E6B06D2}" srcOrd="1" destOrd="2" presId="urn:microsoft.com/office/officeart/2005/8/layout/hList7#2"/>
    <dgm:cxn modelId="{F89D7BDA-503A-47D7-B98C-D03B33B76C19}" type="presOf" srcId="{4CC625A4-634C-4DE4-9C4D-2D75A2735898}" destId="{9D5B0D39-94E7-43E0-97BE-70435953B38B}" srcOrd="0" destOrd="3" presId="urn:microsoft.com/office/officeart/2005/8/layout/hList7#2"/>
    <dgm:cxn modelId="{C5DE3777-B04B-46F7-AE9B-A9CA02B21CD2}" type="presOf" srcId="{884BCBEC-D2F1-4244-9D1B-01FE7675C3A4}" destId="{5B1541D7-CC50-4810-A4D6-6233679FE349}" srcOrd="0" destOrd="2" presId="urn:microsoft.com/office/officeart/2005/8/layout/hList7#2"/>
    <dgm:cxn modelId="{7E7DB641-7B66-4C4A-8384-4251AAB86D81}" type="presOf" srcId="{C1099270-AF68-496E-852C-3D3B4AFF9BAF}" destId="{5EB0D315-D0B2-4DCB-A515-EEC3EA696AAC}" srcOrd="1" destOrd="7" presId="urn:microsoft.com/office/officeart/2005/8/layout/hList7#2"/>
    <dgm:cxn modelId="{893398C4-6C82-4950-8B02-9DE0401A1907}" type="presOf" srcId="{9333FA25-E6E2-42C1-AAB2-EAF2A4618855}" destId="{5B1541D7-CC50-4810-A4D6-6233679FE349}" srcOrd="0" destOrd="0" presId="urn:microsoft.com/office/officeart/2005/8/layout/hList7#2"/>
    <dgm:cxn modelId="{70A46A1D-5F84-4E41-AA88-A247706E8C3F}" type="presOf" srcId="{4C9022C3-C7EE-4A6C-B777-9F08B50CC56A}" destId="{0CD77FFF-C075-4A88-8289-26E82022D5CF}" srcOrd="0" destOrd="2" presId="urn:microsoft.com/office/officeart/2005/8/layout/hList7#2"/>
    <dgm:cxn modelId="{D8B9B773-3E85-430E-8F5E-4FAC321422B7}" type="presOf" srcId="{318686CB-027E-4ACA-AF93-0659D9C4EB84}" destId="{4EDB455A-EBAB-429C-A36D-6A1AA686DDAA}" srcOrd="0" destOrd="0" presId="urn:microsoft.com/office/officeart/2005/8/layout/hList7#2"/>
    <dgm:cxn modelId="{C640B2F1-EC5C-4ACC-ABB2-75096CB66F83}" srcId="{80329411-7073-4B5D-B804-FBA0B86C3BDF}" destId="{912279A5-FA48-405B-8266-083DCDE46D31}" srcOrd="1" destOrd="0" parTransId="{DDC08FD1-1167-4B9F-921D-80577F4C3DCA}" sibTransId="{A34AF84A-966B-43E9-86DB-113978EBF94B}"/>
    <dgm:cxn modelId="{F830CF0A-3C68-43AE-918E-D4D18C610F1B}" type="presOf" srcId="{646425C7-22F2-4C2E-AEEE-924D91AD741A}" destId="{0CD77FFF-C075-4A88-8289-26E82022D5CF}" srcOrd="0" destOrd="1" presId="urn:microsoft.com/office/officeart/2005/8/layout/hList7#2"/>
    <dgm:cxn modelId="{1B833BB9-8A50-4CF9-BFBA-F82A9046AFEF}" type="presOf" srcId="{4C9022C3-C7EE-4A6C-B777-9F08B50CC56A}" destId="{017E2110-33C2-4B8B-B45F-6C9F0B758E50}" srcOrd="1" destOrd="2" presId="urn:microsoft.com/office/officeart/2005/8/layout/hList7#2"/>
    <dgm:cxn modelId="{B3ADAEB4-2D3E-4D66-9FCD-134F5FCB984D}" type="presOf" srcId="{CED165F5-1E58-4D4A-AE08-D74C493B58C4}" destId="{3B5AABB0-C8C3-4EF3-8F6A-9E267F65E710}" srcOrd="0" destOrd="0" presId="urn:microsoft.com/office/officeart/2005/8/layout/hList7#2"/>
    <dgm:cxn modelId="{027F631D-DA87-4825-BE49-D7003B71B2A8}" srcId="{9333FA25-E6E2-42C1-AAB2-EAF2A4618855}" destId="{8C8A4BC7-C02A-4319-86E8-808B504ECA85}" srcOrd="3" destOrd="0" parTransId="{A100F797-4369-4726-BE0E-C19510397BD3}" sibTransId="{31CC5813-B39D-4C4F-80D8-D1EB639872FB}"/>
    <dgm:cxn modelId="{1F782433-D657-4E63-90D0-4CFFDFD9A0FB}" type="presOf" srcId="{8C47D4BB-C848-41F5-9771-F0E75CB890D0}" destId="{3B5AABB0-C8C3-4EF3-8F6A-9E267F65E710}" srcOrd="0" destOrd="3" presId="urn:microsoft.com/office/officeart/2005/8/layout/hList7#2"/>
    <dgm:cxn modelId="{3FD2B185-2A4B-456C-844A-A2F468F605A5}" srcId="{082F413A-4776-4E50-B159-15F1BF4F712E}" destId="{9333FA25-E6E2-42C1-AAB2-EAF2A4618855}" srcOrd="3" destOrd="0" parTransId="{3B149E97-18C6-4923-9050-8A9F0B144A2C}" sibTransId="{E07670E4-D16F-44AF-B08C-07C5EEBB9327}"/>
    <dgm:cxn modelId="{42BB95EB-A1F6-493C-A82D-9FE1DC4AA46E}" type="presOf" srcId="{A5A1076C-4AB3-47E1-94FE-D9084D399C16}" destId="{3B5AABB0-C8C3-4EF3-8F6A-9E267F65E710}" srcOrd="0" destOrd="1" presId="urn:microsoft.com/office/officeart/2005/8/layout/hList7#2"/>
    <dgm:cxn modelId="{31482A0B-D9DE-46CE-8F28-EB7D55711807}" type="presOf" srcId="{912279A5-FA48-405B-8266-083DCDE46D31}" destId="{9D5B0D39-94E7-43E0-97BE-70435953B38B}" srcOrd="0" destOrd="2" presId="urn:microsoft.com/office/officeart/2005/8/layout/hList7#2"/>
    <dgm:cxn modelId="{48972013-C72A-4E17-9190-F16BF62E486E}" type="presOf" srcId="{80329411-7073-4B5D-B804-FBA0B86C3BDF}" destId="{A5899D29-78F5-4985-B69A-82FE5630B7B2}" srcOrd="1" destOrd="0" presId="urn:microsoft.com/office/officeart/2005/8/layout/hList7#2"/>
    <dgm:cxn modelId="{BC6E2E64-2318-48A8-B133-939A0BCC52CF}" type="presOf" srcId="{8C8A4BC7-C02A-4319-86E8-808B504ECA85}" destId="{5EB0D315-D0B2-4DCB-A515-EEC3EA696AAC}" srcOrd="1" destOrd="4" presId="urn:microsoft.com/office/officeart/2005/8/layout/hList7#2"/>
    <dgm:cxn modelId="{0BEFD533-28FE-4C55-A5A4-DB8713315156}" type="presOf" srcId="{A5A1076C-4AB3-47E1-94FE-D9084D399C16}" destId="{A47A18DE-B366-49CE-BFC8-AFE92E6B06D2}" srcOrd="1" destOrd="1" presId="urn:microsoft.com/office/officeart/2005/8/layout/hList7#2"/>
    <dgm:cxn modelId="{1B08B3A3-A391-4326-898A-D5FD0871C339}" type="presOf" srcId="{B2A81E76-B79E-41EC-8720-E2AC70504BF0}" destId="{9D5B0D39-94E7-43E0-97BE-70435953B38B}" srcOrd="0" destOrd="1" presId="urn:microsoft.com/office/officeart/2005/8/layout/hList7#2"/>
    <dgm:cxn modelId="{CECF8B63-D672-4EA8-9372-76A54AD80190}" type="presOf" srcId="{51060878-CE88-478D-9126-66623C6766E2}" destId="{017E2110-33C2-4B8B-B45F-6C9F0B758E50}" srcOrd="1" destOrd="3" presId="urn:microsoft.com/office/officeart/2005/8/layout/hList7#2"/>
    <dgm:cxn modelId="{95368720-130C-4427-BD5B-FF3B0A9B1829}" type="presOf" srcId="{236DCD4F-D30F-4505-B373-8184F46159DA}" destId="{5EB0D315-D0B2-4DCB-A515-EEC3EA696AAC}" srcOrd="1" destOrd="3" presId="urn:microsoft.com/office/officeart/2005/8/layout/hList7#2"/>
    <dgm:cxn modelId="{92623814-9EC9-42E5-AB4E-9D3691A84655}" type="presOf" srcId="{236DCD4F-D30F-4505-B373-8184F46159DA}" destId="{5B1541D7-CC50-4810-A4D6-6233679FE349}" srcOrd="0" destOrd="3" presId="urn:microsoft.com/office/officeart/2005/8/layout/hList7#2"/>
    <dgm:cxn modelId="{553247B8-B592-49BD-A51F-E8DFA0FE7933}" srcId="{CED165F5-1E58-4D4A-AE08-D74C493B58C4}" destId="{D17ED455-C4D2-4643-9822-BDFAC16204C7}" srcOrd="3" destOrd="0" parTransId="{B672C219-9138-4A75-B5AD-F3AA2CD15A08}" sibTransId="{19EA4A21-B4B1-4790-9A23-6BEB7D5C4CA4}"/>
    <dgm:cxn modelId="{4061C99F-F83F-4058-AD96-DAA3A2233F52}" srcId="{082F413A-4776-4E50-B159-15F1BF4F712E}" destId="{CED165F5-1E58-4D4A-AE08-D74C493B58C4}" srcOrd="0" destOrd="0" parTransId="{10D0A32C-6665-4BE7-83E2-DF3EAAB54C3F}" sibTransId="{318686CB-027E-4ACA-AF93-0659D9C4EB84}"/>
    <dgm:cxn modelId="{BF59A4B4-84F0-4253-BB43-D930C1E1088B}" srcId="{082F413A-4776-4E50-B159-15F1BF4F712E}" destId="{354D869D-9B7F-493F-A33D-8E4A3FE7D324}" srcOrd="1" destOrd="0" parTransId="{2F304242-1256-46F6-B825-0BC620243006}" sibTransId="{6D3A8DE8-5152-4D0A-8941-2BF1860A8F6F}"/>
    <dgm:cxn modelId="{EA81EF79-11D0-46E5-BCA3-2464942D0586}" type="presOf" srcId="{3C2C9DB7-97C0-4B93-98CD-5ED5C1A5DF30}" destId="{5B1541D7-CC50-4810-A4D6-6233679FE349}" srcOrd="0" destOrd="1" presId="urn:microsoft.com/office/officeart/2005/8/layout/hList7#2"/>
    <dgm:cxn modelId="{F8972500-11AD-4F50-B69F-3C9D43169C9B}" type="presOf" srcId="{8C8A4BC7-C02A-4319-86E8-808B504ECA85}" destId="{5B1541D7-CC50-4810-A4D6-6233679FE349}" srcOrd="0" destOrd="4" presId="urn:microsoft.com/office/officeart/2005/8/layout/hList7#2"/>
    <dgm:cxn modelId="{98EDA747-DF5B-44C1-A5FD-0840C8AC95F0}" type="presOf" srcId="{C1099270-AF68-496E-852C-3D3B4AFF9BAF}" destId="{5B1541D7-CC50-4810-A4D6-6233679FE349}" srcOrd="0" destOrd="7" presId="urn:microsoft.com/office/officeart/2005/8/layout/hList7#2"/>
    <dgm:cxn modelId="{9F9B022D-B80F-4AA9-B6C4-B3C86D3524C8}" srcId="{80329411-7073-4B5D-B804-FBA0B86C3BDF}" destId="{4CC625A4-634C-4DE4-9C4D-2D75A2735898}" srcOrd="2" destOrd="0" parTransId="{D20ECE52-E47D-4BF3-B1CA-BAF2B1FBB372}" sibTransId="{46E9E24C-91E1-4220-AD36-09B5EC3B7139}"/>
    <dgm:cxn modelId="{AE9F6D8D-EA68-4988-9A72-D5A011900D95}" type="presOf" srcId="{24CF8407-F8D4-4EA2-B445-BD5D660338D7}" destId="{414AE1BD-134D-4847-9D5A-6F36AD7938FF}" srcOrd="0" destOrd="0" presId="urn:microsoft.com/office/officeart/2005/8/layout/hList7#2"/>
    <dgm:cxn modelId="{C85ABE28-3052-425D-BA77-6BED3DD27A67}" srcId="{80329411-7073-4B5D-B804-FBA0B86C3BDF}" destId="{B2A81E76-B79E-41EC-8720-E2AC70504BF0}" srcOrd="0" destOrd="0" parTransId="{79E6D71D-F7F4-41E7-A2D0-2959E1AAB4A7}" sibTransId="{A328AD97-78B4-4D2C-9CD2-1D267DABFE59}"/>
    <dgm:cxn modelId="{1386E578-A098-4F71-B883-0DB62C96DAF5}" type="presOf" srcId="{80329411-7073-4B5D-B804-FBA0B86C3BDF}" destId="{9D5B0D39-94E7-43E0-97BE-70435953B38B}" srcOrd="0" destOrd="0" presId="urn:microsoft.com/office/officeart/2005/8/layout/hList7#2"/>
    <dgm:cxn modelId="{8F1C9432-0F39-45C4-896A-4F5B981509F9}" type="presOf" srcId="{D17ED455-C4D2-4643-9822-BDFAC16204C7}" destId="{A47A18DE-B366-49CE-BFC8-AFE92E6B06D2}" srcOrd="1" destOrd="4" presId="urn:microsoft.com/office/officeart/2005/8/layout/hList7#2"/>
    <dgm:cxn modelId="{C4228AB5-D11F-423D-B357-0BE002B5D214}" type="presOf" srcId="{3D7E0710-3322-4D84-9A2C-032961B36CAD}" destId="{5EB0D315-D0B2-4DCB-A515-EEC3EA696AAC}" srcOrd="1" destOrd="6" presId="urn:microsoft.com/office/officeart/2005/8/layout/hList7#2"/>
    <dgm:cxn modelId="{CC4A5BC0-29E3-4F7F-BE5B-10765A5B17C1}" type="presParOf" srcId="{7E2C2078-11BB-4351-99D9-6A19C7A15495}" destId="{2DB9A6C5-7EE3-457A-BDCB-DA7562A49166}" srcOrd="0" destOrd="0" presId="urn:microsoft.com/office/officeart/2005/8/layout/hList7#2"/>
    <dgm:cxn modelId="{C0575CE6-2373-4FFD-A536-496D1EBB3D1C}" type="presParOf" srcId="{7E2C2078-11BB-4351-99D9-6A19C7A15495}" destId="{C0897693-AFA5-4862-BA51-021A2ADCABDF}" srcOrd="1" destOrd="0" presId="urn:microsoft.com/office/officeart/2005/8/layout/hList7#2"/>
    <dgm:cxn modelId="{FAE8FD7D-F477-4416-A00C-F5DCCE7D14CE}" type="presParOf" srcId="{C0897693-AFA5-4862-BA51-021A2ADCABDF}" destId="{2271A6E2-FCB5-4039-A660-A7111750C94A}" srcOrd="0" destOrd="0" presId="urn:microsoft.com/office/officeart/2005/8/layout/hList7#2"/>
    <dgm:cxn modelId="{479A49DB-4283-4276-AA25-D9F64F7A0277}" type="presParOf" srcId="{2271A6E2-FCB5-4039-A660-A7111750C94A}" destId="{3B5AABB0-C8C3-4EF3-8F6A-9E267F65E710}" srcOrd="0" destOrd="0" presId="urn:microsoft.com/office/officeart/2005/8/layout/hList7#2"/>
    <dgm:cxn modelId="{9FFC45E7-F11D-497F-BC61-5A1A6D874E13}" type="presParOf" srcId="{2271A6E2-FCB5-4039-A660-A7111750C94A}" destId="{A47A18DE-B366-49CE-BFC8-AFE92E6B06D2}" srcOrd="1" destOrd="0" presId="urn:microsoft.com/office/officeart/2005/8/layout/hList7#2"/>
    <dgm:cxn modelId="{2702B6C8-F487-41DF-B28A-E73EDCA25D64}" type="presParOf" srcId="{2271A6E2-FCB5-4039-A660-A7111750C94A}" destId="{A7A31674-B9EF-464F-B9DB-A1C4854A761A}" srcOrd="2" destOrd="0" presId="urn:microsoft.com/office/officeart/2005/8/layout/hList7#2"/>
    <dgm:cxn modelId="{24594393-98D0-4F73-AA44-686B0F178A20}" type="presParOf" srcId="{2271A6E2-FCB5-4039-A660-A7111750C94A}" destId="{4DC4F9D6-CF6E-414A-9F5C-E64748C4458C}" srcOrd="3" destOrd="0" presId="urn:microsoft.com/office/officeart/2005/8/layout/hList7#2"/>
    <dgm:cxn modelId="{2B7EDCFA-DE14-43A4-92E5-503E144FEEB4}" type="presParOf" srcId="{C0897693-AFA5-4862-BA51-021A2ADCABDF}" destId="{4EDB455A-EBAB-429C-A36D-6A1AA686DDAA}" srcOrd="1" destOrd="0" presId="urn:microsoft.com/office/officeart/2005/8/layout/hList7#2"/>
    <dgm:cxn modelId="{6EC95BCD-F069-40EB-85A3-3B5BAD2A6276}" type="presParOf" srcId="{C0897693-AFA5-4862-BA51-021A2ADCABDF}" destId="{2969BE3C-270A-41C3-A3EE-10ACE8FFC6C5}" srcOrd="2" destOrd="0" presId="urn:microsoft.com/office/officeart/2005/8/layout/hList7#2"/>
    <dgm:cxn modelId="{2D231776-423F-4539-8D5A-18873EF37E1F}" type="presParOf" srcId="{2969BE3C-270A-41C3-A3EE-10ACE8FFC6C5}" destId="{0CD77FFF-C075-4A88-8289-26E82022D5CF}" srcOrd="0" destOrd="0" presId="urn:microsoft.com/office/officeart/2005/8/layout/hList7#2"/>
    <dgm:cxn modelId="{B4AFD90C-5479-4B10-A806-C5318DAA8FDE}" type="presParOf" srcId="{2969BE3C-270A-41C3-A3EE-10ACE8FFC6C5}" destId="{017E2110-33C2-4B8B-B45F-6C9F0B758E50}" srcOrd="1" destOrd="0" presId="urn:microsoft.com/office/officeart/2005/8/layout/hList7#2"/>
    <dgm:cxn modelId="{61C0873F-742C-4A1D-A1D8-C9AE7E7366BA}" type="presParOf" srcId="{2969BE3C-270A-41C3-A3EE-10ACE8FFC6C5}" destId="{BF2B10A5-0AF9-4E4C-A8B2-5195253EF35F}" srcOrd="2" destOrd="0" presId="urn:microsoft.com/office/officeart/2005/8/layout/hList7#2"/>
    <dgm:cxn modelId="{8CC977E2-8481-488C-8EA4-5AA671F6DFD9}" type="presParOf" srcId="{2969BE3C-270A-41C3-A3EE-10ACE8FFC6C5}" destId="{88DDABE3-8FA7-45C2-9EE0-0B7B2C8C526B}" srcOrd="3" destOrd="0" presId="urn:microsoft.com/office/officeart/2005/8/layout/hList7#2"/>
    <dgm:cxn modelId="{49453939-3F61-4C2A-9594-3A7B23592097}" type="presParOf" srcId="{C0897693-AFA5-4862-BA51-021A2ADCABDF}" destId="{A616867B-EE08-4CB4-B9F6-AB59E1B4077D}" srcOrd="3" destOrd="0" presId="urn:microsoft.com/office/officeart/2005/8/layout/hList7#2"/>
    <dgm:cxn modelId="{F845B815-8A25-46FF-8DDD-A094B25EAE5E}" type="presParOf" srcId="{C0897693-AFA5-4862-BA51-021A2ADCABDF}" destId="{C8B0523B-15B9-4CDE-A413-BE4F18B31C24}" srcOrd="4" destOrd="0" presId="urn:microsoft.com/office/officeart/2005/8/layout/hList7#2"/>
    <dgm:cxn modelId="{B5D4FBCE-E2A3-44CB-A266-E0CF46506DC6}" type="presParOf" srcId="{C8B0523B-15B9-4CDE-A413-BE4F18B31C24}" destId="{9D5B0D39-94E7-43E0-97BE-70435953B38B}" srcOrd="0" destOrd="0" presId="urn:microsoft.com/office/officeart/2005/8/layout/hList7#2"/>
    <dgm:cxn modelId="{015CCE08-B300-427E-9A3E-7549257DD3BA}" type="presParOf" srcId="{C8B0523B-15B9-4CDE-A413-BE4F18B31C24}" destId="{A5899D29-78F5-4985-B69A-82FE5630B7B2}" srcOrd="1" destOrd="0" presId="urn:microsoft.com/office/officeart/2005/8/layout/hList7#2"/>
    <dgm:cxn modelId="{5D8D40E4-023B-49D6-BD80-0EA35AD0E2E4}" type="presParOf" srcId="{C8B0523B-15B9-4CDE-A413-BE4F18B31C24}" destId="{3E50CCEA-9298-430E-BDCF-1B28EB76518C}" srcOrd="2" destOrd="0" presId="urn:microsoft.com/office/officeart/2005/8/layout/hList7#2"/>
    <dgm:cxn modelId="{476C0566-D014-48FF-BCA7-DD9632FF5619}" type="presParOf" srcId="{C8B0523B-15B9-4CDE-A413-BE4F18B31C24}" destId="{490D37C5-7A3F-4438-942B-8F678C931D13}" srcOrd="3" destOrd="0" presId="urn:microsoft.com/office/officeart/2005/8/layout/hList7#2"/>
    <dgm:cxn modelId="{66FAF5F8-8FBD-4EE1-824E-39D705CA486A}" type="presParOf" srcId="{C0897693-AFA5-4862-BA51-021A2ADCABDF}" destId="{414AE1BD-134D-4847-9D5A-6F36AD7938FF}" srcOrd="5" destOrd="0" presId="urn:microsoft.com/office/officeart/2005/8/layout/hList7#2"/>
    <dgm:cxn modelId="{39F1C44B-C806-4FC4-95D1-6BE552D8A9CB}" type="presParOf" srcId="{C0897693-AFA5-4862-BA51-021A2ADCABDF}" destId="{E6EFC609-62E9-4839-9FAE-0A435A67ECE5}" srcOrd="6" destOrd="0" presId="urn:microsoft.com/office/officeart/2005/8/layout/hList7#2"/>
    <dgm:cxn modelId="{4D30FD7A-228C-407F-A16D-041C225C2298}" type="presParOf" srcId="{E6EFC609-62E9-4839-9FAE-0A435A67ECE5}" destId="{5B1541D7-CC50-4810-A4D6-6233679FE349}" srcOrd="0" destOrd="0" presId="urn:microsoft.com/office/officeart/2005/8/layout/hList7#2"/>
    <dgm:cxn modelId="{33AC41DC-CD32-46E1-A714-859EB7BF9ADA}" type="presParOf" srcId="{E6EFC609-62E9-4839-9FAE-0A435A67ECE5}" destId="{5EB0D315-D0B2-4DCB-A515-EEC3EA696AAC}" srcOrd="1" destOrd="0" presId="urn:microsoft.com/office/officeart/2005/8/layout/hList7#2"/>
    <dgm:cxn modelId="{20053255-A583-45EF-A034-FB930365706C}" type="presParOf" srcId="{E6EFC609-62E9-4839-9FAE-0A435A67ECE5}" destId="{159B69FE-57A7-4857-921E-C83A01CE78BA}" srcOrd="2" destOrd="0" presId="urn:microsoft.com/office/officeart/2005/8/layout/hList7#2"/>
    <dgm:cxn modelId="{82160EA7-8767-4EE9-B754-9F8D2D8FAA8D}" type="presParOf" srcId="{E6EFC609-62E9-4839-9FAE-0A435A67ECE5}" destId="{17763F33-9F52-41EF-8925-91C0DEB313B4}"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simple5" qsCatId="simple" csTypeId="urn:microsoft.com/office/officeart/2005/8/colors/accent2_1" csCatId="accent2" phldr="1"/>
      <dgm:spPr/>
      <dgm:t>
        <a:bodyPr/>
        <a:lstStyle/>
        <a:p>
          <a:endParaRPr lang="en-US"/>
        </a:p>
      </dgm:t>
    </dgm:pt>
    <dgm:pt modelId="{DA8253C5-8501-4D17-B3AC-A396259AC2ED}">
      <dgm:prSet custT="1"/>
      <dgm:spPr/>
      <dgm:t>
        <a:bodyPr/>
        <a:lstStyle/>
        <a:p>
          <a:pPr algn="ctr" rtl="1"/>
          <a:r>
            <a:rPr lang="fa-IR" sz="2400" dirty="0" smtClean="0">
              <a:latin typeface="ذ ظشق"/>
              <a:cs typeface="B Titr" pitchFamily="2" charset="-78"/>
            </a:rPr>
            <a:t>مجلس شورای اسلامی </a:t>
          </a:r>
          <a:endParaRPr lang="en-US" sz="2400" dirty="0">
            <a:latin typeface="ذ ظشق"/>
            <a:cs typeface="B Titr" pitchFamily="2" charset="-78"/>
          </a:endParaRPr>
        </a:p>
      </dgm:t>
    </dgm:pt>
    <dgm:pt modelId="{161C24EC-7497-4A29-BA5F-6F2FCA0636E6}" type="parTrans" cxnId="{CF98BBEA-2CDC-4DA1-9A18-D288BFF9479D}">
      <dgm:prSet/>
      <dgm:spPr/>
      <dgm:t>
        <a:bodyPr/>
        <a:lstStyle/>
        <a:p>
          <a:endParaRPr lang="en-US">
            <a:latin typeface="ذ ظشق"/>
            <a:cs typeface="B Zar" pitchFamily="2" charset="-78"/>
          </a:endParaRPr>
        </a:p>
      </dgm:t>
    </dgm:pt>
    <dgm:pt modelId="{9C698EB8-16A5-4BA6-AB66-5497F7FC2740}" type="sibTrans" cxnId="{CF98BBEA-2CDC-4DA1-9A18-D288BFF9479D}">
      <dgm:prSet/>
      <dgm:spPr/>
      <dgm:t>
        <a:bodyPr/>
        <a:lstStyle/>
        <a:p>
          <a:endParaRPr lang="en-US">
            <a:latin typeface="ذ ظشق"/>
            <a:cs typeface="B Zar" pitchFamily="2" charset="-78"/>
          </a:endParaRPr>
        </a:p>
      </dgm:t>
    </dgm:pt>
    <dgm:pt modelId="{5C1DC04B-64BA-41C7-A30A-39B42E4421C0}">
      <dgm:prSet custT="1"/>
      <dgm:spPr/>
      <dgm:t>
        <a:bodyPr tIns="91440" bIns="91440"/>
        <a:lstStyle/>
        <a:p>
          <a:pPr algn="justLow" rtl="1"/>
          <a:r>
            <a:rPr lang="fa-IR" sz="1800" dirty="0" smtClean="0">
              <a:cs typeface="B Zar" pitchFamily="2" charset="-78"/>
            </a:rPr>
            <a:t>تصويب‌كنندة قوانين و مقررات ناظر بر فعاليت‌هاي توليدي، تجاري و تأمين مالي</a:t>
          </a:r>
          <a:endParaRPr lang="en-US" sz="1800" b="1" i="0" dirty="0">
            <a:cs typeface="B Nazanin" pitchFamily="2" charset="-78"/>
          </a:endParaRPr>
        </a:p>
      </dgm:t>
    </dgm:pt>
    <dgm:pt modelId="{25707DD2-8B34-4082-B142-E3389D753994}" type="parTrans" cxnId="{406E12D0-D8B6-4DE6-9F23-441AD54FCEB8}">
      <dgm:prSet/>
      <dgm:spPr/>
      <dgm:t>
        <a:bodyPr/>
        <a:lstStyle/>
        <a:p>
          <a:endParaRPr lang="en-US">
            <a:latin typeface="ذ ظشق"/>
            <a:cs typeface="B Zar" pitchFamily="2" charset="-78"/>
          </a:endParaRPr>
        </a:p>
      </dgm:t>
    </dgm:pt>
    <dgm:pt modelId="{BCD072DE-899C-4946-B386-5B6158AAF2E2}" type="sibTrans" cxnId="{406E12D0-D8B6-4DE6-9F23-441AD54FCEB8}">
      <dgm:prSet/>
      <dgm:spPr/>
      <dgm:t>
        <a:bodyPr/>
        <a:lstStyle/>
        <a:p>
          <a:endParaRPr lang="en-US">
            <a:latin typeface="ذ ظشق"/>
            <a:cs typeface="B Zar" pitchFamily="2" charset="-78"/>
          </a:endParaRPr>
        </a:p>
      </dgm:t>
    </dgm:pt>
    <dgm:pt modelId="{3616C891-DF5F-4C3B-BDFC-BA2327198212}">
      <dgm:prSet custT="1"/>
      <dgm:spPr/>
      <dgm:t>
        <a:bodyPr/>
        <a:lstStyle/>
        <a:p>
          <a:pPr rtl="1"/>
          <a:r>
            <a:rPr lang="fa-IR" sz="1800" dirty="0" smtClean="0">
              <a:cs typeface="B Zar" pitchFamily="2" charset="-78"/>
            </a:rPr>
            <a:t>تصويب‌كنندة برنامه‌هاي 5 ساله كه پروژه‌هاي نفت و گاز و پتروشيمي را يا مشخصاً معين مي‌كند يا جهت‌گيري آن‌ها را مشخص مي‌كند</a:t>
          </a:r>
          <a:endParaRPr lang="en-US" sz="1800" dirty="0" smtClean="0">
            <a:cs typeface="B Zar" pitchFamily="2" charset="-78"/>
          </a:endParaRPr>
        </a:p>
      </dgm:t>
    </dgm:pt>
    <dgm:pt modelId="{518952F7-D0E7-488F-B199-3E368D4E1715}" type="parTrans" cxnId="{AA559C66-AE0B-4135-8E3A-E3B98F008668}">
      <dgm:prSet/>
      <dgm:spPr/>
      <dgm:t>
        <a:bodyPr/>
        <a:lstStyle/>
        <a:p>
          <a:endParaRPr lang="en-US"/>
        </a:p>
      </dgm:t>
    </dgm:pt>
    <dgm:pt modelId="{07891B82-ADFC-4A86-9660-DB261A911AF5}" type="sibTrans" cxnId="{AA559C66-AE0B-4135-8E3A-E3B98F008668}">
      <dgm:prSet/>
      <dgm:spPr/>
      <dgm:t>
        <a:bodyPr/>
        <a:lstStyle/>
        <a:p>
          <a:endParaRPr lang="en-US"/>
        </a:p>
      </dgm:t>
    </dgm:pt>
    <dgm:pt modelId="{B510CCE3-FDCC-49D6-86E3-971F50F1AA3E}">
      <dgm:prSet custT="1"/>
      <dgm:spPr/>
      <dgm:t>
        <a:bodyPr/>
        <a:lstStyle/>
        <a:p>
          <a:pPr rtl="1"/>
          <a:r>
            <a:rPr lang="fa-IR" sz="1800" dirty="0" smtClean="0">
              <a:cs typeface="B Zar" pitchFamily="2" charset="-78"/>
            </a:rPr>
            <a:t>تصويب‌كنندة بودجه‌هاي سالانه كه ميزان استفاده از فاينانس اولويت پروژه‌ها، نقش بخش خصوصي و مقررات واردات و صادرات مربوط به آن‌ها را تعيين مي‌كند. </a:t>
          </a:r>
          <a:endParaRPr lang="en-US" sz="1800" dirty="0">
            <a:cs typeface="B Zar" pitchFamily="2" charset="-78"/>
          </a:endParaRPr>
        </a:p>
      </dgm:t>
    </dgm:pt>
    <dgm:pt modelId="{DCAB77CD-AED1-437E-8CD3-DDFD8D10143A}" type="parTrans" cxnId="{E8F7B85B-47CB-4A0C-A7EB-7EA37C282C45}">
      <dgm:prSet/>
      <dgm:spPr/>
      <dgm:t>
        <a:bodyPr/>
        <a:lstStyle/>
        <a:p>
          <a:endParaRPr lang="en-US"/>
        </a:p>
      </dgm:t>
    </dgm:pt>
    <dgm:pt modelId="{8C28659F-A2B2-4AAB-A0D4-1F2051747697}" type="sibTrans" cxnId="{E8F7B85B-47CB-4A0C-A7EB-7EA37C282C45}">
      <dgm:prSet/>
      <dgm:spPr/>
      <dgm:t>
        <a:bodyPr/>
        <a:lstStyle/>
        <a:p>
          <a:endParaRPr lang="en-US"/>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CCCE5F58-9BB1-4227-A17C-D14179E030C0}" type="pres">
      <dgm:prSet presAssocID="{DA8253C5-8501-4D17-B3AC-A396259AC2ED}" presName="parentLin" presStyleCnt="0"/>
      <dgm:spPr/>
      <dgm:t>
        <a:bodyPr/>
        <a:lstStyle/>
        <a:p>
          <a:endParaRPr lang="en-US"/>
        </a:p>
      </dgm:t>
    </dgm:pt>
    <dgm:pt modelId="{53FE5954-C555-4956-8B26-EADFB4373DC8}" type="pres">
      <dgm:prSet presAssocID="{DA8253C5-8501-4D17-B3AC-A396259AC2ED}" presName="parentLeftMargin" presStyleLbl="node1" presStyleIdx="0" presStyleCnt="1"/>
      <dgm:spPr/>
      <dgm:t>
        <a:bodyPr/>
        <a:lstStyle/>
        <a:p>
          <a:endParaRPr lang="en-US"/>
        </a:p>
      </dgm:t>
    </dgm:pt>
    <dgm:pt modelId="{2B22F8FC-3FDD-4C03-A9CF-F26740C6558C}" type="pres">
      <dgm:prSet presAssocID="{DA8253C5-8501-4D17-B3AC-A396259AC2ED}" presName="parentText" presStyleLbl="node1" presStyleIdx="0" presStyleCnt="1" custScaleY="434521">
        <dgm:presLayoutVars>
          <dgm:chMax val="0"/>
          <dgm:bulletEnabled val="1"/>
        </dgm:presLayoutVars>
      </dgm:prSet>
      <dgm:spPr/>
      <dgm:t>
        <a:bodyPr/>
        <a:lstStyle/>
        <a:p>
          <a:endParaRPr lang="en-US"/>
        </a:p>
      </dgm:t>
    </dgm:pt>
    <dgm:pt modelId="{449948AC-2061-49CF-AE24-8BFE3D86600F}" type="pres">
      <dgm:prSet presAssocID="{DA8253C5-8501-4D17-B3AC-A396259AC2ED}" presName="negativeSpace" presStyleCnt="0"/>
      <dgm:spPr/>
      <dgm:t>
        <a:bodyPr/>
        <a:lstStyle/>
        <a:p>
          <a:endParaRPr lang="en-US"/>
        </a:p>
      </dgm:t>
    </dgm:pt>
    <dgm:pt modelId="{A640B782-A818-4466-A005-5EA73B50600B}" type="pres">
      <dgm:prSet presAssocID="{DA8253C5-8501-4D17-B3AC-A396259AC2ED}" presName="childText" presStyleLbl="conFgAcc1" presStyleIdx="0" presStyleCnt="1" custScaleY="848033" custLinFactNeighborY="-50347">
        <dgm:presLayoutVars>
          <dgm:bulletEnabled val="1"/>
        </dgm:presLayoutVars>
      </dgm:prSet>
      <dgm:spPr>
        <a:prstGeom prst="doubleWave">
          <a:avLst/>
        </a:prstGeom>
      </dgm:spPr>
      <dgm:t>
        <a:bodyPr/>
        <a:lstStyle/>
        <a:p>
          <a:endParaRPr lang="en-US"/>
        </a:p>
      </dgm:t>
    </dgm:pt>
  </dgm:ptLst>
  <dgm:cxnLst>
    <dgm:cxn modelId="{1FE8C2CD-29E3-4453-90A3-4C2702E9801D}" type="presOf" srcId="{B510CCE3-FDCC-49D6-86E3-971F50F1AA3E}" destId="{A640B782-A818-4466-A005-5EA73B50600B}" srcOrd="0" destOrd="2" presId="urn:microsoft.com/office/officeart/2005/8/layout/list1"/>
    <dgm:cxn modelId="{B213E5B9-011C-47DF-B6F3-F7280AD3AC42}" type="presOf" srcId="{5C1DC04B-64BA-41C7-A30A-39B42E4421C0}" destId="{A640B782-A818-4466-A005-5EA73B50600B}" srcOrd="0" destOrd="0" presId="urn:microsoft.com/office/officeart/2005/8/layout/list1"/>
    <dgm:cxn modelId="{406E12D0-D8B6-4DE6-9F23-441AD54FCEB8}" srcId="{DA8253C5-8501-4D17-B3AC-A396259AC2ED}" destId="{5C1DC04B-64BA-41C7-A30A-39B42E4421C0}" srcOrd="0" destOrd="0" parTransId="{25707DD2-8B34-4082-B142-E3389D753994}" sibTransId="{BCD072DE-899C-4946-B386-5B6158AAF2E2}"/>
    <dgm:cxn modelId="{29A142D7-C91B-466F-BDEA-F4C77F55F986}" type="presOf" srcId="{DA8253C5-8501-4D17-B3AC-A396259AC2ED}" destId="{2B22F8FC-3FDD-4C03-A9CF-F26740C6558C}" srcOrd="1" destOrd="0" presId="urn:microsoft.com/office/officeart/2005/8/layout/list1"/>
    <dgm:cxn modelId="{AA559C66-AE0B-4135-8E3A-E3B98F008668}" srcId="{DA8253C5-8501-4D17-B3AC-A396259AC2ED}" destId="{3616C891-DF5F-4C3B-BDFC-BA2327198212}" srcOrd="1" destOrd="0" parTransId="{518952F7-D0E7-488F-B199-3E368D4E1715}" sibTransId="{07891B82-ADFC-4A86-9660-DB261A911AF5}"/>
    <dgm:cxn modelId="{3934CCED-BAFD-44F3-B89B-8C75BCB1F8F1}" type="presOf" srcId="{8D04A69E-D420-4816-8822-DD5FE2966501}" destId="{3F8C8F5F-2417-4B7C-A829-95500BDA1A2A}" srcOrd="0" destOrd="0" presId="urn:microsoft.com/office/officeart/2005/8/layout/list1"/>
    <dgm:cxn modelId="{E8F7B85B-47CB-4A0C-A7EB-7EA37C282C45}" srcId="{DA8253C5-8501-4D17-B3AC-A396259AC2ED}" destId="{B510CCE3-FDCC-49D6-86E3-971F50F1AA3E}" srcOrd="2" destOrd="0" parTransId="{DCAB77CD-AED1-437E-8CD3-DDFD8D10143A}" sibTransId="{8C28659F-A2B2-4AAB-A0D4-1F2051747697}"/>
    <dgm:cxn modelId="{CF98BBEA-2CDC-4DA1-9A18-D288BFF9479D}" srcId="{8D04A69E-D420-4816-8822-DD5FE2966501}" destId="{DA8253C5-8501-4D17-B3AC-A396259AC2ED}" srcOrd="0" destOrd="0" parTransId="{161C24EC-7497-4A29-BA5F-6F2FCA0636E6}" sibTransId="{9C698EB8-16A5-4BA6-AB66-5497F7FC2740}"/>
    <dgm:cxn modelId="{FD4B7DD5-6AEB-433D-BFCC-21788B29F8C2}" type="presOf" srcId="{3616C891-DF5F-4C3B-BDFC-BA2327198212}" destId="{A640B782-A818-4466-A005-5EA73B50600B}" srcOrd="0" destOrd="1" presId="urn:microsoft.com/office/officeart/2005/8/layout/list1"/>
    <dgm:cxn modelId="{15A71BED-3AB8-43E2-99A9-9DCC0FF7B803}" type="presOf" srcId="{DA8253C5-8501-4D17-B3AC-A396259AC2ED}" destId="{53FE5954-C555-4956-8B26-EADFB4373DC8}" srcOrd="0" destOrd="0" presId="urn:microsoft.com/office/officeart/2005/8/layout/list1"/>
    <dgm:cxn modelId="{6B6D0940-789A-47D6-B797-BCEE57E5D141}" type="presParOf" srcId="{3F8C8F5F-2417-4B7C-A829-95500BDA1A2A}" destId="{CCCE5F58-9BB1-4227-A17C-D14179E030C0}" srcOrd="0" destOrd="0" presId="urn:microsoft.com/office/officeart/2005/8/layout/list1"/>
    <dgm:cxn modelId="{42CBCD68-D39E-473F-84CB-DC1781B96D63}" type="presParOf" srcId="{CCCE5F58-9BB1-4227-A17C-D14179E030C0}" destId="{53FE5954-C555-4956-8B26-EADFB4373DC8}" srcOrd="0" destOrd="0" presId="urn:microsoft.com/office/officeart/2005/8/layout/list1"/>
    <dgm:cxn modelId="{194FB85B-FEB2-491F-AAFF-6BCB19B88C4F}" type="presParOf" srcId="{CCCE5F58-9BB1-4227-A17C-D14179E030C0}" destId="{2B22F8FC-3FDD-4C03-A9CF-F26740C6558C}" srcOrd="1" destOrd="0" presId="urn:microsoft.com/office/officeart/2005/8/layout/list1"/>
    <dgm:cxn modelId="{BD54A941-4713-4E23-A9E2-843EF3A09F1A}" type="presParOf" srcId="{3F8C8F5F-2417-4B7C-A829-95500BDA1A2A}" destId="{449948AC-2061-49CF-AE24-8BFE3D86600F}" srcOrd="1" destOrd="0" presId="urn:microsoft.com/office/officeart/2005/8/layout/list1"/>
    <dgm:cxn modelId="{05CF0C8D-519C-4D3A-AD0F-260E4E9886C1}" type="presParOf" srcId="{3F8C8F5F-2417-4B7C-A829-95500BDA1A2A}" destId="{A640B782-A818-4466-A005-5EA73B50600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simple5" qsCatId="simple" csTypeId="urn:microsoft.com/office/officeart/2005/8/colors/accent2_1" csCatId="accent2" phldr="1"/>
      <dgm:spPr/>
      <dgm:t>
        <a:bodyPr/>
        <a:lstStyle/>
        <a:p>
          <a:endParaRPr lang="en-US"/>
        </a:p>
      </dgm:t>
    </dgm:pt>
    <dgm:pt modelId="{DA8253C5-8501-4D17-B3AC-A396259AC2ED}">
      <dgm:prSet custT="1"/>
      <dgm:spPr/>
      <dgm:t>
        <a:bodyPr/>
        <a:lstStyle/>
        <a:p>
          <a:pPr algn="ctr" rtl="1"/>
          <a:r>
            <a:rPr lang="fa-IR" sz="2400" dirty="0" smtClean="0">
              <a:latin typeface="ذ ظشق"/>
              <a:cs typeface="B Titr" pitchFamily="2" charset="-78"/>
            </a:rPr>
            <a:t>چرا بیع متقابل؟</a:t>
          </a:r>
          <a:endParaRPr lang="en-US" sz="2400" dirty="0">
            <a:latin typeface="ذ ظشق"/>
            <a:cs typeface="B Titr" pitchFamily="2" charset="-78"/>
          </a:endParaRPr>
        </a:p>
      </dgm:t>
    </dgm:pt>
    <dgm:pt modelId="{161C24EC-7497-4A29-BA5F-6F2FCA0636E6}" type="parTrans" cxnId="{CF98BBEA-2CDC-4DA1-9A18-D288BFF9479D}">
      <dgm:prSet/>
      <dgm:spPr/>
      <dgm:t>
        <a:bodyPr/>
        <a:lstStyle/>
        <a:p>
          <a:endParaRPr lang="en-US">
            <a:latin typeface="ذ ظشق"/>
            <a:cs typeface="B Zar" pitchFamily="2" charset="-78"/>
          </a:endParaRPr>
        </a:p>
      </dgm:t>
    </dgm:pt>
    <dgm:pt modelId="{9C698EB8-16A5-4BA6-AB66-5497F7FC2740}" type="sibTrans" cxnId="{CF98BBEA-2CDC-4DA1-9A18-D288BFF9479D}">
      <dgm:prSet/>
      <dgm:spPr/>
      <dgm:t>
        <a:bodyPr/>
        <a:lstStyle/>
        <a:p>
          <a:endParaRPr lang="en-US">
            <a:latin typeface="ذ ظشق"/>
            <a:cs typeface="B Zar" pitchFamily="2" charset="-78"/>
          </a:endParaRPr>
        </a:p>
      </dgm:t>
    </dgm:pt>
    <dgm:pt modelId="{5C1DC04B-64BA-41C7-A30A-39B42E4421C0}">
      <dgm:prSet custT="1"/>
      <dgm:spPr/>
      <dgm:t>
        <a:bodyPr tIns="91440" bIns="91440"/>
        <a:lstStyle/>
        <a:p>
          <a:pPr algn="justLow" rtl="1"/>
          <a:r>
            <a:rPr lang="fa-IR" sz="2400" b="0" i="0" dirty="0" smtClean="0">
              <a:cs typeface="B Nazanin" pitchFamily="2" charset="-78"/>
            </a:rPr>
            <a:t> </a:t>
          </a:r>
          <a:r>
            <a:rPr lang="fa-IR" sz="1800" b="0" i="0" dirty="0" smtClean="0">
              <a:cs typeface="B Nazanin" pitchFamily="2" charset="-78"/>
            </a:rPr>
            <a:t>محدودیت‌های مورد اشاره در </a:t>
          </a:r>
          <a:r>
            <a:rPr lang="fa-IR" sz="1800" b="1" i="0" dirty="0" smtClean="0">
              <a:cs typeface="B Nazanin" pitchFamily="2" charset="-78"/>
            </a:rPr>
            <a:t>قانون اساسی، قانون بودجه و الزامات مجلس </a:t>
          </a:r>
          <a:r>
            <a:rPr lang="fa-IR" sz="1800" b="0" i="0" dirty="0" smtClean="0">
              <a:cs typeface="B Nazanin" pitchFamily="2" charset="-78"/>
            </a:rPr>
            <a:t>برای </a:t>
          </a:r>
          <a:r>
            <a:rPr lang="fa-IR" sz="1800" b="1" i="0" dirty="0" smtClean="0">
              <a:cs typeface="B Nazanin" pitchFamily="2" charset="-78"/>
            </a:rPr>
            <a:t>سرمایه‌گذاری خارجی </a:t>
          </a:r>
          <a:r>
            <a:rPr lang="fa-IR" sz="1800" b="0" i="0" dirty="0" smtClean="0">
              <a:cs typeface="B Nazanin" pitchFamily="2" charset="-78"/>
            </a:rPr>
            <a:t>در کشور، در بخش </a:t>
          </a:r>
          <a:r>
            <a:rPr lang="fa-IR" sz="1800" b="1" i="0" dirty="0" smtClean="0">
              <a:cs typeface="B Nazanin" pitchFamily="2" charset="-78"/>
            </a:rPr>
            <a:t>نفت و گاز </a:t>
          </a:r>
          <a:r>
            <a:rPr lang="fa-IR" sz="1800" b="0" i="0" dirty="0" smtClean="0">
              <a:cs typeface="B Nazanin" pitchFamily="2" charset="-78"/>
            </a:rPr>
            <a:t>سبب گردیده است تا راه‌های جذب منابع مالی و انتقال تکنولوژی به شیوه‌های خاص از قراردادهای توسعه نفت محدود گردد. یکی از شاخص‌ترین گونه‌های قابل‌قبول مراجع قانون‌گذار کشور، قراردادهای </a:t>
          </a:r>
          <a:r>
            <a:rPr lang="fa-IR" sz="1800" b="1" i="0" dirty="0" smtClean="0">
              <a:cs typeface="B Nazanin" pitchFamily="2" charset="-78"/>
            </a:rPr>
            <a:t>خرید خدمات پیمانکاری </a:t>
          </a:r>
          <a:r>
            <a:rPr lang="fa-IR" sz="1800" b="0" i="0" dirty="0" smtClean="0">
              <a:cs typeface="B Nazanin" pitchFamily="2" charset="-78"/>
            </a:rPr>
            <a:t>توأم با تامین منابع مالی، موسوم به «</a:t>
          </a:r>
          <a:r>
            <a:rPr lang="fa-IR" sz="1800" b="1" i="0" dirty="0" smtClean="0">
              <a:cs typeface="B Nazanin" pitchFamily="2" charset="-78"/>
            </a:rPr>
            <a:t>بیع‌متقابل</a:t>
          </a:r>
          <a:r>
            <a:rPr lang="fa-IR" sz="1800" b="0" i="0" dirty="0" smtClean="0">
              <a:cs typeface="B Nazanin" pitchFamily="2" charset="-78"/>
            </a:rPr>
            <a:t>» می‌باشد. قراردادهای بیع ‌متقابل جزو قراردادهای خرید خدمت محسوب می‌گردد. در این نوع قرارداد، شرکت سرمایه‌گذار خارجی کلیة وجوه سرمایه‌گذاری و هم‌چنین نصب تجهیزات و راه‌اندازی و انتقال تکنولوژی را برعهده می‌گیرد و پس از راه‌اندازی، به کشور میزبان واگذار می‌کند. بازگشت سرمایه و هم‌چنین سود سرمایه‌ از طریق فروش محصولات به‌دست می‌آید. </a:t>
          </a:r>
          <a:r>
            <a:rPr lang="fa-IR" sz="1600" b="1" i="0" dirty="0" smtClean="0">
              <a:cs typeface="B Nazanin" pitchFamily="2" charset="-78"/>
            </a:rPr>
            <a:t>این نوع قرارداد در کشورهایی که قوانین آن‌ها هرگونه مالکیت بخش خصوصی یا خارجی را در صنعت نفت منتفی می‌‌داند، مورد استفاده قرار می‌گیرد.</a:t>
          </a:r>
          <a:endParaRPr lang="en-US" sz="2400" b="1" i="0" dirty="0">
            <a:cs typeface="B Nazanin" pitchFamily="2" charset="-78"/>
          </a:endParaRPr>
        </a:p>
      </dgm:t>
    </dgm:pt>
    <dgm:pt modelId="{25707DD2-8B34-4082-B142-E3389D753994}" type="parTrans" cxnId="{406E12D0-D8B6-4DE6-9F23-441AD54FCEB8}">
      <dgm:prSet/>
      <dgm:spPr/>
      <dgm:t>
        <a:bodyPr/>
        <a:lstStyle/>
        <a:p>
          <a:endParaRPr lang="en-US">
            <a:latin typeface="ذ ظشق"/>
            <a:cs typeface="B Zar" pitchFamily="2" charset="-78"/>
          </a:endParaRPr>
        </a:p>
      </dgm:t>
    </dgm:pt>
    <dgm:pt modelId="{BCD072DE-899C-4946-B386-5B6158AAF2E2}" type="sibTrans" cxnId="{406E12D0-D8B6-4DE6-9F23-441AD54FCEB8}">
      <dgm:prSet/>
      <dgm:spPr/>
      <dgm:t>
        <a:bodyPr/>
        <a:lstStyle/>
        <a:p>
          <a:endParaRPr lang="en-US">
            <a:latin typeface="ذ ظشق"/>
            <a:cs typeface="B Zar" pitchFamily="2" charset="-78"/>
          </a:endParaRPr>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CCCE5F58-9BB1-4227-A17C-D14179E030C0}" type="pres">
      <dgm:prSet presAssocID="{DA8253C5-8501-4D17-B3AC-A396259AC2ED}" presName="parentLin" presStyleCnt="0"/>
      <dgm:spPr/>
      <dgm:t>
        <a:bodyPr/>
        <a:lstStyle/>
        <a:p>
          <a:endParaRPr lang="en-US"/>
        </a:p>
      </dgm:t>
    </dgm:pt>
    <dgm:pt modelId="{53FE5954-C555-4956-8B26-EADFB4373DC8}" type="pres">
      <dgm:prSet presAssocID="{DA8253C5-8501-4D17-B3AC-A396259AC2ED}" presName="parentLeftMargin" presStyleLbl="node1" presStyleIdx="0" presStyleCnt="1"/>
      <dgm:spPr/>
      <dgm:t>
        <a:bodyPr/>
        <a:lstStyle/>
        <a:p>
          <a:endParaRPr lang="en-US"/>
        </a:p>
      </dgm:t>
    </dgm:pt>
    <dgm:pt modelId="{2B22F8FC-3FDD-4C03-A9CF-F26740C6558C}" type="pres">
      <dgm:prSet presAssocID="{DA8253C5-8501-4D17-B3AC-A396259AC2ED}" presName="parentText" presStyleLbl="node1" presStyleIdx="0" presStyleCnt="1" custScaleY="434521">
        <dgm:presLayoutVars>
          <dgm:chMax val="0"/>
          <dgm:bulletEnabled val="1"/>
        </dgm:presLayoutVars>
      </dgm:prSet>
      <dgm:spPr/>
      <dgm:t>
        <a:bodyPr/>
        <a:lstStyle/>
        <a:p>
          <a:endParaRPr lang="en-US"/>
        </a:p>
      </dgm:t>
    </dgm:pt>
    <dgm:pt modelId="{449948AC-2061-49CF-AE24-8BFE3D86600F}" type="pres">
      <dgm:prSet presAssocID="{DA8253C5-8501-4D17-B3AC-A396259AC2ED}" presName="negativeSpace" presStyleCnt="0"/>
      <dgm:spPr/>
      <dgm:t>
        <a:bodyPr/>
        <a:lstStyle/>
        <a:p>
          <a:endParaRPr lang="en-US"/>
        </a:p>
      </dgm:t>
    </dgm:pt>
    <dgm:pt modelId="{A640B782-A818-4466-A005-5EA73B50600B}" type="pres">
      <dgm:prSet presAssocID="{DA8253C5-8501-4D17-B3AC-A396259AC2ED}" presName="childText" presStyleLbl="conFgAcc1" presStyleIdx="0" presStyleCnt="1" custScaleY="848033" custLinFactNeighborY="-50347">
        <dgm:presLayoutVars>
          <dgm:bulletEnabled val="1"/>
        </dgm:presLayoutVars>
      </dgm:prSet>
      <dgm:spPr>
        <a:prstGeom prst="doubleWave">
          <a:avLst/>
        </a:prstGeom>
      </dgm:spPr>
      <dgm:t>
        <a:bodyPr/>
        <a:lstStyle/>
        <a:p>
          <a:endParaRPr lang="en-US"/>
        </a:p>
      </dgm:t>
    </dgm:pt>
  </dgm:ptLst>
  <dgm:cxnLst>
    <dgm:cxn modelId="{41CF34D1-AFB2-4E49-ACAB-030AAD95D347}" type="presOf" srcId="{DA8253C5-8501-4D17-B3AC-A396259AC2ED}" destId="{2B22F8FC-3FDD-4C03-A9CF-F26740C6558C}" srcOrd="1" destOrd="0" presId="urn:microsoft.com/office/officeart/2005/8/layout/list1"/>
    <dgm:cxn modelId="{864A08D3-2B55-4DA1-A0EC-01E8973DEC0D}" type="presOf" srcId="{5C1DC04B-64BA-41C7-A30A-39B42E4421C0}" destId="{A640B782-A818-4466-A005-5EA73B50600B}" srcOrd="0" destOrd="0" presId="urn:microsoft.com/office/officeart/2005/8/layout/list1"/>
    <dgm:cxn modelId="{4C1D276D-111E-49EB-8765-CE9CA9BFB3E4}" type="presOf" srcId="{8D04A69E-D420-4816-8822-DD5FE2966501}" destId="{3F8C8F5F-2417-4B7C-A829-95500BDA1A2A}" srcOrd="0" destOrd="0" presId="urn:microsoft.com/office/officeart/2005/8/layout/list1"/>
    <dgm:cxn modelId="{CF98BBEA-2CDC-4DA1-9A18-D288BFF9479D}" srcId="{8D04A69E-D420-4816-8822-DD5FE2966501}" destId="{DA8253C5-8501-4D17-B3AC-A396259AC2ED}" srcOrd="0" destOrd="0" parTransId="{161C24EC-7497-4A29-BA5F-6F2FCA0636E6}" sibTransId="{9C698EB8-16A5-4BA6-AB66-5497F7FC2740}"/>
    <dgm:cxn modelId="{406E12D0-D8B6-4DE6-9F23-441AD54FCEB8}" srcId="{DA8253C5-8501-4D17-B3AC-A396259AC2ED}" destId="{5C1DC04B-64BA-41C7-A30A-39B42E4421C0}" srcOrd="0" destOrd="0" parTransId="{25707DD2-8B34-4082-B142-E3389D753994}" sibTransId="{BCD072DE-899C-4946-B386-5B6158AAF2E2}"/>
    <dgm:cxn modelId="{CF3D9ED5-BE57-49F3-B5B7-CCEF66C6B31E}" type="presOf" srcId="{DA8253C5-8501-4D17-B3AC-A396259AC2ED}" destId="{53FE5954-C555-4956-8B26-EADFB4373DC8}" srcOrd="0" destOrd="0" presId="urn:microsoft.com/office/officeart/2005/8/layout/list1"/>
    <dgm:cxn modelId="{C0A53696-489B-49EF-8672-B6FB71520268}" type="presParOf" srcId="{3F8C8F5F-2417-4B7C-A829-95500BDA1A2A}" destId="{CCCE5F58-9BB1-4227-A17C-D14179E030C0}" srcOrd="0" destOrd="0" presId="urn:microsoft.com/office/officeart/2005/8/layout/list1"/>
    <dgm:cxn modelId="{CB89CBE6-4176-48A4-93C8-D266518C7F3D}" type="presParOf" srcId="{CCCE5F58-9BB1-4227-A17C-D14179E030C0}" destId="{53FE5954-C555-4956-8B26-EADFB4373DC8}" srcOrd="0" destOrd="0" presId="urn:microsoft.com/office/officeart/2005/8/layout/list1"/>
    <dgm:cxn modelId="{37CC1AD9-39FF-41B3-894B-B695E4A2BCB9}" type="presParOf" srcId="{CCCE5F58-9BB1-4227-A17C-D14179E030C0}" destId="{2B22F8FC-3FDD-4C03-A9CF-F26740C6558C}" srcOrd="1" destOrd="0" presId="urn:microsoft.com/office/officeart/2005/8/layout/list1"/>
    <dgm:cxn modelId="{7A13C59F-BC8B-4BE2-A7D7-37DEAA261B5F}" type="presParOf" srcId="{3F8C8F5F-2417-4B7C-A829-95500BDA1A2A}" destId="{449948AC-2061-49CF-AE24-8BFE3D86600F}" srcOrd="1" destOrd="0" presId="urn:microsoft.com/office/officeart/2005/8/layout/list1"/>
    <dgm:cxn modelId="{E18438ED-BA42-4EE5-89B4-CAF549D73EF6}" type="presParOf" srcId="{3F8C8F5F-2417-4B7C-A829-95500BDA1A2A}" destId="{A640B782-A818-4466-A005-5EA73B50600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3897964-A135-42BF-9AE8-716B5AA6C4C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A23AB125-5C7B-4EE0-9130-F6E7731C718A}">
      <dgm:prSet phldrT="[Text]"/>
      <dgm:spPr/>
      <dgm:t>
        <a:bodyPr/>
        <a:lstStyle/>
        <a:p>
          <a:pPr rtl="1"/>
          <a:r>
            <a:rPr lang="fa-IR" b="0" dirty="0" smtClean="0">
              <a:cs typeface="B Zar" pitchFamily="2" charset="-78"/>
            </a:rPr>
            <a:t>طرح توسعۀ میادین نفتی </a:t>
          </a:r>
          <a:r>
            <a:rPr lang="en-US" b="0" dirty="0" smtClean="0">
              <a:cs typeface="B Zar" pitchFamily="2" charset="-78"/>
            </a:rPr>
            <a:t>A</a:t>
          </a:r>
          <a:r>
            <a:rPr lang="fa-IR" b="0" dirty="0" smtClean="0">
              <a:cs typeface="B Zar" pitchFamily="2" charset="-78"/>
            </a:rPr>
            <a:t>  و </a:t>
          </a:r>
          <a:r>
            <a:rPr lang="en-US" b="0" dirty="0" smtClean="0">
              <a:cs typeface="B Zar" pitchFamily="2" charset="-78"/>
            </a:rPr>
            <a:t>B</a:t>
          </a:r>
          <a:r>
            <a:rPr lang="fa-IR" b="0" dirty="0" smtClean="0">
              <a:cs typeface="B Zar" pitchFamily="2" charset="-78"/>
            </a:rPr>
            <a:t> سیری</a:t>
          </a:r>
          <a:endParaRPr lang="en-US" b="0" dirty="0">
            <a:cs typeface="B Zar" pitchFamily="2" charset="-78"/>
          </a:endParaRPr>
        </a:p>
      </dgm:t>
    </dgm:pt>
    <dgm:pt modelId="{E216B9CB-A01B-4E99-B5CB-10763762F981}" type="parTrans" cxnId="{1413EA6E-5E88-4761-9DB2-10EEE5F39E8F}">
      <dgm:prSet/>
      <dgm:spPr/>
      <dgm:t>
        <a:bodyPr/>
        <a:lstStyle/>
        <a:p>
          <a:pPr rtl="1"/>
          <a:endParaRPr lang="en-US" b="0">
            <a:cs typeface="B Zar" pitchFamily="2" charset="-78"/>
          </a:endParaRPr>
        </a:p>
      </dgm:t>
    </dgm:pt>
    <dgm:pt modelId="{00C84AAF-7C0D-407C-8A6E-DCEE950B98E4}" type="sibTrans" cxnId="{1413EA6E-5E88-4761-9DB2-10EEE5F39E8F}">
      <dgm:prSet/>
      <dgm:spPr/>
      <dgm:t>
        <a:bodyPr/>
        <a:lstStyle/>
        <a:p>
          <a:pPr rtl="1"/>
          <a:endParaRPr lang="en-US" b="0">
            <a:cs typeface="B Zar" pitchFamily="2" charset="-78"/>
          </a:endParaRPr>
        </a:p>
      </dgm:t>
    </dgm:pt>
    <dgm:pt modelId="{2690DA7C-F768-42F6-AB74-2C80CC093051}">
      <dgm:prSet phldrT="[Text]"/>
      <dgm:spPr/>
      <dgm:t>
        <a:bodyPr/>
        <a:lstStyle/>
        <a:p>
          <a:pPr rtl="1"/>
          <a:r>
            <a:rPr lang="fa-IR" b="0" dirty="0" smtClean="0">
              <a:cs typeface="B Zar" pitchFamily="2" charset="-78"/>
            </a:rPr>
            <a:t>احداث کارخانه‌های گاز و گاز مایع ۱۲۰۰ و ۱۳۰۰ بندر دیلم </a:t>
          </a:r>
          <a:endParaRPr lang="en-US" b="0" dirty="0">
            <a:cs typeface="B Zar" pitchFamily="2" charset="-78"/>
          </a:endParaRPr>
        </a:p>
      </dgm:t>
    </dgm:pt>
    <dgm:pt modelId="{5022E42A-1873-4AC9-822E-A00FC53D6600}" type="parTrans" cxnId="{EDD62C9E-0CB3-4E26-8D41-87FB7C145717}">
      <dgm:prSet/>
      <dgm:spPr/>
      <dgm:t>
        <a:bodyPr/>
        <a:lstStyle/>
        <a:p>
          <a:pPr rtl="1"/>
          <a:endParaRPr lang="en-US" b="0">
            <a:cs typeface="B Zar" pitchFamily="2" charset="-78"/>
          </a:endParaRPr>
        </a:p>
      </dgm:t>
    </dgm:pt>
    <dgm:pt modelId="{D02F703B-FC72-4B81-A666-04D6628F1159}" type="sibTrans" cxnId="{EDD62C9E-0CB3-4E26-8D41-87FB7C145717}">
      <dgm:prSet/>
      <dgm:spPr/>
      <dgm:t>
        <a:bodyPr/>
        <a:lstStyle/>
        <a:p>
          <a:pPr rtl="1"/>
          <a:endParaRPr lang="en-US" b="0">
            <a:cs typeface="B Zar" pitchFamily="2" charset="-78"/>
          </a:endParaRPr>
        </a:p>
      </dgm:t>
    </dgm:pt>
    <dgm:pt modelId="{C485A7EA-41CD-4F41-BBA1-C6D5D47B4656}">
      <dgm:prSet phldrT="[Text]"/>
      <dgm:spPr/>
      <dgm:t>
        <a:bodyPr/>
        <a:lstStyle/>
        <a:p>
          <a:pPr rtl="1"/>
          <a:r>
            <a:rPr lang="fa-IR" b="0" dirty="0" smtClean="0">
              <a:cs typeface="B Zar" pitchFamily="2" charset="-78"/>
            </a:rPr>
            <a:t>طرح توسعۀ میدان گازی پارس جنوبی</a:t>
          </a:r>
          <a:endParaRPr lang="en-US" b="0" dirty="0">
            <a:cs typeface="B Zar" pitchFamily="2" charset="-78"/>
          </a:endParaRPr>
        </a:p>
      </dgm:t>
    </dgm:pt>
    <dgm:pt modelId="{BE9627AF-79BC-4987-9B6F-ED1677C007AD}" type="parTrans" cxnId="{1C2777BA-784C-4658-BE39-A4FFEA530C55}">
      <dgm:prSet/>
      <dgm:spPr/>
      <dgm:t>
        <a:bodyPr/>
        <a:lstStyle/>
        <a:p>
          <a:pPr rtl="1"/>
          <a:endParaRPr lang="en-US" b="0">
            <a:cs typeface="B Zar" pitchFamily="2" charset="-78"/>
          </a:endParaRPr>
        </a:p>
      </dgm:t>
    </dgm:pt>
    <dgm:pt modelId="{53E53103-7DD6-4F0C-A994-C45EF2CFBDFC}" type="sibTrans" cxnId="{1C2777BA-784C-4658-BE39-A4FFEA530C55}">
      <dgm:prSet/>
      <dgm:spPr/>
      <dgm:t>
        <a:bodyPr/>
        <a:lstStyle/>
        <a:p>
          <a:pPr rtl="1"/>
          <a:endParaRPr lang="en-US" b="0">
            <a:cs typeface="B Zar" pitchFamily="2" charset="-78"/>
          </a:endParaRPr>
        </a:p>
      </dgm:t>
    </dgm:pt>
    <dgm:pt modelId="{B1B5DB65-222C-4CF8-A3F7-8E0B773CED4D}">
      <dgm:prSet phldrT="[Text]"/>
      <dgm:spPr/>
      <dgm:t>
        <a:bodyPr/>
        <a:lstStyle/>
        <a:p>
          <a:pPr rtl="1"/>
          <a:r>
            <a:rPr lang="fa-IR" b="0" dirty="0" smtClean="0">
              <a:cs typeface="B Zar" pitchFamily="2" charset="-78"/>
            </a:rPr>
            <a:t>میدان نفتی بلال</a:t>
          </a:r>
          <a:endParaRPr lang="en-US" b="0" dirty="0">
            <a:cs typeface="B Zar" pitchFamily="2" charset="-78"/>
          </a:endParaRPr>
        </a:p>
      </dgm:t>
    </dgm:pt>
    <dgm:pt modelId="{4C128379-4F3D-4822-9587-F31E38E04400}" type="parTrans" cxnId="{85E0D9F3-B9CF-40E7-B761-DAC0CD6222AB}">
      <dgm:prSet/>
      <dgm:spPr/>
      <dgm:t>
        <a:bodyPr/>
        <a:lstStyle/>
        <a:p>
          <a:pPr rtl="1"/>
          <a:endParaRPr lang="en-US" b="0">
            <a:cs typeface="B Zar" pitchFamily="2" charset="-78"/>
          </a:endParaRPr>
        </a:p>
      </dgm:t>
    </dgm:pt>
    <dgm:pt modelId="{955DE165-FC9F-446F-B852-5C7BEBD0C3B2}" type="sibTrans" cxnId="{85E0D9F3-B9CF-40E7-B761-DAC0CD6222AB}">
      <dgm:prSet/>
      <dgm:spPr/>
      <dgm:t>
        <a:bodyPr/>
        <a:lstStyle/>
        <a:p>
          <a:pPr rtl="1"/>
          <a:endParaRPr lang="en-US" b="0">
            <a:cs typeface="B Zar" pitchFamily="2" charset="-78"/>
          </a:endParaRPr>
        </a:p>
      </dgm:t>
    </dgm:pt>
    <dgm:pt modelId="{0468A31C-E115-4E05-B117-3627278E6754}">
      <dgm:prSet phldrT="[Text]"/>
      <dgm:spPr/>
      <dgm:t>
        <a:bodyPr/>
        <a:lstStyle/>
        <a:p>
          <a:pPr rtl="1"/>
          <a:r>
            <a:rPr lang="fa-IR" b="0" dirty="0" smtClean="0">
              <a:cs typeface="B Zar" pitchFamily="2" charset="-78"/>
            </a:rPr>
            <a:t>توسعۀ میادین نفتی سروش و نوروز</a:t>
          </a:r>
          <a:endParaRPr lang="en-US" b="0" dirty="0">
            <a:cs typeface="B Zar" pitchFamily="2" charset="-78"/>
          </a:endParaRPr>
        </a:p>
      </dgm:t>
    </dgm:pt>
    <dgm:pt modelId="{FBB2505A-48FC-4BD8-99BB-D8243160ED69}" type="parTrans" cxnId="{4E66B1F6-2E11-423C-96C5-2A79D1CC2FEC}">
      <dgm:prSet/>
      <dgm:spPr/>
      <dgm:t>
        <a:bodyPr/>
        <a:lstStyle/>
        <a:p>
          <a:pPr rtl="1"/>
          <a:endParaRPr lang="en-US" b="0">
            <a:cs typeface="B Zar" pitchFamily="2" charset="-78"/>
          </a:endParaRPr>
        </a:p>
      </dgm:t>
    </dgm:pt>
    <dgm:pt modelId="{3CBCAA69-4478-49E5-B312-F5EA2C72A34B}" type="sibTrans" cxnId="{4E66B1F6-2E11-423C-96C5-2A79D1CC2FEC}">
      <dgm:prSet/>
      <dgm:spPr/>
      <dgm:t>
        <a:bodyPr/>
        <a:lstStyle/>
        <a:p>
          <a:pPr rtl="1"/>
          <a:endParaRPr lang="en-US" b="0">
            <a:cs typeface="B Zar" pitchFamily="2" charset="-78"/>
          </a:endParaRPr>
        </a:p>
      </dgm:t>
    </dgm:pt>
    <dgm:pt modelId="{F53EA7F4-63CD-47ED-9BBA-F0F148995CB1}">
      <dgm:prSet phldrT="[Text]"/>
      <dgm:spPr/>
      <dgm:t>
        <a:bodyPr/>
        <a:lstStyle/>
        <a:p>
          <a:pPr rtl="1"/>
          <a:r>
            <a:rPr lang="fa-IR" b="0" dirty="0" smtClean="0">
              <a:cs typeface="B Zar" pitchFamily="2" charset="-78"/>
            </a:rPr>
            <a:t>طرح توسعۀ میادین نفتی نصرت و فرزام</a:t>
          </a:r>
          <a:endParaRPr lang="en-US" b="0" dirty="0">
            <a:cs typeface="B Zar" pitchFamily="2" charset="-78"/>
          </a:endParaRPr>
        </a:p>
      </dgm:t>
    </dgm:pt>
    <dgm:pt modelId="{43E93D4A-7FC8-4AB3-86EE-AF88EEC5E906}" type="parTrans" cxnId="{3CFDF24A-50EB-4533-8B2F-28AB14B243FF}">
      <dgm:prSet/>
      <dgm:spPr/>
      <dgm:t>
        <a:bodyPr/>
        <a:lstStyle/>
        <a:p>
          <a:pPr rtl="1"/>
          <a:endParaRPr lang="en-US" b="0">
            <a:cs typeface="B Zar" pitchFamily="2" charset="-78"/>
          </a:endParaRPr>
        </a:p>
      </dgm:t>
    </dgm:pt>
    <dgm:pt modelId="{B1E4F4A9-2F8B-4303-918A-9DC4FD7DEA74}" type="sibTrans" cxnId="{3CFDF24A-50EB-4533-8B2F-28AB14B243FF}">
      <dgm:prSet/>
      <dgm:spPr/>
      <dgm:t>
        <a:bodyPr/>
        <a:lstStyle/>
        <a:p>
          <a:pPr rtl="1"/>
          <a:endParaRPr lang="en-US" b="0">
            <a:cs typeface="B Zar" pitchFamily="2" charset="-78"/>
          </a:endParaRPr>
        </a:p>
      </dgm:t>
    </dgm:pt>
    <dgm:pt modelId="{BE6EBB85-2C62-4B27-8090-C920D5F9121B}">
      <dgm:prSet phldrT="[Text]"/>
      <dgm:spPr/>
      <dgm:t>
        <a:bodyPr/>
        <a:lstStyle/>
        <a:p>
          <a:pPr rtl="1"/>
          <a:r>
            <a:rPr lang="fa-IR" b="0" dirty="0" smtClean="0">
              <a:cs typeface="B Zar" pitchFamily="2" charset="-78"/>
            </a:rPr>
            <a:t>طرح توسعۀ میادین نفتی فروزان و اسفندیار</a:t>
          </a:r>
          <a:endParaRPr lang="en-US" b="0" dirty="0">
            <a:cs typeface="B Zar" pitchFamily="2" charset="-78"/>
          </a:endParaRPr>
        </a:p>
      </dgm:t>
    </dgm:pt>
    <dgm:pt modelId="{9E9E98BF-17B3-42B2-9F8A-393E2BA7BE72}" type="parTrans" cxnId="{97B1B9A0-39D1-48B2-A9E8-EE703E35C284}">
      <dgm:prSet/>
      <dgm:spPr/>
      <dgm:t>
        <a:bodyPr/>
        <a:lstStyle/>
        <a:p>
          <a:pPr rtl="1"/>
          <a:endParaRPr lang="en-US" b="0">
            <a:cs typeface="B Zar" pitchFamily="2" charset="-78"/>
          </a:endParaRPr>
        </a:p>
      </dgm:t>
    </dgm:pt>
    <dgm:pt modelId="{59B208F4-9A6F-4269-A80C-2B6F6CDA84FA}" type="sibTrans" cxnId="{97B1B9A0-39D1-48B2-A9E8-EE703E35C284}">
      <dgm:prSet/>
      <dgm:spPr/>
      <dgm:t>
        <a:bodyPr/>
        <a:lstStyle/>
        <a:p>
          <a:pPr rtl="1"/>
          <a:endParaRPr lang="en-US" b="0">
            <a:cs typeface="B Zar" pitchFamily="2" charset="-78"/>
          </a:endParaRPr>
        </a:p>
      </dgm:t>
    </dgm:pt>
    <dgm:pt modelId="{72947A27-0C30-4900-BF2E-3EB3B3FC2ED7}">
      <dgm:prSet phldrT="[Text]"/>
      <dgm:spPr/>
      <dgm:t>
        <a:bodyPr/>
        <a:lstStyle/>
        <a:p>
          <a:pPr rtl="1"/>
          <a:r>
            <a:rPr lang="fa-IR" b="0" dirty="0" smtClean="0">
              <a:cs typeface="B Zar" pitchFamily="2" charset="-78"/>
            </a:rPr>
            <a:t>توسعۀ میدان نفتی درود</a:t>
          </a:r>
          <a:endParaRPr lang="en-US" b="0" dirty="0">
            <a:cs typeface="B Zar" pitchFamily="2" charset="-78"/>
          </a:endParaRPr>
        </a:p>
      </dgm:t>
    </dgm:pt>
    <dgm:pt modelId="{E6C1B2D4-957F-4B7D-B5E1-A1244ECDB5BD}" type="sibTrans" cxnId="{6F0425F5-7596-40E5-B5DE-315C4F6A719F}">
      <dgm:prSet/>
      <dgm:spPr/>
      <dgm:t>
        <a:bodyPr/>
        <a:lstStyle/>
        <a:p>
          <a:pPr rtl="1"/>
          <a:endParaRPr lang="en-US" b="0">
            <a:cs typeface="B Zar" pitchFamily="2" charset="-78"/>
          </a:endParaRPr>
        </a:p>
      </dgm:t>
    </dgm:pt>
    <dgm:pt modelId="{9006E160-5DBC-4AE0-B026-6DAB548A3045}" type="parTrans" cxnId="{6F0425F5-7596-40E5-B5DE-315C4F6A719F}">
      <dgm:prSet/>
      <dgm:spPr/>
      <dgm:t>
        <a:bodyPr/>
        <a:lstStyle/>
        <a:p>
          <a:pPr rtl="1"/>
          <a:endParaRPr lang="en-US" b="0">
            <a:cs typeface="B Zar" pitchFamily="2" charset="-78"/>
          </a:endParaRPr>
        </a:p>
      </dgm:t>
    </dgm:pt>
    <dgm:pt modelId="{EA719703-985F-4E45-9BB6-C0D780A35ACA}">
      <dgm:prSet phldrT="[Text]"/>
      <dgm:spPr/>
      <dgm:t>
        <a:bodyPr/>
        <a:lstStyle/>
        <a:p>
          <a:pPr rtl="1"/>
          <a:r>
            <a:rPr lang="fa-IR" b="0" dirty="0" smtClean="0">
              <a:cs typeface="B Zar" pitchFamily="2" charset="-78"/>
            </a:rPr>
            <a:t>طرح توسعۀ میدان نفتی دارخوین</a:t>
          </a:r>
          <a:endParaRPr lang="en-US" b="0" dirty="0">
            <a:cs typeface="B Zar" pitchFamily="2" charset="-78"/>
          </a:endParaRPr>
        </a:p>
      </dgm:t>
    </dgm:pt>
    <dgm:pt modelId="{4B33F28C-7146-43F4-B596-17F9932A369D}" type="parTrans" cxnId="{57F7AC6E-4012-47EA-BA2E-61928D645EFE}">
      <dgm:prSet/>
      <dgm:spPr/>
      <dgm:t>
        <a:bodyPr/>
        <a:lstStyle/>
        <a:p>
          <a:pPr rtl="1"/>
          <a:endParaRPr lang="en-US" b="0">
            <a:cs typeface="B Zar" pitchFamily="2" charset="-78"/>
          </a:endParaRPr>
        </a:p>
      </dgm:t>
    </dgm:pt>
    <dgm:pt modelId="{4057EBED-E4D9-410C-9B9F-F52E746A72EF}" type="sibTrans" cxnId="{57F7AC6E-4012-47EA-BA2E-61928D645EFE}">
      <dgm:prSet/>
      <dgm:spPr/>
      <dgm:t>
        <a:bodyPr/>
        <a:lstStyle/>
        <a:p>
          <a:pPr rtl="1"/>
          <a:endParaRPr lang="en-US" b="0">
            <a:cs typeface="B Zar" pitchFamily="2" charset="-78"/>
          </a:endParaRPr>
        </a:p>
      </dgm:t>
    </dgm:pt>
    <dgm:pt modelId="{E7EE2D4F-F140-4721-9E51-CCADC93F56C4}">
      <dgm:prSet phldrT="[Text]"/>
      <dgm:spPr/>
      <dgm:t>
        <a:bodyPr/>
        <a:lstStyle/>
        <a:p>
          <a:pPr rtl="1"/>
          <a:r>
            <a:rPr lang="fa-IR" b="0" dirty="0" smtClean="0">
              <a:cs typeface="B Zar" pitchFamily="2" charset="-78"/>
            </a:rPr>
            <a:t>توسعۀ میدان نفتی مسجد سلیمان</a:t>
          </a:r>
          <a:endParaRPr lang="en-US" b="0" dirty="0">
            <a:cs typeface="B Zar" pitchFamily="2" charset="-78"/>
          </a:endParaRPr>
        </a:p>
      </dgm:t>
    </dgm:pt>
    <dgm:pt modelId="{A4367555-46B1-4FF1-998D-5C30E64994BC}" type="parTrans" cxnId="{66F9EF31-FA86-4405-B9F3-30D48D065061}">
      <dgm:prSet/>
      <dgm:spPr/>
      <dgm:t>
        <a:bodyPr/>
        <a:lstStyle/>
        <a:p>
          <a:pPr rtl="1"/>
          <a:endParaRPr lang="en-US" b="0">
            <a:cs typeface="B Zar" pitchFamily="2" charset="-78"/>
          </a:endParaRPr>
        </a:p>
      </dgm:t>
    </dgm:pt>
    <dgm:pt modelId="{8051D8DC-11D1-4CFC-B25F-F866DB780920}" type="sibTrans" cxnId="{66F9EF31-FA86-4405-B9F3-30D48D065061}">
      <dgm:prSet/>
      <dgm:spPr/>
      <dgm:t>
        <a:bodyPr/>
        <a:lstStyle/>
        <a:p>
          <a:pPr rtl="1"/>
          <a:endParaRPr lang="en-US" b="0">
            <a:cs typeface="B Zar" pitchFamily="2" charset="-78"/>
          </a:endParaRPr>
        </a:p>
      </dgm:t>
    </dgm:pt>
    <dgm:pt modelId="{40CDDAA0-2B99-4D7D-9504-2BB4DC4F3527}" type="pres">
      <dgm:prSet presAssocID="{63897964-A135-42BF-9AE8-716B5AA6C4CD}" presName="diagram" presStyleCnt="0">
        <dgm:presLayoutVars>
          <dgm:dir/>
          <dgm:resizeHandles val="exact"/>
        </dgm:presLayoutVars>
      </dgm:prSet>
      <dgm:spPr/>
      <dgm:t>
        <a:bodyPr/>
        <a:lstStyle/>
        <a:p>
          <a:endParaRPr lang="en-US"/>
        </a:p>
      </dgm:t>
    </dgm:pt>
    <dgm:pt modelId="{4DC3413B-BF23-4FB8-9DB6-F530793F161A}" type="pres">
      <dgm:prSet presAssocID="{A23AB125-5C7B-4EE0-9130-F6E7731C718A}" presName="node" presStyleLbl="node1" presStyleIdx="0" presStyleCnt="10">
        <dgm:presLayoutVars>
          <dgm:bulletEnabled val="1"/>
        </dgm:presLayoutVars>
      </dgm:prSet>
      <dgm:spPr/>
      <dgm:t>
        <a:bodyPr/>
        <a:lstStyle/>
        <a:p>
          <a:endParaRPr lang="en-US"/>
        </a:p>
      </dgm:t>
    </dgm:pt>
    <dgm:pt modelId="{CF69DC66-5BB0-462E-8CF3-1EC7D55A516C}" type="pres">
      <dgm:prSet presAssocID="{00C84AAF-7C0D-407C-8A6E-DCEE950B98E4}" presName="sibTrans" presStyleCnt="0"/>
      <dgm:spPr/>
    </dgm:pt>
    <dgm:pt modelId="{999954F7-1636-452E-B8CD-B6042FDDA72D}" type="pres">
      <dgm:prSet presAssocID="{2690DA7C-F768-42F6-AB74-2C80CC093051}" presName="node" presStyleLbl="node1" presStyleIdx="1" presStyleCnt="10">
        <dgm:presLayoutVars>
          <dgm:bulletEnabled val="1"/>
        </dgm:presLayoutVars>
      </dgm:prSet>
      <dgm:spPr/>
      <dgm:t>
        <a:bodyPr/>
        <a:lstStyle/>
        <a:p>
          <a:endParaRPr lang="en-US"/>
        </a:p>
      </dgm:t>
    </dgm:pt>
    <dgm:pt modelId="{B5FFDAFB-57C7-4470-9958-696EEAC099BF}" type="pres">
      <dgm:prSet presAssocID="{D02F703B-FC72-4B81-A666-04D6628F1159}" presName="sibTrans" presStyleCnt="0"/>
      <dgm:spPr/>
    </dgm:pt>
    <dgm:pt modelId="{25E7C8F8-CBBF-459F-8FEE-4C1B72E2DA5A}" type="pres">
      <dgm:prSet presAssocID="{C485A7EA-41CD-4F41-BBA1-C6D5D47B4656}" presName="node" presStyleLbl="node1" presStyleIdx="2" presStyleCnt="10">
        <dgm:presLayoutVars>
          <dgm:bulletEnabled val="1"/>
        </dgm:presLayoutVars>
      </dgm:prSet>
      <dgm:spPr/>
      <dgm:t>
        <a:bodyPr/>
        <a:lstStyle/>
        <a:p>
          <a:endParaRPr lang="en-US"/>
        </a:p>
      </dgm:t>
    </dgm:pt>
    <dgm:pt modelId="{57C49CC2-4053-4EDF-AE20-B74CD5FD3486}" type="pres">
      <dgm:prSet presAssocID="{53E53103-7DD6-4F0C-A994-C45EF2CFBDFC}" presName="sibTrans" presStyleCnt="0"/>
      <dgm:spPr/>
    </dgm:pt>
    <dgm:pt modelId="{E409366C-18FC-4DAD-BEB9-3ABBEC03B28E}" type="pres">
      <dgm:prSet presAssocID="{72947A27-0C30-4900-BF2E-3EB3B3FC2ED7}" presName="node" presStyleLbl="node1" presStyleIdx="3" presStyleCnt="10">
        <dgm:presLayoutVars>
          <dgm:bulletEnabled val="1"/>
        </dgm:presLayoutVars>
      </dgm:prSet>
      <dgm:spPr/>
      <dgm:t>
        <a:bodyPr/>
        <a:lstStyle/>
        <a:p>
          <a:endParaRPr lang="en-US"/>
        </a:p>
      </dgm:t>
    </dgm:pt>
    <dgm:pt modelId="{62386C59-72DA-4EE0-86A3-BCA723FE43ED}" type="pres">
      <dgm:prSet presAssocID="{E6C1B2D4-957F-4B7D-B5E1-A1244ECDB5BD}" presName="sibTrans" presStyleCnt="0"/>
      <dgm:spPr/>
    </dgm:pt>
    <dgm:pt modelId="{F4C244E1-6B95-42B0-A5FE-20178B947716}" type="pres">
      <dgm:prSet presAssocID="{B1B5DB65-222C-4CF8-A3F7-8E0B773CED4D}" presName="node" presStyleLbl="node1" presStyleIdx="4" presStyleCnt="10">
        <dgm:presLayoutVars>
          <dgm:bulletEnabled val="1"/>
        </dgm:presLayoutVars>
      </dgm:prSet>
      <dgm:spPr/>
      <dgm:t>
        <a:bodyPr/>
        <a:lstStyle/>
        <a:p>
          <a:endParaRPr lang="en-US"/>
        </a:p>
      </dgm:t>
    </dgm:pt>
    <dgm:pt modelId="{25779F1C-C113-4B9A-B1D2-186023B3BDB9}" type="pres">
      <dgm:prSet presAssocID="{955DE165-FC9F-446F-B852-5C7BEBD0C3B2}" presName="sibTrans" presStyleCnt="0"/>
      <dgm:spPr/>
    </dgm:pt>
    <dgm:pt modelId="{FD1CC3BB-CB4F-42CF-A083-9692AD81AC78}" type="pres">
      <dgm:prSet presAssocID="{0468A31C-E115-4E05-B117-3627278E6754}" presName="node" presStyleLbl="node1" presStyleIdx="5" presStyleCnt="10">
        <dgm:presLayoutVars>
          <dgm:bulletEnabled val="1"/>
        </dgm:presLayoutVars>
      </dgm:prSet>
      <dgm:spPr/>
      <dgm:t>
        <a:bodyPr/>
        <a:lstStyle/>
        <a:p>
          <a:endParaRPr lang="en-US"/>
        </a:p>
      </dgm:t>
    </dgm:pt>
    <dgm:pt modelId="{BADC07D3-84F4-439B-8B27-F603FF303CA6}" type="pres">
      <dgm:prSet presAssocID="{3CBCAA69-4478-49E5-B312-F5EA2C72A34B}" presName="sibTrans" presStyleCnt="0"/>
      <dgm:spPr/>
    </dgm:pt>
    <dgm:pt modelId="{FDD45A7E-6D00-4F8F-A563-44C83C3ED5DD}" type="pres">
      <dgm:prSet presAssocID="{F53EA7F4-63CD-47ED-9BBA-F0F148995CB1}" presName="node" presStyleLbl="node1" presStyleIdx="6" presStyleCnt="10">
        <dgm:presLayoutVars>
          <dgm:bulletEnabled val="1"/>
        </dgm:presLayoutVars>
      </dgm:prSet>
      <dgm:spPr/>
      <dgm:t>
        <a:bodyPr/>
        <a:lstStyle/>
        <a:p>
          <a:endParaRPr lang="en-US"/>
        </a:p>
      </dgm:t>
    </dgm:pt>
    <dgm:pt modelId="{5FB6949B-D61B-4AFE-9B8B-DE528A24DB65}" type="pres">
      <dgm:prSet presAssocID="{B1E4F4A9-2F8B-4303-918A-9DC4FD7DEA74}" presName="sibTrans" presStyleCnt="0"/>
      <dgm:spPr/>
    </dgm:pt>
    <dgm:pt modelId="{815FB501-94F4-46AB-B860-E3E7B958B4EC}" type="pres">
      <dgm:prSet presAssocID="{EA719703-985F-4E45-9BB6-C0D780A35ACA}" presName="node" presStyleLbl="node1" presStyleIdx="7" presStyleCnt="10">
        <dgm:presLayoutVars>
          <dgm:bulletEnabled val="1"/>
        </dgm:presLayoutVars>
      </dgm:prSet>
      <dgm:spPr/>
      <dgm:t>
        <a:bodyPr/>
        <a:lstStyle/>
        <a:p>
          <a:endParaRPr lang="en-US"/>
        </a:p>
      </dgm:t>
    </dgm:pt>
    <dgm:pt modelId="{6485FA49-2694-4E63-A5E8-3E6CE2847F03}" type="pres">
      <dgm:prSet presAssocID="{4057EBED-E4D9-410C-9B9F-F52E746A72EF}" presName="sibTrans" presStyleCnt="0"/>
      <dgm:spPr/>
    </dgm:pt>
    <dgm:pt modelId="{260054ED-FB21-4C88-BBAA-DB2E64928F31}" type="pres">
      <dgm:prSet presAssocID="{E7EE2D4F-F140-4721-9E51-CCADC93F56C4}" presName="node" presStyleLbl="node1" presStyleIdx="8" presStyleCnt="10">
        <dgm:presLayoutVars>
          <dgm:bulletEnabled val="1"/>
        </dgm:presLayoutVars>
      </dgm:prSet>
      <dgm:spPr/>
      <dgm:t>
        <a:bodyPr/>
        <a:lstStyle/>
        <a:p>
          <a:endParaRPr lang="en-US"/>
        </a:p>
      </dgm:t>
    </dgm:pt>
    <dgm:pt modelId="{AF04FF2F-17A3-4DBA-998D-4D9E647705BE}" type="pres">
      <dgm:prSet presAssocID="{8051D8DC-11D1-4CFC-B25F-F866DB780920}" presName="sibTrans" presStyleCnt="0"/>
      <dgm:spPr/>
    </dgm:pt>
    <dgm:pt modelId="{471D94CE-A26D-48E7-AABF-25F513FF4411}" type="pres">
      <dgm:prSet presAssocID="{BE6EBB85-2C62-4B27-8090-C920D5F9121B}" presName="node" presStyleLbl="node1" presStyleIdx="9" presStyleCnt="10">
        <dgm:presLayoutVars>
          <dgm:bulletEnabled val="1"/>
        </dgm:presLayoutVars>
      </dgm:prSet>
      <dgm:spPr/>
      <dgm:t>
        <a:bodyPr/>
        <a:lstStyle/>
        <a:p>
          <a:endParaRPr lang="en-US"/>
        </a:p>
      </dgm:t>
    </dgm:pt>
  </dgm:ptLst>
  <dgm:cxnLst>
    <dgm:cxn modelId="{B2559AC3-DBCF-468F-AB4D-CCC5523F6A9E}" type="presOf" srcId="{B1B5DB65-222C-4CF8-A3F7-8E0B773CED4D}" destId="{F4C244E1-6B95-42B0-A5FE-20178B947716}" srcOrd="0" destOrd="0" presId="urn:microsoft.com/office/officeart/2005/8/layout/default#1"/>
    <dgm:cxn modelId="{EBF08FE2-1CD3-467F-B212-889864613455}" type="presOf" srcId="{0468A31C-E115-4E05-B117-3627278E6754}" destId="{FD1CC3BB-CB4F-42CF-A083-9692AD81AC78}" srcOrd="0" destOrd="0" presId="urn:microsoft.com/office/officeart/2005/8/layout/default#1"/>
    <dgm:cxn modelId="{1C2777BA-784C-4658-BE39-A4FFEA530C55}" srcId="{63897964-A135-42BF-9AE8-716B5AA6C4CD}" destId="{C485A7EA-41CD-4F41-BBA1-C6D5D47B4656}" srcOrd="2" destOrd="0" parTransId="{BE9627AF-79BC-4987-9B6F-ED1677C007AD}" sibTransId="{53E53103-7DD6-4F0C-A994-C45EF2CFBDFC}"/>
    <dgm:cxn modelId="{1E0B7FF4-D792-4718-BA8D-7227E7DD1AA8}" type="presOf" srcId="{EA719703-985F-4E45-9BB6-C0D780A35ACA}" destId="{815FB501-94F4-46AB-B860-E3E7B958B4EC}" srcOrd="0" destOrd="0" presId="urn:microsoft.com/office/officeart/2005/8/layout/default#1"/>
    <dgm:cxn modelId="{66F9EF31-FA86-4405-B9F3-30D48D065061}" srcId="{63897964-A135-42BF-9AE8-716B5AA6C4CD}" destId="{E7EE2D4F-F140-4721-9E51-CCADC93F56C4}" srcOrd="8" destOrd="0" parTransId="{A4367555-46B1-4FF1-998D-5C30E64994BC}" sibTransId="{8051D8DC-11D1-4CFC-B25F-F866DB780920}"/>
    <dgm:cxn modelId="{323B22C6-E8BB-4A43-BDB7-E5B14B3D72A5}" type="presOf" srcId="{A23AB125-5C7B-4EE0-9130-F6E7731C718A}" destId="{4DC3413B-BF23-4FB8-9DB6-F530793F161A}" srcOrd="0" destOrd="0" presId="urn:microsoft.com/office/officeart/2005/8/layout/default#1"/>
    <dgm:cxn modelId="{AA607818-65C0-4DB8-A021-EF94E11E8278}" type="presOf" srcId="{F53EA7F4-63CD-47ED-9BBA-F0F148995CB1}" destId="{FDD45A7E-6D00-4F8F-A563-44C83C3ED5DD}" srcOrd="0" destOrd="0" presId="urn:microsoft.com/office/officeart/2005/8/layout/default#1"/>
    <dgm:cxn modelId="{1D146920-4255-4117-AC36-2842E9887BEE}" type="presOf" srcId="{2690DA7C-F768-42F6-AB74-2C80CC093051}" destId="{999954F7-1636-452E-B8CD-B6042FDDA72D}" srcOrd="0" destOrd="0" presId="urn:microsoft.com/office/officeart/2005/8/layout/default#1"/>
    <dgm:cxn modelId="{57F7AC6E-4012-47EA-BA2E-61928D645EFE}" srcId="{63897964-A135-42BF-9AE8-716B5AA6C4CD}" destId="{EA719703-985F-4E45-9BB6-C0D780A35ACA}" srcOrd="7" destOrd="0" parTransId="{4B33F28C-7146-43F4-B596-17F9932A369D}" sibTransId="{4057EBED-E4D9-410C-9B9F-F52E746A72EF}"/>
    <dgm:cxn modelId="{EDD62C9E-0CB3-4E26-8D41-87FB7C145717}" srcId="{63897964-A135-42BF-9AE8-716B5AA6C4CD}" destId="{2690DA7C-F768-42F6-AB74-2C80CC093051}" srcOrd="1" destOrd="0" parTransId="{5022E42A-1873-4AC9-822E-A00FC53D6600}" sibTransId="{D02F703B-FC72-4B81-A666-04D6628F1159}"/>
    <dgm:cxn modelId="{4E66B1F6-2E11-423C-96C5-2A79D1CC2FEC}" srcId="{63897964-A135-42BF-9AE8-716B5AA6C4CD}" destId="{0468A31C-E115-4E05-B117-3627278E6754}" srcOrd="5" destOrd="0" parTransId="{FBB2505A-48FC-4BD8-99BB-D8243160ED69}" sibTransId="{3CBCAA69-4478-49E5-B312-F5EA2C72A34B}"/>
    <dgm:cxn modelId="{97B1B9A0-39D1-48B2-A9E8-EE703E35C284}" srcId="{63897964-A135-42BF-9AE8-716B5AA6C4CD}" destId="{BE6EBB85-2C62-4B27-8090-C920D5F9121B}" srcOrd="9" destOrd="0" parTransId="{9E9E98BF-17B3-42B2-9F8A-393E2BA7BE72}" sibTransId="{59B208F4-9A6F-4269-A80C-2B6F6CDA84FA}"/>
    <dgm:cxn modelId="{47FE0692-7043-4B92-A98A-72F780EDD345}" type="presOf" srcId="{C485A7EA-41CD-4F41-BBA1-C6D5D47B4656}" destId="{25E7C8F8-CBBF-459F-8FEE-4C1B72E2DA5A}" srcOrd="0" destOrd="0" presId="urn:microsoft.com/office/officeart/2005/8/layout/default#1"/>
    <dgm:cxn modelId="{85E0D9F3-B9CF-40E7-B761-DAC0CD6222AB}" srcId="{63897964-A135-42BF-9AE8-716B5AA6C4CD}" destId="{B1B5DB65-222C-4CF8-A3F7-8E0B773CED4D}" srcOrd="4" destOrd="0" parTransId="{4C128379-4F3D-4822-9587-F31E38E04400}" sibTransId="{955DE165-FC9F-446F-B852-5C7BEBD0C3B2}"/>
    <dgm:cxn modelId="{6F0425F5-7596-40E5-B5DE-315C4F6A719F}" srcId="{63897964-A135-42BF-9AE8-716B5AA6C4CD}" destId="{72947A27-0C30-4900-BF2E-3EB3B3FC2ED7}" srcOrd="3" destOrd="0" parTransId="{9006E160-5DBC-4AE0-B026-6DAB548A3045}" sibTransId="{E6C1B2D4-957F-4B7D-B5E1-A1244ECDB5BD}"/>
    <dgm:cxn modelId="{1413EA6E-5E88-4761-9DB2-10EEE5F39E8F}" srcId="{63897964-A135-42BF-9AE8-716B5AA6C4CD}" destId="{A23AB125-5C7B-4EE0-9130-F6E7731C718A}" srcOrd="0" destOrd="0" parTransId="{E216B9CB-A01B-4E99-B5CB-10763762F981}" sibTransId="{00C84AAF-7C0D-407C-8A6E-DCEE950B98E4}"/>
    <dgm:cxn modelId="{3CFDF24A-50EB-4533-8B2F-28AB14B243FF}" srcId="{63897964-A135-42BF-9AE8-716B5AA6C4CD}" destId="{F53EA7F4-63CD-47ED-9BBA-F0F148995CB1}" srcOrd="6" destOrd="0" parTransId="{43E93D4A-7FC8-4AB3-86EE-AF88EEC5E906}" sibTransId="{B1E4F4A9-2F8B-4303-918A-9DC4FD7DEA74}"/>
    <dgm:cxn modelId="{1C503834-7EBC-4F37-90F0-89DF6C9127B0}" type="presOf" srcId="{63897964-A135-42BF-9AE8-716B5AA6C4CD}" destId="{40CDDAA0-2B99-4D7D-9504-2BB4DC4F3527}" srcOrd="0" destOrd="0" presId="urn:microsoft.com/office/officeart/2005/8/layout/default#1"/>
    <dgm:cxn modelId="{56BC242D-6DC5-4C85-8E69-8B1B06298C89}" type="presOf" srcId="{E7EE2D4F-F140-4721-9E51-CCADC93F56C4}" destId="{260054ED-FB21-4C88-BBAA-DB2E64928F31}" srcOrd="0" destOrd="0" presId="urn:microsoft.com/office/officeart/2005/8/layout/default#1"/>
    <dgm:cxn modelId="{14B94216-E21A-43DC-9E7F-2CDB16333A4C}" type="presOf" srcId="{BE6EBB85-2C62-4B27-8090-C920D5F9121B}" destId="{471D94CE-A26D-48E7-AABF-25F513FF4411}" srcOrd="0" destOrd="0" presId="urn:microsoft.com/office/officeart/2005/8/layout/default#1"/>
    <dgm:cxn modelId="{DB388824-3439-4B2F-B7A1-7EBE7832F918}" type="presOf" srcId="{72947A27-0C30-4900-BF2E-3EB3B3FC2ED7}" destId="{E409366C-18FC-4DAD-BEB9-3ABBEC03B28E}" srcOrd="0" destOrd="0" presId="urn:microsoft.com/office/officeart/2005/8/layout/default#1"/>
    <dgm:cxn modelId="{EDFF9942-51BF-4A5F-B8E9-AFFF523918C9}" type="presParOf" srcId="{40CDDAA0-2B99-4D7D-9504-2BB4DC4F3527}" destId="{4DC3413B-BF23-4FB8-9DB6-F530793F161A}" srcOrd="0" destOrd="0" presId="urn:microsoft.com/office/officeart/2005/8/layout/default#1"/>
    <dgm:cxn modelId="{E4D82454-7BAD-42F0-8DA2-09ACDEAEC467}" type="presParOf" srcId="{40CDDAA0-2B99-4D7D-9504-2BB4DC4F3527}" destId="{CF69DC66-5BB0-462E-8CF3-1EC7D55A516C}" srcOrd="1" destOrd="0" presId="urn:microsoft.com/office/officeart/2005/8/layout/default#1"/>
    <dgm:cxn modelId="{C32EEA7F-F4B4-4508-8E7D-1E51283F7B39}" type="presParOf" srcId="{40CDDAA0-2B99-4D7D-9504-2BB4DC4F3527}" destId="{999954F7-1636-452E-B8CD-B6042FDDA72D}" srcOrd="2" destOrd="0" presId="urn:microsoft.com/office/officeart/2005/8/layout/default#1"/>
    <dgm:cxn modelId="{7AC642DB-81BB-419D-A6DA-853A17DD6000}" type="presParOf" srcId="{40CDDAA0-2B99-4D7D-9504-2BB4DC4F3527}" destId="{B5FFDAFB-57C7-4470-9958-696EEAC099BF}" srcOrd="3" destOrd="0" presId="urn:microsoft.com/office/officeart/2005/8/layout/default#1"/>
    <dgm:cxn modelId="{D26D2330-ABFD-4F5B-B402-78A5D940D294}" type="presParOf" srcId="{40CDDAA0-2B99-4D7D-9504-2BB4DC4F3527}" destId="{25E7C8F8-CBBF-459F-8FEE-4C1B72E2DA5A}" srcOrd="4" destOrd="0" presId="urn:microsoft.com/office/officeart/2005/8/layout/default#1"/>
    <dgm:cxn modelId="{A1B9C8FE-F698-4BCE-A76F-C97AB8845E0F}" type="presParOf" srcId="{40CDDAA0-2B99-4D7D-9504-2BB4DC4F3527}" destId="{57C49CC2-4053-4EDF-AE20-B74CD5FD3486}" srcOrd="5" destOrd="0" presId="urn:microsoft.com/office/officeart/2005/8/layout/default#1"/>
    <dgm:cxn modelId="{2E3A98BE-133B-4936-8332-407BBD9B770B}" type="presParOf" srcId="{40CDDAA0-2B99-4D7D-9504-2BB4DC4F3527}" destId="{E409366C-18FC-4DAD-BEB9-3ABBEC03B28E}" srcOrd="6" destOrd="0" presId="urn:microsoft.com/office/officeart/2005/8/layout/default#1"/>
    <dgm:cxn modelId="{27DD6A17-D19B-48F2-BFA5-DE11ED06220C}" type="presParOf" srcId="{40CDDAA0-2B99-4D7D-9504-2BB4DC4F3527}" destId="{62386C59-72DA-4EE0-86A3-BCA723FE43ED}" srcOrd="7" destOrd="0" presId="urn:microsoft.com/office/officeart/2005/8/layout/default#1"/>
    <dgm:cxn modelId="{82ADBC58-A37E-4C5D-BDEF-7D9D64AF6138}" type="presParOf" srcId="{40CDDAA0-2B99-4D7D-9504-2BB4DC4F3527}" destId="{F4C244E1-6B95-42B0-A5FE-20178B947716}" srcOrd="8" destOrd="0" presId="urn:microsoft.com/office/officeart/2005/8/layout/default#1"/>
    <dgm:cxn modelId="{842905F7-FF68-48F7-8917-8FF76E08F5DC}" type="presParOf" srcId="{40CDDAA0-2B99-4D7D-9504-2BB4DC4F3527}" destId="{25779F1C-C113-4B9A-B1D2-186023B3BDB9}" srcOrd="9" destOrd="0" presId="urn:microsoft.com/office/officeart/2005/8/layout/default#1"/>
    <dgm:cxn modelId="{73451B58-5A95-4E8F-AD17-177E50AC1048}" type="presParOf" srcId="{40CDDAA0-2B99-4D7D-9504-2BB4DC4F3527}" destId="{FD1CC3BB-CB4F-42CF-A083-9692AD81AC78}" srcOrd="10" destOrd="0" presId="urn:microsoft.com/office/officeart/2005/8/layout/default#1"/>
    <dgm:cxn modelId="{D060DE4F-7C07-4E71-9AD7-EE7E37F380C7}" type="presParOf" srcId="{40CDDAA0-2B99-4D7D-9504-2BB4DC4F3527}" destId="{BADC07D3-84F4-439B-8B27-F603FF303CA6}" srcOrd="11" destOrd="0" presId="urn:microsoft.com/office/officeart/2005/8/layout/default#1"/>
    <dgm:cxn modelId="{AE0EA1C8-9FEB-4291-BF78-1377529EE02A}" type="presParOf" srcId="{40CDDAA0-2B99-4D7D-9504-2BB4DC4F3527}" destId="{FDD45A7E-6D00-4F8F-A563-44C83C3ED5DD}" srcOrd="12" destOrd="0" presId="urn:microsoft.com/office/officeart/2005/8/layout/default#1"/>
    <dgm:cxn modelId="{6B0868AF-9B52-4166-A811-BFCD52ABE033}" type="presParOf" srcId="{40CDDAA0-2B99-4D7D-9504-2BB4DC4F3527}" destId="{5FB6949B-D61B-4AFE-9B8B-DE528A24DB65}" srcOrd="13" destOrd="0" presId="urn:microsoft.com/office/officeart/2005/8/layout/default#1"/>
    <dgm:cxn modelId="{2122716C-E9A7-4D1B-BD53-7E7622EC6FF3}" type="presParOf" srcId="{40CDDAA0-2B99-4D7D-9504-2BB4DC4F3527}" destId="{815FB501-94F4-46AB-B860-E3E7B958B4EC}" srcOrd="14" destOrd="0" presId="urn:microsoft.com/office/officeart/2005/8/layout/default#1"/>
    <dgm:cxn modelId="{F49AE80E-C222-4A5D-BBAB-63E806834D62}" type="presParOf" srcId="{40CDDAA0-2B99-4D7D-9504-2BB4DC4F3527}" destId="{6485FA49-2694-4E63-A5E8-3E6CE2847F03}" srcOrd="15" destOrd="0" presId="urn:microsoft.com/office/officeart/2005/8/layout/default#1"/>
    <dgm:cxn modelId="{1A816599-CC8B-474E-9727-F374A4DE554C}" type="presParOf" srcId="{40CDDAA0-2B99-4D7D-9504-2BB4DC4F3527}" destId="{260054ED-FB21-4C88-BBAA-DB2E64928F31}" srcOrd="16" destOrd="0" presId="urn:microsoft.com/office/officeart/2005/8/layout/default#1"/>
    <dgm:cxn modelId="{6887C658-C892-4DBB-AF09-88766EB48FED}" type="presParOf" srcId="{40CDDAA0-2B99-4D7D-9504-2BB4DC4F3527}" destId="{AF04FF2F-17A3-4DBA-998D-4D9E647705BE}" srcOrd="17" destOrd="0" presId="urn:microsoft.com/office/officeart/2005/8/layout/default#1"/>
    <dgm:cxn modelId="{10EC5AA8-9679-4A17-B9DE-9005E55B74D8}" type="presParOf" srcId="{40CDDAA0-2B99-4D7D-9504-2BB4DC4F3527}" destId="{471D94CE-A26D-48E7-AABF-25F513FF4411}" srcOrd="1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simple5" qsCatId="simple" csTypeId="urn:microsoft.com/office/officeart/2005/8/colors/accent2_1" csCatId="accent2" phldr="1"/>
      <dgm:spPr/>
      <dgm:t>
        <a:bodyPr/>
        <a:lstStyle/>
        <a:p>
          <a:endParaRPr lang="en-US"/>
        </a:p>
      </dgm:t>
    </dgm:pt>
    <dgm:pt modelId="{DA8253C5-8501-4D17-B3AC-A396259AC2ED}">
      <dgm:prSet custT="1"/>
      <dgm:spPr/>
      <dgm:t>
        <a:bodyPr/>
        <a:lstStyle/>
        <a:p>
          <a:pPr algn="ctr" rtl="1"/>
          <a:r>
            <a:rPr lang="fa-IR" sz="2400" dirty="0" smtClean="0">
              <a:latin typeface="ذ ظشق"/>
              <a:cs typeface="B Titr" pitchFamily="2" charset="-78"/>
            </a:rPr>
            <a:t>مشارکت بخش عمومی و خصوصی</a:t>
          </a:r>
          <a:endParaRPr lang="en-US" sz="2400" dirty="0">
            <a:latin typeface="ذ ظشق"/>
            <a:cs typeface="B Titr" pitchFamily="2" charset="-78"/>
          </a:endParaRPr>
        </a:p>
      </dgm:t>
    </dgm:pt>
    <dgm:pt modelId="{161C24EC-7497-4A29-BA5F-6F2FCA0636E6}" type="parTrans" cxnId="{CF98BBEA-2CDC-4DA1-9A18-D288BFF9479D}">
      <dgm:prSet/>
      <dgm:spPr/>
      <dgm:t>
        <a:bodyPr/>
        <a:lstStyle/>
        <a:p>
          <a:endParaRPr lang="en-US">
            <a:latin typeface="ذ ظشق"/>
            <a:cs typeface="B Zar" pitchFamily="2" charset="-78"/>
          </a:endParaRPr>
        </a:p>
      </dgm:t>
    </dgm:pt>
    <dgm:pt modelId="{9C698EB8-16A5-4BA6-AB66-5497F7FC2740}" type="sibTrans" cxnId="{CF98BBEA-2CDC-4DA1-9A18-D288BFF9479D}">
      <dgm:prSet/>
      <dgm:spPr/>
      <dgm:t>
        <a:bodyPr/>
        <a:lstStyle/>
        <a:p>
          <a:endParaRPr lang="en-US">
            <a:latin typeface="ذ ظشق"/>
            <a:cs typeface="B Zar" pitchFamily="2" charset="-78"/>
          </a:endParaRPr>
        </a:p>
      </dgm:t>
    </dgm:pt>
    <dgm:pt modelId="{5C1DC04B-64BA-41C7-A30A-39B42E4421C0}">
      <dgm:prSet custT="1"/>
      <dgm:spPr/>
      <dgm:t>
        <a:bodyPr tIns="91440" bIns="91440"/>
        <a:lstStyle/>
        <a:p>
          <a:pPr algn="justLow" rtl="1"/>
          <a:r>
            <a:rPr lang="fa-IR" sz="2000" b="0" i="0" dirty="0" smtClean="0">
              <a:cs typeface="B Nazanin" pitchFamily="2" charset="-78"/>
            </a:rPr>
            <a:t> </a:t>
          </a:r>
          <a:r>
            <a:rPr lang="fa-IR" sz="2000" dirty="0" smtClean="0">
              <a:cs typeface="B Nazanin" pitchFamily="2" charset="-78"/>
            </a:rPr>
            <a:t>سرمايه‌گذاري مشارکتي بخش‌هاي عمومی و خصوصی، به سرمايه‌گذاري‌هایی اطلاق مي‌گردد که در آن‌ها، يکي از نهادهای دولت محلي يا مرکزي، با مشارکت يک يا چند نهاد خصوصي، فعالیت‌های تأمين مالي، ساخت و بهره‌برداري پروژه را برعهده مي‌گيرند و درآمدهاي ناشي از راه‌اندازي پروژه نیز برمبنای نحوة مشارکت طرفین و توافقات صورت‌گرفته میان شرکا تقسيم مي‌گردد.</a:t>
          </a:r>
          <a:endParaRPr lang="en-US" sz="2000" b="1" i="0" dirty="0">
            <a:cs typeface="B Nazanin" pitchFamily="2" charset="-78"/>
          </a:endParaRPr>
        </a:p>
      </dgm:t>
    </dgm:pt>
    <dgm:pt modelId="{25707DD2-8B34-4082-B142-E3389D753994}" type="parTrans" cxnId="{406E12D0-D8B6-4DE6-9F23-441AD54FCEB8}">
      <dgm:prSet/>
      <dgm:spPr/>
      <dgm:t>
        <a:bodyPr/>
        <a:lstStyle/>
        <a:p>
          <a:endParaRPr lang="en-US">
            <a:latin typeface="ذ ظشق"/>
            <a:cs typeface="B Zar" pitchFamily="2" charset="-78"/>
          </a:endParaRPr>
        </a:p>
      </dgm:t>
    </dgm:pt>
    <dgm:pt modelId="{BCD072DE-899C-4946-B386-5B6158AAF2E2}" type="sibTrans" cxnId="{406E12D0-D8B6-4DE6-9F23-441AD54FCEB8}">
      <dgm:prSet/>
      <dgm:spPr/>
      <dgm:t>
        <a:bodyPr/>
        <a:lstStyle/>
        <a:p>
          <a:endParaRPr lang="en-US">
            <a:latin typeface="ذ ظشق"/>
            <a:cs typeface="B Zar" pitchFamily="2" charset="-78"/>
          </a:endParaRPr>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CCCE5F58-9BB1-4227-A17C-D14179E030C0}" type="pres">
      <dgm:prSet presAssocID="{DA8253C5-8501-4D17-B3AC-A396259AC2ED}" presName="parentLin" presStyleCnt="0"/>
      <dgm:spPr/>
      <dgm:t>
        <a:bodyPr/>
        <a:lstStyle/>
        <a:p>
          <a:endParaRPr lang="en-US"/>
        </a:p>
      </dgm:t>
    </dgm:pt>
    <dgm:pt modelId="{53FE5954-C555-4956-8B26-EADFB4373DC8}" type="pres">
      <dgm:prSet presAssocID="{DA8253C5-8501-4D17-B3AC-A396259AC2ED}" presName="parentLeftMargin" presStyleLbl="node1" presStyleIdx="0" presStyleCnt="1"/>
      <dgm:spPr/>
      <dgm:t>
        <a:bodyPr/>
        <a:lstStyle/>
        <a:p>
          <a:endParaRPr lang="en-US"/>
        </a:p>
      </dgm:t>
    </dgm:pt>
    <dgm:pt modelId="{2B22F8FC-3FDD-4C03-A9CF-F26740C6558C}" type="pres">
      <dgm:prSet presAssocID="{DA8253C5-8501-4D17-B3AC-A396259AC2ED}" presName="parentText" presStyleLbl="node1" presStyleIdx="0" presStyleCnt="1" custScaleY="434521" custLinFactNeighborX="11220" custLinFactNeighborY="-66123">
        <dgm:presLayoutVars>
          <dgm:chMax val="0"/>
          <dgm:bulletEnabled val="1"/>
        </dgm:presLayoutVars>
      </dgm:prSet>
      <dgm:spPr/>
      <dgm:t>
        <a:bodyPr/>
        <a:lstStyle/>
        <a:p>
          <a:endParaRPr lang="en-US"/>
        </a:p>
      </dgm:t>
    </dgm:pt>
    <dgm:pt modelId="{449948AC-2061-49CF-AE24-8BFE3D86600F}" type="pres">
      <dgm:prSet presAssocID="{DA8253C5-8501-4D17-B3AC-A396259AC2ED}" presName="negativeSpace" presStyleCnt="0"/>
      <dgm:spPr/>
      <dgm:t>
        <a:bodyPr/>
        <a:lstStyle/>
        <a:p>
          <a:endParaRPr lang="en-US"/>
        </a:p>
      </dgm:t>
    </dgm:pt>
    <dgm:pt modelId="{A640B782-A818-4466-A005-5EA73B50600B}" type="pres">
      <dgm:prSet presAssocID="{DA8253C5-8501-4D17-B3AC-A396259AC2ED}" presName="childText" presStyleLbl="conFgAcc1" presStyleIdx="0" presStyleCnt="1" custScaleY="597281" custLinFactNeighborY="-50347">
        <dgm:presLayoutVars>
          <dgm:bulletEnabled val="1"/>
        </dgm:presLayoutVars>
      </dgm:prSet>
      <dgm:spPr>
        <a:prstGeom prst="doubleWave">
          <a:avLst/>
        </a:prstGeom>
      </dgm:spPr>
      <dgm:t>
        <a:bodyPr/>
        <a:lstStyle/>
        <a:p>
          <a:endParaRPr lang="en-US"/>
        </a:p>
      </dgm:t>
    </dgm:pt>
  </dgm:ptLst>
  <dgm:cxnLst>
    <dgm:cxn modelId="{A0DFE0D6-A52A-4317-B06B-7C16C72732DB}" type="presOf" srcId="{DA8253C5-8501-4D17-B3AC-A396259AC2ED}" destId="{53FE5954-C555-4956-8B26-EADFB4373DC8}" srcOrd="0" destOrd="0" presId="urn:microsoft.com/office/officeart/2005/8/layout/list1"/>
    <dgm:cxn modelId="{CF98BBEA-2CDC-4DA1-9A18-D288BFF9479D}" srcId="{8D04A69E-D420-4816-8822-DD5FE2966501}" destId="{DA8253C5-8501-4D17-B3AC-A396259AC2ED}" srcOrd="0" destOrd="0" parTransId="{161C24EC-7497-4A29-BA5F-6F2FCA0636E6}" sibTransId="{9C698EB8-16A5-4BA6-AB66-5497F7FC2740}"/>
    <dgm:cxn modelId="{647662D4-E773-4782-A21F-6B47BA5EA4BD}" type="presOf" srcId="{8D04A69E-D420-4816-8822-DD5FE2966501}" destId="{3F8C8F5F-2417-4B7C-A829-95500BDA1A2A}" srcOrd="0" destOrd="0" presId="urn:microsoft.com/office/officeart/2005/8/layout/list1"/>
    <dgm:cxn modelId="{458FF097-5AA0-4CE5-BD69-3F96F6400E68}" type="presOf" srcId="{DA8253C5-8501-4D17-B3AC-A396259AC2ED}" destId="{2B22F8FC-3FDD-4C03-A9CF-F26740C6558C}" srcOrd="1" destOrd="0" presId="urn:microsoft.com/office/officeart/2005/8/layout/list1"/>
    <dgm:cxn modelId="{406E12D0-D8B6-4DE6-9F23-441AD54FCEB8}" srcId="{DA8253C5-8501-4D17-B3AC-A396259AC2ED}" destId="{5C1DC04B-64BA-41C7-A30A-39B42E4421C0}" srcOrd="0" destOrd="0" parTransId="{25707DD2-8B34-4082-B142-E3389D753994}" sibTransId="{BCD072DE-899C-4946-B386-5B6158AAF2E2}"/>
    <dgm:cxn modelId="{6BA57122-0095-4BAF-9516-F77C24E89352}" type="presOf" srcId="{5C1DC04B-64BA-41C7-A30A-39B42E4421C0}" destId="{A640B782-A818-4466-A005-5EA73B50600B}" srcOrd="0" destOrd="0" presId="urn:microsoft.com/office/officeart/2005/8/layout/list1"/>
    <dgm:cxn modelId="{F7F37A82-F621-41EA-87FB-7B693B4DA951}" type="presParOf" srcId="{3F8C8F5F-2417-4B7C-A829-95500BDA1A2A}" destId="{CCCE5F58-9BB1-4227-A17C-D14179E030C0}" srcOrd="0" destOrd="0" presId="urn:microsoft.com/office/officeart/2005/8/layout/list1"/>
    <dgm:cxn modelId="{4302A952-5D84-4047-BD40-38C33190CBA4}" type="presParOf" srcId="{CCCE5F58-9BB1-4227-A17C-D14179E030C0}" destId="{53FE5954-C555-4956-8B26-EADFB4373DC8}" srcOrd="0" destOrd="0" presId="urn:microsoft.com/office/officeart/2005/8/layout/list1"/>
    <dgm:cxn modelId="{14736160-B5A9-4018-B621-93586081AD13}" type="presParOf" srcId="{CCCE5F58-9BB1-4227-A17C-D14179E030C0}" destId="{2B22F8FC-3FDD-4C03-A9CF-F26740C6558C}" srcOrd="1" destOrd="0" presId="urn:microsoft.com/office/officeart/2005/8/layout/list1"/>
    <dgm:cxn modelId="{2D240F31-1616-4CE7-8200-3A9364506610}" type="presParOf" srcId="{3F8C8F5F-2417-4B7C-A829-95500BDA1A2A}" destId="{449948AC-2061-49CF-AE24-8BFE3D86600F}" srcOrd="1" destOrd="0" presId="urn:microsoft.com/office/officeart/2005/8/layout/list1"/>
    <dgm:cxn modelId="{F91D04DF-6C34-4F11-831A-3459864E3FB9}" type="presParOf" srcId="{3F8C8F5F-2417-4B7C-A829-95500BDA1A2A}" destId="{A640B782-A818-4466-A005-5EA73B50600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E02DB6-7986-4C64-B8CD-08F941192C73}" type="doc">
      <dgm:prSet loTypeId="urn:microsoft.com/office/officeart/2005/8/layout/arrow4" loCatId="process" qsTypeId="urn:microsoft.com/office/officeart/2005/8/quickstyle/3d1" qsCatId="3D" csTypeId="urn:microsoft.com/office/officeart/2005/8/colors/colorful3" csCatId="colorful" phldr="1"/>
      <dgm:spPr/>
      <dgm:t>
        <a:bodyPr/>
        <a:lstStyle/>
        <a:p>
          <a:endParaRPr lang="en-US"/>
        </a:p>
      </dgm:t>
    </dgm:pt>
    <dgm:pt modelId="{FBE1026C-6CA4-4860-A65E-A94FB29F3583}">
      <dgm:prSet custT="1"/>
      <dgm:spPr/>
      <dgm:t>
        <a:bodyPr/>
        <a:lstStyle/>
        <a:p>
          <a:pPr rtl="1"/>
          <a:r>
            <a:rPr lang="fa-IR" sz="2400" dirty="0" smtClean="0">
              <a:cs typeface="B Titr" pitchFamily="2" charset="-78"/>
            </a:rPr>
            <a:t>حسابداري  </a:t>
          </a:r>
          <a:r>
            <a:rPr lang="fa-IR" sz="2400" dirty="0" smtClean="0">
              <a:latin typeface="Times New Roman"/>
              <a:cs typeface="B Titr" pitchFamily="2" charset="-78"/>
            </a:rPr>
            <a:t>≡</a:t>
          </a:r>
          <a:r>
            <a:rPr lang="fa-IR" sz="2400" dirty="0" smtClean="0">
              <a:cs typeface="B Titr" pitchFamily="2" charset="-78"/>
            </a:rPr>
            <a:t> ارزش دفتري</a:t>
          </a:r>
          <a:endParaRPr lang="en-US" sz="2400" dirty="0">
            <a:cs typeface="B Titr" pitchFamily="2" charset="-78"/>
          </a:endParaRPr>
        </a:p>
      </dgm:t>
    </dgm:pt>
    <dgm:pt modelId="{04F627E4-3DDF-409B-A17C-751D7C8BB2E4}" type="parTrans" cxnId="{3C9CBCC4-5650-4217-B256-0AD350318E4A}">
      <dgm:prSet/>
      <dgm:spPr/>
      <dgm:t>
        <a:bodyPr/>
        <a:lstStyle/>
        <a:p>
          <a:endParaRPr lang="en-US" sz="3200">
            <a:cs typeface="B Titr" pitchFamily="2" charset="-78"/>
          </a:endParaRPr>
        </a:p>
      </dgm:t>
    </dgm:pt>
    <dgm:pt modelId="{0F938BF6-7315-443D-9FD0-FDBC61CBCA12}" type="sibTrans" cxnId="{3C9CBCC4-5650-4217-B256-0AD350318E4A}">
      <dgm:prSet/>
      <dgm:spPr/>
      <dgm:t>
        <a:bodyPr/>
        <a:lstStyle/>
        <a:p>
          <a:endParaRPr lang="en-US" sz="3200">
            <a:cs typeface="B Titr" pitchFamily="2" charset="-78"/>
          </a:endParaRPr>
        </a:p>
      </dgm:t>
    </dgm:pt>
    <dgm:pt modelId="{9135B371-DCA1-4498-8D96-5A01ACA22707}">
      <dgm:prSet custT="1"/>
      <dgm:spPr/>
      <dgm:t>
        <a:bodyPr/>
        <a:lstStyle/>
        <a:p>
          <a:pPr rtl="1"/>
          <a:r>
            <a:rPr lang="fa-IR" sz="2400" dirty="0" smtClean="0">
              <a:cs typeface="B Titr" pitchFamily="2" charset="-78"/>
            </a:rPr>
            <a:t>مالي  </a:t>
          </a:r>
          <a:r>
            <a:rPr lang="fa-IR" sz="2400" dirty="0" smtClean="0">
              <a:latin typeface="Times New Roman"/>
              <a:cs typeface="B Titr" pitchFamily="2" charset="-78"/>
            </a:rPr>
            <a:t>≡ </a:t>
          </a:r>
          <a:r>
            <a:rPr lang="fa-IR" sz="2400" dirty="0" smtClean="0">
              <a:cs typeface="B Titr" pitchFamily="2" charset="-78"/>
            </a:rPr>
            <a:t>ارزش بازار</a:t>
          </a:r>
          <a:endParaRPr lang="en-US" sz="2400" dirty="0">
            <a:cs typeface="B Titr" pitchFamily="2" charset="-78"/>
          </a:endParaRPr>
        </a:p>
      </dgm:t>
    </dgm:pt>
    <dgm:pt modelId="{A918BF92-76EE-4717-AFBD-6D5B17398290}" type="parTrans" cxnId="{824C7FD4-E41A-4FAD-80E5-4832FA7CE380}">
      <dgm:prSet/>
      <dgm:spPr/>
      <dgm:t>
        <a:bodyPr/>
        <a:lstStyle/>
        <a:p>
          <a:endParaRPr lang="en-US" sz="3200">
            <a:cs typeface="B Titr" pitchFamily="2" charset="-78"/>
          </a:endParaRPr>
        </a:p>
      </dgm:t>
    </dgm:pt>
    <dgm:pt modelId="{52311985-F353-4E32-BCCF-4ECCE9FAC136}" type="sibTrans" cxnId="{824C7FD4-E41A-4FAD-80E5-4832FA7CE380}">
      <dgm:prSet/>
      <dgm:spPr/>
      <dgm:t>
        <a:bodyPr/>
        <a:lstStyle/>
        <a:p>
          <a:endParaRPr lang="en-US" sz="3200">
            <a:cs typeface="B Titr" pitchFamily="2" charset="-78"/>
          </a:endParaRPr>
        </a:p>
      </dgm:t>
    </dgm:pt>
    <dgm:pt modelId="{A0EF14F5-F942-4BEC-A12C-BA0B4B863C09}" type="pres">
      <dgm:prSet presAssocID="{EEE02DB6-7986-4C64-B8CD-08F941192C73}" presName="compositeShape" presStyleCnt="0">
        <dgm:presLayoutVars>
          <dgm:chMax val="2"/>
          <dgm:dir/>
          <dgm:resizeHandles val="exact"/>
        </dgm:presLayoutVars>
      </dgm:prSet>
      <dgm:spPr/>
      <dgm:t>
        <a:bodyPr/>
        <a:lstStyle/>
        <a:p>
          <a:endParaRPr lang="en-US"/>
        </a:p>
      </dgm:t>
    </dgm:pt>
    <dgm:pt modelId="{9007CAB6-7303-4CA1-9E46-D69823468199}" type="pres">
      <dgm:prSet presAssocID="{FBE1026C-6CA4-4860-A65E-A94FB29F3583}" presName="upArrow" presStyleLbl="node1" presStyleIdx="0" presStyleCnt="2"/>
      <dgm:spPr/>
    </dgm:pt>
    <dgm:pt modelId="{4908CD5E-509C-4A21-BA73-7A70F4EA3CD0}" type="pres">
      <dgm:prSet presAssocID="{FBE1026C-6CA4-4860-A65E-A94FB29F3583}" presName="upArrowText" presStyleLbl="revTx" presStyleIdx="0" presStyleCnt="2">
        <dgm:presLayoutVars>
          <dgm:chMax val="0"/>
          <dgm:bulletEnabled val="1"/>
        </dgm:presLayoutVars>
      </dgm:prSet>
      <dgm:spPr/>
      <dgm:t>
        <a:bodyPr/>
        <a:lstStyle/>
        <a:p>
          <a:endParaRPr lang="en-US"/>
        </a:p>
      </dgm:t>
    </dgm:pt>
    <dgm:pt modelId="{DFF8024A-9B5E-4D42-8E20-03FC73233221}" type="pres">
      <dgm:prSet presAssocID="{9135B371-DCA1-4498-8D96-5A01ACA22707}" presName="downArrow" presStyleLbl="node1" presStyleIdx="1" presStyleCnt="2"/>
      <dgm:spPr/>
    </dgm:pt>
    <dgm:pt modelId="{66E379E8-E428-4E41-B686-381726E895EA}" type="pres">
      <dgm:prSet presAssocID="{9135B371-DCA1-4498-8D96-5A01ACA22707}" presName="downArrowText" presStyleLbl="revTx" presStyleIdx="1" presStyleCnt="2">
        <dgm:presLayoutVars>
          <dgm:chMax val="0"/>
          <dgm:bulletEnabled val="1"/>
        </dgm:presLayoutVars>
      </dgm:prSet>
      <dgm:spPr/>
      <dgm:t>
        <a:bodyPr/>
        <a:lstStyle/>
        <a:p>
          <a:endParaRPr lang="en-US"/>
        </a:p>
      </dgm:t>
    </dgm:pt>
  </dgm:ptLst>
  <dgm:cxnLst>
    <dgm:cxn modelId="{D3910B55-0112-49C9-A458-7BAACE27E762}" type="presOf" srcId="{EEE02DB6-7986-4C64-B8CD-08F941192C73}" destId="{A0EF14F5-F942-4BEC-A12C-BA0B4B863C09}" srcOrd="0" destOrd="0" presId="urn:microsoft.com/office/officeart/2005/8/layout/arrow4"/>
    <dgm:cxn modelId="{824C7FD4-E41A-4FAD-80E5-4832FA7CE380}" srcId="{EEE02DB6-7986-4C64-B8CD-08F941192C73}" destId="{9135B371-DCA1-4498-8D96-5A01ACA22707}" srcOrd="1" destOrd="0" parTransId="{A918BF92-76EE-4717-AFBD-6D5B17398290}" sibTransId="{52311985-F353-4E32-BCCF-4ECCE9FAC136}"/>
    <dgm:cxn modelId="{E6AB1DCC-CF00-46F5-A3C8-9219B9346D85}" type="presOf" srcId="{9135B371-DCA1-4498-8D96-5A01ACA22707}" destId="{66E379E8-E428-4E41-B686-381726E895EA}" srcOrd="0" destOrd="0" presId="urn:microsoft.com/office/officeart/2005/8/layout/arrow4"/>
    <dgm:cxn modelId="{3C9CBCC4-5650-4217-B256-0AD350318E4A}" srcId="{EEE02DB6-7986-4C64-B8CD-08F941192C73}" destId="{FBE1026C-6CA4-4860-A65E-A94FB29F3583}" srcOrd="0" destOrd="0" parTransId="{04F627E4-3DDF-409B-A17C-751D7C8BB2E4}" sibTransId="{0F938BF6-7315-443D-9FD0-FDBC61CBCA12}"/>
    <dgm:cxn modelId="{CFCA5D87-D31E-47A3-A926-716B7731FBDC}" type="presOf" srcId="{FBE1026C-6CA4-4860-A65E-A94FB29F3583}" destId="{4908CD5E-509C-4A21-BA73-7A70F4EA3CD0}" srcOrd="0" destOrd="0" presId="urn:microsoft.com/office/officeart/2005/8/layout/arrow4"/>
    <dgm:cxn modelId="{B22E668D-0207-4D2C-8B70-F82A0F0361BF}" type="presParOf" srcId="{A0EF14F5-F942-4BEC-A12C-BA0B4B863C09}" destId="{9007CAB6-7303-4CA1-9E46-D69823468199}" srcOrd="0" destOrd="0" presId="urn:microsoft.com/office/officeart/2005/8/layout/arrow4"/>
    <dgm:cxn modelId="{3E4D372E-E978-4BD2-94B0-933A87608621}" type="presParOf" srcId="{A0EF14F5-F942-4BEC-A12C-BA0B4B863C09}" destId="{4908CD5E-509C-4A21-BA73-7A70F4EA3CD0}" srcOrd="1" destOrd="0" presId="urn:microsoft.com/office/officeart/2005/8/layout/arrow4"/>
    <dgm:cxn modelId="{3E9A9113-4E53-41A7-8C29-9A4B328D7FF7}" type="presParOf" srcId="{A0EF14F5-F942-4BEC-A12C-BA0B4B863C09}" destId="{DFF8024A-9B5E-4D42-8E20-03FC73233221}" srcOrd="2" destOrd="0" presId="urn:microsoft.com/office/officeart/2005/8/layout/arrow4"/>
    <dgm:cxn modelId="{DA981F35-CBE8-4FD1-8037-D1C9F618971C}" type="presParOf" srcId="{A0EF14F5-F942-4BEC-A12C-BA0B4B863C09}" destId="{66E379E8-E428-4E41-B686-381726E895EA}"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D883CCA-463E-4D3F-923D-E89ED485631A}" type="doc">
      <dgm:prSet loTypeId="urn:microsoft.com/office/officeart/2005/8/layout/list1" loCatId="list" qsTypeId="urn:microsoft.com/office/officeart/2005/8/quickstyle/3d1" qsCatId="3D" csTypeId="urn:microsoft.com/office/officeart/2005/8/colors/accent2_1" csCatId="accent2" phldr="1"/>
      <dgm:spPr/>
      <dgm:t>
        <a:bodyPr/>
        <a:lstStyle/>
        <a:p>
          <a:endParaRPr lang="en-US"/>
        </a:p>
      </dgm:t>
    </dgm:pt>
    <dgm:pt modelId="{3A580556-C1B3-4CBF-A0E5-323AB474C96D}">
      <dgm:prSet custT="1"/>
      <dgm:spPr/>
      <dgm:t>
        <a:bodyPr/>
        <a:lstStyle/>
        <a:p>
          <a:pPr algn="ctr" rtl="1"/>
          <a:r>
            <a:rPr lang="fa-IR" sz="2800" dirty="0" smtClean="0">
              <a:cs typeface="B Titr" pitchFamily="2" charset="-78"/>
            </a:rPr>
            <a:t>معناي لغوي صكوك</a:t>
          </a:r>
          <a:endParaRPr lang="en-US" sz="2800" dirty="0">
            <a:cs typeface="B Titr" pitchFamily="2" charset="-78"/>
          </a:endParaRPr>
        </a:p>
      </dgm:t>
    </dgm:pt>
    <dgm:pt modelId="{4DCB4A6B-70E0-49C4-83B3-2B2E2C7F00A8}" type="parTrans" cxnId="{E2F09587-B242-40EC-BF74-C7C8E6724B9F}">
      <dgm:prSet/>
      <dgm:spPr/>
      <dgm:t>
        <a:bodyPr/>
        <a:lstStyle/>
        <a:p>
          <a:endParaRPr lang="en-US">
            <a:cs typeface="B Zar" pitchFamily="2" charset="-78"/>
          </a:endParaRPr>
        </a:p>
      </dgm:t>
    </dgm:pt>
    <dgm:pt modelId="{09C32A98-961C-4AEB-A25C-18CE976CFE09}" type="sibTrans" cxnId="{E2F09587-B242-40EC-BF74-C7C8E6724B9F}">
      <dgm:prSet/>
      <dgm:spPr/>
      <dgm:t>
        <a:bodyPr/>
        <a:lstStyle/>
        <a:p>
          <a:endParaRPr lang="en-US">
            <a:cs typeface="B Zar" pitchFamily="2" charset="-78"/>
          </a:endParaRPr>
        </a:p>
      </dgm:t>
    </dgm:pt>
    <dgm:pt modelId="{8F07BD0E-B830-47CE-9E69-34D40414F228}">
      <dgm:prSet custT="1"/>
      <dgm:spPr/>
      <dgm:t>
        <a:bodyPr/>
        <a:lstStyle/>
        <a:p>
          <a:pPr algn="justLow" rtl="1"/>
          <a:r>
            <a:rPr lang="ar-SA" sz="2800" dirty="0" smtClean="0">
              <a:cs typeface="B Zar" pitchFamily="2" charset="-78"/>
            </a:rPr>
            <a:t>اصطلاح صکوک در اصل برگرفته از واژ</a:t>
          </a:r>
          <a:r>
            <a:rPr lang="fa-IR" sz="2800" dirty="0" smtClean="0">
              <a:cs typeface="B Zar" pitchFamily="2" charset="-78"/>
            </a:rPr>
            <a:t>ة</a:t>
          </a:r>
          <a:r>
            <a:rPr lang="ar-SA" sz="2800" dirty="0" smtClean="0">
              <a:cs typeface="B Zar" pitchFamily="2" charset="-78"/>
            </a:rPr>
            <a:t> عربي صک به معناي چک، نوشته بدهکار، سفته و يا قبض بدهي است  اما در يک معناي کلي گواهي سرمايه‌گذاري اسلامي بهترين معنا براي آن است. در لغت</a:t>
          </a:r>
          <a:r>
            <a:rPr lang="fa-IR" sz="2800" dirty="0" smtClean="0">
              <a:cs typeface="B Zar" pitchFamily="2" charset="-78"/>
            </a:rPr>
            <a:t>‌</a:t>
          </a:r>
          <a:r>
            <a:rPr lang="ar-SA" sz="2800" dirty="0" smtClean="0">
              <a:cs typeface="B Zar" pitchFamily="2" charset="-78"/>
            </a:rPr>
            <a:t>نام</a:t>
          </a:r>
          <a:r>
            <a:rPr lang="fa-IR" sz="2800" dirty="0" smtClean="0">
              <a:cs typeface="B Zar" pitchFamily="2" charset="-78"/>
            </a:rPr>
            <a:t>ة</a:t>
          </a:r>
          <a:r>
            <a:rPr lang="ar-SA" sz="2800" dirty="0" smtClean="0">
              <a:cs typeface="B Zar" pitchFamily="2" charset="-78"/>
            </a:rPr>
            <a:t> دهخدا در شرح کلمه صک آن‌</a:t>
          </a:r>
          <a:r>
            <a:rPr lang="fa-IR" sz="2800" dirty="0" smtClean="0">
              <a:cs typeface="B Zar" pitchFamily="2" charset="-78"/>
            </a:rPr>
            <a:t> </a:t>
          </a:r>
          <a:r>
            <a:rPr lang="ar-SA" sz="2800" dirty="0" smtClean="0">
              <a:cs typeface="B Zar" pitchFamily="2" charset="-78"/>
            </a:rPr>
            <a:t>را نبشتن چک دانسته است.</a:t>
          </a:r>
          <a:endParaRPr lang="en-US" sz="2800" dirty="0">
            <a:cs typeface="B Zar" pitchFamily="2" charset="-78"/>
          </a:endParaRPr>
        </a:p>
      </dgm:t>
    </dgm:pt>
    <dgm:pt modelId="{064CED1E-3C43-45BD-94F3-72C0A1B2DC58}" type="parTrans" cxnId="{36C2210A-12C2-4D31-92C0-447F9A21104E}">
      <dgm:prSet/>
      <dgm:spPr/>
      <dgm:t>
        <a:bodyPr/>
        <a:lstStyle/>
        <a:p>
          <a:endParaRPr lang="en-US">
            <a:cs typeface="B Zar" pitchFamily="2" charset="-78"/>
          </a:endParaRPr>
        </a:p>
      </dgm:t>
    </dgm:pt>
    <dgm:pt modelId="{55D40385-9BFF-4F5D-B52F-01A484063391}" type="sibTrans" cxnId="{36C2210A-12C2-4D31-92C0-447F9A21104E}">
      <dgm:prSet/>
      <dgm:spPr/>
      <dgm:t>
        <a:bodyPr/>
        <a:lstStyle/>
        <a:p>
          <a:endParaRPr lang="en-US">
            <a:cs typeface="B Zar" pitchFamily="2" charset="-78"/>
          </a:endParaRPr>
        </a:p>
      </dgm:t>
    </dgm:pt>
    <dgm:pt modelId="{7DBF6A06-1E2F-426A-86BD-125A452A609D}" type="pres">
      <dgm:prSet presAssocID="{1D883CCA-463E-4D3F-923D-E89ED485631A}" presName="linear" presStyleCnt="0">
        <dgm:presLayoutVars>
          <dgm:dir/>
          <dgm:animLvl val="lvl"/>
          <dgm:resizeHandles val="exact"/>
        </dgm:presLayoutVars>
      </dgm:prSet>
      <dgm:spPr/>
      <dgm:t>
        <a:bodyPr/>
        <a:lstStyle/>
        <a:p>
          <a:endParaRPr lang="en-US"/>
        </a:p>
      </dgm:t>
    </dgm:pt>
    <dgm:pt modelId="{9DBE35BC-FB70-4089-992E-9147712ADDF4}" type="pres">
      <dgm:prSet presAssocID="{3A580556-C1B3-4CBF-A0E5-323AB474C96D}" presName="parentLin" presStyleCnt="0"/>
      <dgm:spPr/>
    </dgm:pt>
    <dgm:pt modelId="{636AE5A9-8947-4476-9234-2A999BC9C702}" type="pres">
      <dgm:prSet presAssocID="{3A580556-C1B3-4CBF-A0E5-323AB474C96D}" presName="parentLeftMargin" presStyleLbl="node1" presStyleIdx="0" presStyleCnt="1"/>
      <dgm:spPr/>
      <dgm:t>
        <a:bodyPr/>
        <a:lstStyle/>
        <a:p>
          <a:endParaRPr lang="en-US"/>
        </a:p>
      </dgm:t>
    </dgm:pt>
    <dgm:pt modelId="{35662712-05DA-492B-813B-13913C299F38}" type="pres">
      <dgm:prSet presAssocID="{3A580556-C1B3-4CBF-A0E5-323AB474C96D}" presName="parentText" presStyleLbl="node1" presStyleIdx="0" presStyleCnt="1" custScaleX="87831" custScaleY="44915" custLinFactX="265" custLinFactNeighborX="100000" custLinFactNeighborY="-27192">
        <dgm:presLayoutVars>
          <dgm:chMax val="0"/>
          <dgm:bulletEnabled val="1"/>
        </dgm:presLayoutVars>
      </dgm:prSet>
      <dgm:spPr/>
      <dgm:t>
        <a:bodyPr/>
        <a:lstStyle/>
        <a:p>
          <a:endParaRPr lang="en-US"/>
        </a:p>
      </dgm:t>
    </dgm:pt>
    <dgm:pt modelId="{F48C8B5B-5B87-4250-8EEA-CB880FD54904}" type="pres">
      <dgm:prSet presAssocID="{3A580556-C1B3-4CBF-A0E5-323AB474C96D}" presName="negativeSpace" presStyleCnt="0"/>
      <dgm:spPr/>
    </dgm:pt>
    <dgm:pt modelId="{F8F35751-9A34-4D69-9460-AA515BBC1734}" type="pres">
      <dgm:prSet presAssocID="{3A580556-C1B3-4CBF-A0E5-323AB474C96D}" presName="childText" presStyleLbl="conFgAcc1" presStyleIdx="0" presStyleCnt="1">
        <dgm:presLayoutVars>
          <dgm:bulletEnabled val="1"/>
        </dgm:presLayoutVars>
      </dgm:prSet>
      <dgm:spPr/>
      <dgm:t>
        <a:bodyPr/>
        <a:lstStyle/>
        <a:p>
          <a:endParaRPr lang="en-US"/>
        </a:p>
      </dgm:t>
    </dgm:pt>
  </dgm:ptLst>
  <dgm:cxnLst>
    <dgm:cxn modelId="{36C2210A-12C2-4D31-92C0-447F9A21104E}" srcId="{3A580556-C1B3-4CBF-A0E5-323AB474C96D}" destId="{8F07BD0E-B830-47CE-9E69-34D40414F228}" srcOrd="0" destOrd="0" parTransId="{064CED1E-3C43-45BD-94F3-72C0A1B2DC58}" sibTransId="{55D40385-9BFF-4F5D-B52F-01A484063391}"/>
    <dgm:cxn modelId="{C9A977F7-2FD9-45FD-B739-84EFA7272FEA}" type="presOf" srcId="{3A580556-C1B3-4CBF-A0E5-323AB474C96D}" destId="{35662712-05DA-492B-813B-13913C299F38}" srcOrd="1" destOrd="0" presId="urn:microsoft.com/office/officeart/2005/8/layout/list1"/>
    <dgm:cxn modelId="{68FB1DD7-3FC2-4825-808F-AB984DA47E07}" type="presOf" srcId="{3A580556-C1B3-4CBF-A0E5-323AB474C96D}" destId="{636AE5A9-8947-4476-9234-2A999BC9C702}" srcOrd="0" destOrd="0" presId="urn:microsoft.com/office/officeart/2005/8/layout/list1"/>
    <dgm:cxn modelId="{81219105-9EF1-4361-A68A-308B8C7BACF4}" type="presOf" srcId="{1D883CCA-463E-4D3F-923D-E89ED485631A}" destId="{7DBF6A06-1E2F-426A-86BD-125A452A609D}" srcOrd="0" destOrd="0" presId="urn:microsoft.com/office/officeart/2005/8/layout/list1"/>
    <dgm:cxn modelId="{E2F09587-B242-40EC-BF74-C7C8E6724B9F}" srcId="{1D883CCA-463E-4D3F-923D-E89ED485631A}" destId="{3A580556-C1B3-4CBF-A0E5-323AB474C96D}" srcOrd="0" destOrd="0" parTransId="{4DCB4A6B-70E0-49C4-83B3-2B2E2C7F00A8}" sibTransId="{09C32A98-961C-4AEB-A25C-18CE976CFE09}"/>
    <dgm:cxn modelId="{42D5DEE8-AA43-4BA6-B7BB-50D623FF7478}" type="presOf" srcId="{8F07BD0E-B830-47CE-9E69-34D40414F228}" destId="{F8F35751-9A34-4D69-9460-AA515BBC1734}" srcOrd="0" destOrd="0" presId="urn:microsoft.com/office/officeart/2005/8/layout/list1"/>
    <dgm:cxn modelId="{19CAD509-0634-405B-BBD2-9A9E25C523E6}" type="presParOf" srcId="{7DBF6A06-1E2F-426A-86BD-125A452A609D}" destId="{9DBE35BC-FB70-4089-992E-9147712ADDF4}" srcOrd="0" destOrd="0" presId="urn:microsoft.com/office/officeart/2005/8/layout/list1"/>
    <dgm:cxn modelId="{E7DE4D6F-D7BA-4174-83BB-EF1073BA18CC}" type="presParOf" srcId="{9DBE35BC-FB70-4089-992E-9147712ADDF4}" destId="{636AE5A9-8947-4476-9234-2A999BC9C702}" srcOrd="0" destOrd="0" presId="urn:microsoft.com/office/officeart/2005/8/layout/list1"/>
    <dgm:cxn modelId="{2B064D20-1B32-48E2-B767-9379CF225098}" type="presParOf" srcId="{9DBE35BC-FB70-4089-992E-9147712ADDF4}" destId="{35662712-05DA-492B-813B-13913C299F38}" srcOrd="1" destOrd="0" presId="urn:microsoft.com/office/officeart/2005/8/layout/list1"/>
    <dgm:cxn modelId="{9E04F820-BB45-42AA-8543-6B96A084628B}" type="presParOf" srcId="{7DBF6A06-1E2F-426A-86BD-125A452A609D}" destId="{F48C8B5B-5B87-4250-8EEA-CB880FD54904}" srcOrd="1" destOrd="0" presId="urn:microsoft.com/office/officeart/2005/8/layout/list1"/>
    <dgm:cxn modelId="{17E5B7EE-F5FD-4658-A698-0D43F6A7D0DF}" type="presParOf" srcId="{7DBF6A06-1E2F-426A-86BD-125A452A609D}" destId="{F8F35751-9A34-4D69-9460-AA515BBC173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D883CCA-463E-4D3F-923D-E89ED485631A}" type="doc">
      <dgm:prSet loTypeId="urn:microsoft.com/office/officeart/2005/8/layout/list1" loCatId="list" qsTypeId="urn:microsoft.com/office/officeart/2005/8/quickstyle/3d1" qsCatId="3D" csTypeId="urn:microsoft.com/office/officeart/2005/8/colors/accent2_1" csCatId="accent2" phldr="1"/>
      <dgm:spPr/>
      <dgm:t>
        <a:bodyPr/>
        <a:lstStyle/>
        <a:p>
          <a:endParaRPr lang="en-US"/>
        </a:p>
      </dgm:t>
    </dgm:pt>
    <dgm:pt modelId="{3A580556-C1B3-4CBF-A0E5-323AB474C96D}">
      <dgm:prSet custT="1"/>
      <dgm:spPr/>
      <dgm:t>
        <a:bodyPr/>
        <a:lstStyle/>
        <a:p>
          <a:pPr algn="ctr" rtl="1"/>
          <a:r>
            <a:rPr lang="fa-IR" sz="2800" b="1" dirty="0" smtClean="0">
              <a:cs typeface="B Titr" pitchFamily="2" charset="-78"/>
            </a:rPr>
            <a:t>انواع صکوک</a:t>
          </a:r>
          <a:endParaRPr lang="en-US" sz="2800" b="1" dirty="0">
            <a:cs typeface="B Titr" pitchFamily="2" charset="-78"/>
          </a:endParaRPr>
        </a:p>
      </dgm:t>
    </dgm:pt>
    <dgm:pt modelId="{4DCB4A6B-70E0-49C4-83B3-2B2E2C7F00A8}" type="parTrans" cxnId="{E2F09587-B242-40EC-BF74-C7C8E6724B9F}">
      <dgm:prSet/>
      <dgm:spPr/>
      <dgm:t>
        <a:bodyPr/>
        <a:lstStyle/>
        <a:p>
          <a:endParaRPr lang="en-US">
            <a:cs typeface="B Zar" pitchFamily="2" charset="-78"/>
          </a:endParaRPr>
        </a:p>
      </dgm:t>
    </dgm:pt>
    <dgm:pt modelId="{09C32A98-961C-4AEB-A25C-18CE976CFE09}" type="sibTrans" cxnId="{E2F09587-B242-40EC-BF74-C7C8E6724B9F}">
      <dgm:prSet/>
      <dgm:spPr/>
      <dgm:t>
        <a:bodyPr/>
        <a:lstStyle/>
        <a:p>
          <a:endParaRPr lang="en-US">
            <a:cs typeface="B Zar" pitchFamily="2" charset="-78"/>
          </a:endParaRPr>
        </a:p>
      </dgm:t>
    </dgm:pt>
    <dgm:pt modelId="{8F07BD0E-B830-47CE-9E69-34D40414F228}">
      <dgm:prSet custT="1"/>
      <dgm:spPr/>
      <dgm:t>
        <a:bodyPr/>
        <a:lstStyle/>
        <a:p>
          <a:pPr algn="justLow" rtl="1"/>
          <a:r>
            <a:rPr lang="fa-IR" sz="2400" b="0" i="0" dirty="0" smtClean="0">
              <a:cs typeface="B Nazanin" pitchFamily="2" charset="-78"/>
            </a:rPr>
            <a:t>صکوک را براساس طبقه‌بندي ارائه‌شده توسط سازمان حسابداري و حسابرسي نهادهاي مالي اسلامي مي‌توان به 14طبقه تقسيم كرد که مهم‌ترين آن‌ها در جدول زير آمده است.</a:t>
          </a:r>
          <a:endParaRPr lang="en-US" sz="2400" dirty="0">
            <a:cs typeface="B Nazanin" pitchFamily="2" charset="-78"/>
          </a:endParaRPr>
        </a:p>
      </dgm:t>
    </dgm:pt>
    <dgm:pt modelId="{064CED1E-3C43-45BD-94F3-72C0A1B2DC58}" type="parTrans" cxnId="{36C2210A-12C2-4D31-92C0-447F9A21104E}">
      <dgm:prSet/>
      <dgm:spPr/>
      <dgm:t>
        <a:bodyPr/>
        <a:lstStyle/>
        <a:p>
          <a:endParaRPr lang="en-US">
            <a:cs typeface="B Zar" pitchFamily="2" charset="-78"/>
          </a:endParaRPr>
        </a:p>
      </dgm:t>
    </dgm:pt>
    <dgm:pt modelId="{55D40385-9BFF-4F5D-B52F-01A484063391}" type="sibTrans" cxnId="{36C2210A-12C2-4D31-92C0-447F9A21104E}">
      <dgm:prSet/>
      <dgm:spPr/>
      <dgm:t>
        <a:bodyPr/>
        <a:lstStyle/>
        <a:p>
          <a:endParaRPr lang="en-US">
            <a:cs typeface="B Zar" pitchFamily="2" charset="-78"/>
          </a:endParaRPr>
        </a:p>
      </dgm:t>
    </dgm:pt>
    <dgm:pt modelId="{7DBF6A06-1E2F-426A-86BD-125A452A609D}" type="pres">
      <dgm:prSet presAssocID="{1D883CCA-463E-4D3F-923D-E89ED485631A}" presName="linear" presStyleCnt="0">
        <dgm:presLayoutVars>
          <dgm:dir/>
          <dgm:animLvl val="lvl"/>
          <dgm:resizeHandles val="exact"/>
        </dgm:presLayoutVars>
      </dgm:prSet>
      <dgm:spPr/>
      <dgm:t>
        <a:bodyPr/>
        <a:lstStyle/>
        <a:p>
          <a:endParaRPr lang="en-US"/>
        </a:p>
      </dgm:t>
    </dgm:pt>
    <dgm:pt modelId="{9DBE35BC-FB70-4089-992E-9147712ADDF4}" type="pres">
      <dgm:prSet presAssocID="{3A580556-C1B3-4CBF-A0E5-323AB474C96D}" presName="parentLin" presStyleCnt="0"/>
      <dgm:spPr/>
    </dgm:pt>
    <dgm:pt modelId="{636AE5A9-8947-4476-9234-2A999BC9C702}" type="pres">
      <dgm:prSet presAssocID="{3A580556-C1B3-4CBF-A0E5-323AB474C96D}" presName="parentLeftMargin" presStyleLbl="node1" presStyleIdx="0" presStyleCnt="1"/>
      <dgm:spPr/>
      <dgm:t>
        <a:bodyPr/>
        <a:lstStyle/>
        <a:p>
          <a:endParaRPr lang="en-US"/>
        </a:p>
      </dgm:t>
    </dgm:pt>
    <dgm:pt modelId="{35662712-05DA-492B-813B-13913C299F38}" type="pres">
      <dgm:prSet presAssocID="{3A580556-C1B3-4CBF-A0E5-323AB474C96D}" presName="parentText" presStyleLbl="node1" presStyleIdx="0" presStyleCnt="1" custScaleX="87831" custScaleY="44915" custLinFactNeighborX="29630" custLinFactNeighborY="-62692">
        <dgm:presLayoutVars>
          <dgm:chMax val="0"/>
          <dgm:bulletEnabled val="1"/>
        </dgm:presLayoutVars>
      </dgm:prSet>
      <dgm:spPr/>
      <dgm:t>
        <a:bodyPr/>
        <a:lstStyle/>
        <a:p>
          <a:endParaRPr lang="en-US"/>
        </a:p>
      </dgm:t>
    </dgm:pt>
    <dgm:pt modelId="{F48C8B5B-5B87-4250-8EEA-CB880FD54904}" type="pres">
      <dgm:prSet presAssocID="{3A580556-C1B3-4CBF-A0E5-323AB474C96D}" presName="negativeSpace" presStyleCnt="0"/>
      <dgm:spPr/>
    </dgm:pt>
    <dgm:pt modelId="{F8F35751-9A34-4D69-9460-AA515BBC1734}" type="pres">
      <dgm:prSet presAssocID="{3A580556-C1B3-4CBF-A0E5-323AB474C96D}" presName="childText" presStyleLbl="conFgAcc1" presStyleIdx="0" presStyleCnt="1" custLinFactNeighborY="-99328">
        <dgm:presLayoutVars>
          <dgm:bulletEnabled val="1"/>
        </dgm:presLayoutVars>
      </dgm:prSet>
      <dgm:spPr/>
      <dgm:t>
        <a:bodyPr/>
        <a:lstStyle/>
        <a:p>
          <a:endParaRPr lang="en-US"/>
        </a:p>
      </dgm:t>
    </dgm:pt>
  </dgm:ptLst>
  <dgm:cxnLst>
    <dgm:cxn modelId="{76C344CF-32AA-404A-8491-DF5D32C07661}" type="presOf" srcId="{3A580556-C1B3-4CBF-A0E5-323AB474C96D}" destId="{35662712-05DA-492B-813B-13913C299F38}" srcOrd="1" destOrd="0" presId="urn:microsoft.com/office/officeart/2005/8/layout/list1"/>
    <dgm:cxn modelId="{E5871576-4C52-4243-B700-AE655475426E}" type="presOf" srcId="{3A580556-C1B3-4CBF-A0E5-323AB474C96D}" destId="{636AE5A9-8947-4476-9234-2A999BC9C702}" srcOrd="0" destOrd="0" presId="urn:microsoft.com/office/officeart/2005/8/layout/list1"/>
    <dgm:cxn modelId="{D79D5FA4-F331-4A3A-9CFF-07CDBD6DF3DD}" type="presOf" srcId="{1D883CCA-463E-4D3F-923D-E89ED485631A}" destId="{7DBF6A06-1E2F-426A-86BD-125A452A609D}" srcOrd="0" destOrd="0" presId="urn:microsoft.com/office/officeart/2005/8/layout/list1"/>
    <dgm:cxn modelId="{E2F09587-B242-40EC-BF74-C7C8E6724B9F}" srcId="{1D883CCA-463E-4D3F-923D-E89ED485631A}" destId="{3A580556-C1B3-4CBF-A0E5-323AB474C96D}" srcOrd="0" destOrd="0" parTransId="{4DCB4A6B-70E0-49C4-83B3-2B2E2C7F00A8}" sibTransId="{09C32A98-961C-4AEB-A25C-18CE976CFE09}"/>
    <dgm:cxn modelId="{36C2210A-12C2-4D31-92C0-447F9A21104E}" srcId="{3A580556-C1B3-4CBF-A0E5-323AB474C96D}" destId="{8F07BD0E-B830-47CE-9E69-34D40414F228}" srcOrd="0" destOrd="0" parTransId="{064CED1E-3C43-45BD-94F3-72C0A1B2DC58}" sibTransId="{55D40385-9BFF-4F5D-B52F-01A484063391}"/>
    <dgm:cxn modelId="{2B15D073-2404-43BE-80DE-47A93340B99B}" type="presOf" srcId="{8F07BD0E-B830-47CE-9E69-34D40414F228}" destId="{F8F35751-9A34-4D69-9460-AA515BBC1734}" srcOrd="0" destOrd="0" presId="urn:microsoft.com/office/officeart/2005/8/layout/list1"/>
    <dgm:cxn modelId="{06FF8C56-E084-45EA-BEB1-ED4F2C22FA6C}" type="presParOf" srcId="{7DBF6A06-1E2F-426A-86BD-125A452A609D}" destId="{9DBE35BC-FB70-4089-992E-9147712ADDF4}" srcOrd="0" destOrd="0" presId="urn:microsoft.com/office/officeart/2005/8/layout/list1"/>
    <dgm:cxn modelId="{F21F9811-BFA8-477E-A319-6EE55622AC7D}" type="presParOf" srcId="{9DBE35BC-FB70-4089-992E-9147712ADDF4}" destId="{636AE5A9-8947-4476-9234-2A999BC9C702}" srcOrd="0" destOrd="0" presId="urn:microsoft.com/office/officeart/2005/8/layout/list1"/>
    <dgm:cxn modelId="{A15B83B0-F8D1-457E-BED3-78E786C1D7F2}" type="presParOf" srcId="{9DBE35BC-FB70-4089-992E-9147712ADDF4}" destId="{35662712-05DA-492B-813B-13913C299F38}" srcOrd="1" destOrd="0" presId="urn:microsoft.com/office/officeart/2005/8/layout/list1"/>
    <dgm:cxn modelId="{E3BC716C-E203-4B5D-90F4-B553D580BEC6}" type="presParOf" srcId="{7DBF6A06-1E2F-426A-86BD-125A452A609D}" destId="{F48C8B5B-5B87-4250-8EEA-CB880FD54904}" srcOrd="1" destOrd="0" presId="urn:microsoft.com/office/officeart/2005/8/layout/list1"/>
    <dgm:cxn modelId="{6BE91123-2CC1-4BD8-BB20-94F0314B9A86}" type="presParOf" srcId="{7DBF6A06-1E2F-426A-86BD-125A452A609D}" destId="{F8F35751-9A34-4D69-9460-AA515BBC173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D883CCA-463E-4D3F-923D-E89ED485631A}" type="doc">
      <dgm:prSet loTypeId="urn:microsoft.com/office/officeart/2005/8/layout/list1" loCatId="list" qsTypeId="urn:microsoft.com/office/officeart/2005/8/quickstyle/3d1" qsCatId="3D" csTypeId="urn:microsoft.com/office/officeart/2005/8/colors/accent2_1" csCatId="accent2" phldr="1"/>
      <dgm:spPr/>
      <dgm:t>
        <a:bodyPr/>
        <a:lstStyle/>
        <a:p>
          <a:endParaRPr lang="en-US"/>
        </a:p>
      </dgm:t>
    </dgm:pt>
    <dgm:pt modelId="{3A580556-C1B3-4CBF-A0E5-323AB474C96D}">
      <dgm:prSet custT="1"/>
      <dgm:spPr/>
      <dgm:t>
        <a:bodyPr/>
        <a:lstStyle/>
        <a:p>
          <a:pPr algn="ctr" rtl="1"/>
          <a:r>
            <a:rPr lang="fa-IR" sz="2800" b="1" dirty="0" smtClean="0">
              <a:cs typeface="B Titr" pitchFamily="2" charset="-78"/>
            </a:rPr>
            <a:t>صکوک در ايران</a:t>
          </a:r>
          <a:endParaRPr lang="en-US" sz="2800" b="1" dirty="0">
            <a:cs typeface="B Titr" pitchFamily="2" charset="-78"/>
          </a:endParaRPr>
        </a:p>
      </dgm:t>
    </dgm:pt>
    <dgm:pt modelId="{4DCB4A6B-70E0-49C4-83B3-2B2E2C7F00A8}" type="parTrans" cxnId="{E2F09587-B242-40EC-BF74-C7C8E6724B9F}">
      <dgm:prSet/>
      <dgm:spPr/>
      <dgm:t>
        <a:bodyPr/>
        <a:lstStyle/>
        <a:p>
          <a:endParaRPr lang="en-US">
            <a:cs typeface="B Zar" pitchFamily="2" charset="-78"/>
          </a:endParaRPr>
        </a:p>
      </dgm:t>
    </dgm:pt>
    <dgm:pt modelId="{09C32A98-961C-4AEB-A25C-18CE976CFE09}" type="sibTrans" cxnId="{E2F09587-B242-40EC-BF74-C7C8E6724B9F}">
      <dgm:prSet/>
      <dgm:spPr/>
      <dgm:t>
        <a:bodyPr/>
        <a:lstStyle/>
        <a:p>
          <a:endParaRPr lang="en-US">
            <a:cs typeface="B Zar" pitchFamily="2" charset="-78"/>
          </a:endParaRPr>
        </a:p>
      </dgm:t>
    </dgm:pt>
    <dgm:pt modelId="{8F07BD0E-B830-47CE-9E69-34D40414F228}">
      <dgm:prSet custT="1"/>
      <dgm:spPr/>
      <dgm:t>
        <a:bodyPr/>
        <a:lstStyle/>
        <a:p>
          <a:pPr algn="justLow" rtl="1"/>
          <a:r>
            <a:rPr lang="fa-IR" sz="2000" dirty="0" smtClean="0">
              <a:cs typeface="B Nazanin" pitchFamily="2" charset="-78"/>
            </a:rPr>
            <a:t>بيش‌ترين حجم صکوک منتشره در سطح جهان به صکوک اجاره تعلق دارد.</a:t>
          </a:r>
          <a:endParaRPr lang="en-US" sz="2000" dirty="0">
            <a:cs typeface="B Nazanin" pitchFamily="2" charset="-78"/>
          </a:endParaRPr>
        </a:p>
      </dgm:t>
    </dgm:pt>
    <dgm:pt modelId="{064CED1E-3C43-45BD-94F3-72C0A1B2DC58}" type="parTrans" cxnId="{36C2210A-12C2-4D31-92C0-447F9A21104E}">
      <dgm:prSet/>
      <dgm:spPr/>
      <dgm:t>
        <a:bodyPr/>
        <a:lstStyle/>
        <a:p>
          <a:endParaRPr lang="en-US">
            <a:cs typeface="B Zar" pitchFamily="2" charset="-78"/>
          </a:endParaRPr>
        </a:p>
      </dgm:t>
    </dgm:pt>
    <dgm:pt modelId="{55D40385-9BFF-4F5D-B52F-01A484063391}" type="sibTrans" cxnId="{36C2210A-12C2-4D31-92C0-447F9A21104E}">
      <dgm:prSet/>
      <dgm:spPr/>
      <dgm:t>
        <a:bodyPr/>
        <a:lstStyle/>
        <a:p>
          <a:endParaRPr lang="en-US">
            <a:cs typeface="B Zar" pitchFamily="2" charset="-78"/>
          </a:endParaRPr>
        </a:p>
      </dgm:t>
    </dgm:pt>
    <dgm:pt modelId="{004B1A3B-1837-4D9C-8343-F597F6BCE3CA}">
      <dgm:prSet custT="1"/>
      <dgm:spPr/>
      <dgm:t>
        <a:bodyPr/>
        <a:lstStyle/>
        <a:p>
          <a:pPr rtl="1"/>
          <a:r>
            <a:rPr lang="fa-IR" sz="2000" b="0" i="0" dirty="0" smtClean="0">
              <a:cs typeface="B Nazanin" pitchFamily="2" charset="-78"/>
            </a:rPr>
            <a:t> در ايران دستورالعمل انتشار صکوک اجاره، مرابحه و قرض‌الحسنه اجرايي شده است.</a:t>
          </a:r>
          <a:endParaRPr lang="fa-IR" sz="2000" b="0" i="0" dirty="0">
            <a:cs typeface="B Nazanin" pitchFamily="2" charset="-78"/>
          </a:endParaRPr>
        </a:p>
      </dgm:t>
    </dgm:pt>
    <dgm:pt modelId="{6647523D-03AC-4DAA-9188-E97A60D0D7E8}" type="parTrans" cxnId="{D392B807-EFFE-4D1E-B41D-447BB498E72C}">
      <dgm:prSet/>
      <dgm:spPr/>
      <dgm:t>
        <a:bodyPr/>
        <a:lstStyle/>
        <a:p>
          <a:endParaRPr lang="en-US"/>
        </a:p>
      </dgm:t>
    </dgm:pt>
    <dgm:pt modelId="{FA17BCE5-8AC2-4894-A809-3CAF09040AC9}" type="sibTrans" cxnId="{D392B807-EFFE-4D1E-B41D-447BB498E72C}">
      <dgm:prSet/>
      <dgm:spPr/>
      <dgm:t>
        <a:bodyPr/>
        <a:lstStyle/>
        <a:p>
          <a:endParaRPr lang="en-US"/>
        </a:p>
      </dgm:t>
    </dgm:pt>
    <dgm:pt modelId="{E1B22FE8-67D5-400B-A1D5-6ED2FF36606E}">
      <dgm:prSet custT="1"/>
      <dgm:spPr/>
      <dgm:t>
        <a:bodyPr/>
        <a:lstStyle/>
        <a:p>
          <a:pPr rtl="1"/>
          <a:r>
            <a:rPr lang="fa-IR" sz="2000" b="0" i="0" dirty="0" smtClean="0">
              <a:cs typeface="B Nazanin" pitchFamily="2" charset="-78"/>
            </a:rPr>
            <a:t>شرکت مديريت دارايي مرکزي بازار سرمايه در ايران اين مسئوليت را برعهده دارد. </a:t>
          </a:r>
          <a:endParaRPr lang="fa-IR" sz="2000" b="0" i="0" dirty="0">
            <a:cs typeface="B Nazanin" pitchFamily="2" charset="-78"/>
          </a:endParaRPr>
        </a:p>
      </dgm:t>
    </dgm:pt>
    <dgm:pt modelId="{CEAC0BED-4B3B-4FF6-AA0C-EB470FFB4DDB}" type="parTrans" cxnId="{72EE2B4E-4224-4316-9E49-E006B90C0F12}">
      <dgm:prSet/>
      <dgm:spPr/>
      <dgm:t>
        <a:bodyPr/>
        <a:lstStyle/>
        <a:p>
          <a:endParaRPr lang="en-US"/>
        </a:p>
      </dgm:t>
    </dgm:pt>
    <dgm:pt modelId="{12CAFA9B-1A4C-4CED-A148-93587832DD91}" type="sibTrans" cxnId="{72EE2B4E-4224-4316-9E49-E006B90C0F12}">
      <dgm:prSet/>
      <dgm:spPr/>
      <dgm:t>
        <a:bodyPr/>
        <a:lstStyle/>
        <a:p>
          <a:endParaRPr lang="en-US"/>
        </a:p>
      </dgm:t>
    </dgm:pt>
    <dgm:pt modelId="{1319102C-3883-471E-8840-F787850BF8B6}">
      <dgm:prSet custT="1"/>
      <dgm:spPr/>
      <dgm:t>
        <a:bodyPr/>
        <a:lstStyle/>
        <a:p>
          <a:pPr rtl="1"/>
          <a:r>
            <a:rPr lang="fa-IR" sz="2000" b="1" i="0" dirty="0" smtClean="0">
              <a:cs typeface="B Nazanin" pitchFamily="2" charset="-78"/>
            </a:rPr>
            <a:t>آدرس وبگاه: </a:t>
          </a:r>
          <a:r>
            <a:rPr lang="en-US" sz="2000" b="1" i="0" dirty="0" smtClean="0">
              <a:cs typeface="B Nazanin" pitchFamily="2" charset="-78"/>
            </a:rPr>
            <a:t>http://www.spv.ir</a:t>
          </a:r>
          <a:endParaRPr lang="fa-IR" sz="2000" b="1" i="0" dirty="0">
            <a:cs typeface="B Nazanin" pitchFamily="2" charset="-78"/>
          </a:endParaRPr>
        </a:p>
      </dgm:t>
    </dgm:pt>
    <dgm:pt modelId="{1C9FD3E2-AFC0-4259-BFAB-047FD945E4BB}" type="parTrans" cxnId="{7F3D2E34-92C1-487A-B2FA-C286545CA251}">
      <dgm:prSet/>
      <dgm:spPr/>
      <dgm:t>
        <a:bodyPr/>
        <a:lstStyle/>
        <a:p>
          <a:endParaRPr lang="en-US"/>
        </a:p>
      </dgm:t>
    </dgm:pt>
    <dgm:pt modelId="{7E13F42C-7240-455A-96BD-84E5A5097041}" type="sibTrans" cxnId="{7F3D2E34-92C1-487A-B2FA-C286545CA251}">
      <dgm:prSet/>
      <dgm:spPr/>
      <dgm:t>
        <a:bodyPr/>
        <a:lstStyle/>
        <a:p>
          <a:endParaRPr lang="en-US"/>
        </a:p>
      </dgm:t>
    </dgm:pt>
    <dgm:pt modelId="{7DBF6A06-1E2F-426A-86BD-125A452A609D}" type="pres">
      <dgm:prSet presAssocID="{1D883CCA-463E-4D3F-923D-E89ED485631A}" presName="linear" presStyleCnt="0">
        <dgm:presLayoutVars>
          <dgm:dir/>
          <dgm:animLvl val="lvl"/>
          <dgm:resizeHandles val="exact"/>
        </dgm:presLayoutVars>
      </dgm:prSet>
      <dgm:spPr/>
      <dgm:t>
        <a:bodyPr/>
        <a:lstStyle/>
        <a:p>
          <a:endParaRPr lang="en-US"/>
        </a:p>
      </dgm:t>
    </dgm:pt>
    <dgm:pt modelId="{9DBE35BC-FB70-4089-992E-9147712ADDF4}" type="pres">
      <dgm:prSet presAssocID="{3A580556-C1B3-4CBF-A0E5-323AB474C96D}" presName="parentLin" presStyleCnt="0"/>
      <dgm:spPr/>
    </dgm:pt>
    <dgm:pt modelId="{636AE5A9-8947-4476-9234-2A999BC9C702}" type="pres">
      <dgm:prSet presAssocID="{3A580556-C1B3-4CBF-A0E5-323AB474C96D}" presName="parentLeftMargin" presStyleLbl="node1" presStyleIdx="0" presStyleCnt="1"/>
      <dgm:spPr/>
      <dgm:t>
        <a:bodyPr/>
        <a:lstStyle/>
        <a:p>
          <a:endParaRPr lang="en-US"/>
        </a:p>
      </dgm:t>
    </dgm:pt>
    <dgm:pt modelId="{35662712-05DA-492B-813B-13913C299F38}" type="pres">
      <dgm:prSet presAssocID="{3A580556-C1B3-4CBF-A0E5-323AB474C96D}" presName="parentText" presStyleLbl="node1" presStyleIdx="0" presStyleCnt="1" custScaleX="87831" custScaleY="44915" custLinFactNeighborX="29630" custLinFactNeighborY="-62692">
        <dgm:presLayoutVars>
          <dgm:chMax val="0"/>
          <dgm:bulletEnabled val="1"/>
        </dgm:presLayoutVars>
      </dgm:prSet>
      <dgm:spPr/>
      <dgm:t>
        <a:bodyPr/>
        <a:lstStyle/>
        <a:p>
          <a:endParaRPr lang="en-US"/>
        </a:p>
      </dgm:t>
    </dgm:pt>
    <dgm:pt modelId="{F48C8B5B-5B87-4250-8EEA-CB880FD54904}" type="pres">
      <dgm:prSet presAssocID="{3A580556-C1B3-4CBF-A0E5-323AB474C96D}" presName="negativeSpace" presStyleCnt="0"/>
      <dgm:spPr/>
    </dgm:pt>
    <dgm:pt modelId="{F8F35751-9A34-4D69-9460-AA515BBC1734}" type="pres">
      <dgm:prSet presAssocID="{3A580556-C1B3-4CBF-A0E5-323AB474C96D}" presName="childText" presStyleLbl="conFgAcc1" presStyleIdx="0" presStyleCnt="1" custLinFactNeighborY="-99328">
        <dgm:presLayoutVars>
          <dgm:bulletEnabled val="1"/>
        </dgm:presLayoutVars>
      </dgm:prSet>
      <dgm:spPr/>
      <dgm:t>
        <a:bodyPr/>
        <a:lstStyle/>
        <a:p>
          <a:endParaRPr lang="en-US"/>
        </a:p>
      </dgm:t>
    </dgm:pt>
  </dgm:ptLst>
  <dgm:cxnLst>
    <dgm:cxn modelId="{56BF0CFA-04A3-4726-954D-B7F6788BE072}" type="presOf" srcId="{E1B22FE8-67D5-400B-A1D5-6ED2FF36606E}" destId="{F8F35751-9A34-4D69-9460-AA515BBC1734}" srcOrd="0" destOrd="2" presId="urn:microsoft.com/office/officeart/2005/8/layout/list1"/>
    <dgm:cxn modelId="{5E34EE21-6FDE-4AA9-B330-9A0E97B3C8B0}" type="presOf" srcId="{8F07BD0E-B830-47CE-9E69-34D40414F228}" destId="{F8F35751-9A34-4D69-9460-AA515BBC1734}" srcOrd="0" destOrd="0" presId="urn:microsoft.com/office/officeart/2005/8/layout/list1"/>
    <dgm:cxn modelId="{7F3D2E34-92C1-487A-B2FA-C286545CA251}" srcId="{3A580556-C1B3-4CBF-A0E5-323AB474C96D}" destId="{1319102C-3883-471E-8840-F787850BF8B6}" srcOrd="3" destOrd="0" parTransId="{1C9FD3E2-AFC0-4259-BFAB-047FD945E4BB}" sibTransId="{7E13F42C-7240-455A-96BD-84E5A5097041}"/>
    <dgm:cxn modelId="{8D15BD18-8D94-4570-988C-E6D2375C0701}" type="presOf" srcId="{3A580556-C1B3-4CBF-A0E5-323AB474C96D}" destId="{636AE5A9-8947-4476-9234-2A999BC9C702}" srcOrd="0" destOrd="0" presId="urn:microsoft.com/office/officeart/2005/8/layout/list1"/>
    <dgm:cxn modelId="{E2F09587-B242-40EC-BF74-C7C8E6724B9F}" srcId="{1D883CCA-463E-4D3F-923D-E89ED485631A}" destId="{3A580556-C1B3-4CBF-A0E5-323AB474C96D}" srcOrd="0" destOrd="0" parTransId="{4DCB4A6B-70E0-49C4-83B3-2B2E2C7F00A8}" sibTransId="{09C32A98-961C-4AEB-A25C-18CE976CFE09}"/>
    <dgm:cxn modelId="{A4EB3775-31D0-4520-A37B-8782BCEB3205}" type="presOf" srcId="{004B1A3B-1837-4D9C-8343-F597F6BCE3CA}" destId="{F8F35751-9A34-4D69-9460-AA515BBC1734}" srcOrd="0" destOrd="1" presId="urn:microsoft.com/office/officeart/2005/8/layout/list1"/>
    <dgm:cxn modelId="{36C2210A-12C2-4D31-92C0-447F9A21104E}" srcId="{3A580556-C1B3-4CBF-A0E5-323AB474C96D}" destId="{8F07BD0E-B830-47CE-9E69-34D40414F228}" srcOrd="0" destOrd="0" parTransId="{064CED1E-3C43-45BD-94F3-72C0A1B2DC58}" sibTransId="{55D40385-9BFF-4F5D-B52F-01A484063391}"/>
    <dgm:cxn modelId="{C92A491A-8CF3-4239-8FF4-EC55353B9293}" type="presOf" srcId="{3A580556-C1B3-4CBF-A0E5-323AB474C96D}" destId="{35662712-05DA-492B-813B-13913C299F38}" srcOrd="1" destOrd="0" presId="urn:microsoft.com/office/officeart/2005/8/layout/list1"/>
    <dgm:cxn modelId="{72EE2B4E-4224-4316-9E49-E006B90C0F12}" srcId="{3A580556-C1B3-4CBF-A0E5-323AB474C96D}" destId="{E1B22FE8-67D5-400B-A1D5-6ED2FF36606E}" srcOrd="2" destOrd="0" parTransId="{CEAC0BED-4B3B-4FF6-AA0C-EB470FFB4DDB}" sibTransId="{12CAFA9B-1A4C-4CED-A148-93587832DD91}"/>
    <dgm:cxn modelId="{DEE35C8A-8FCA-4247-BF82-0DC76F667E1D}" type="presOf" srcId="{1319102C-3883-471E-8840-F787850BF8B6}" destId="{F8F35751-9A34-4D69-9460-AA515BBC1734}" srcOrd="0" destOrd="3" presId="urn:microsoft.com/office/officeart/2005/8/layout/list1"/>
    <dgm:cxn modelId="{D392B807-EFFE-4D1E-B41D-447BB498E72C}" srcId="{3A580556-C1B3-4CBF-A0E5-323AB474C96D}" destId="{004B1A3B-1837-4D9C-8343-F597F6BCE3CA}" srcOrd="1" destOrd="0" parTransId="{6647523D-03AC-4DAA-9188-E97A60D0D7E8}" sibTransId="{FA17BCE5-8AC2-4894-A809-3CAF09040AC9}"/>
    <dgm:cxn modelId="{93AB63D7-FCE5-47A6-BB8C-C1C8E97DA2C5}" type="presOf" srcId="{1D883CCA-463E-4D3F-923D-E89ED485631A}" destId="{7DBF6A06-1E2F-426A-86BD-125A452A609D}" srcOrd="0" destOrd="0" presId="urn:microsoft.com/office/officeart/2005/8/layout/list1"/>
    <dgm:cxn modelId="{1C99AF92-3D98-44A5-B967-3C439F168756}" type="presParOf" srcId="{7DBF6A06-1E2F-426A-86BD-125A452A609D}" destId="{9DBE35BC-FB70-4089-992E-9147712ADDF4}" srcOrd="0" destOrd="0" presId="urn:microsoft.com/office/officeart/2005/8/layout/list1"/>
    <dgm:cxn modelId="{69D4EE2D-AE64-4EAC-AC17-1A719B71BA22}" type="presParOf" srcId="{9DBE35BC-FB70-4089-992E-9147712ADDF4}" destId="{636AE5A9-8947-4476-9234-2A999BC9C702}" srcOrd="0" destOrd="0" presId="urn:microsoft.com/office/officeart/2005/8/layout/list1"/>
    <dgm:cxn modelId="{FF3A276A-D5D6-4CDD-9CF2-CF5B8D7FD9CC}" type="presParOf" srcId="{9DBE35BC-FB70-4089-992E-9147712ADDF4}" destId="{35662712-05DA-492B-813B-13913C299F38}" srcOrd="1" destOrd="0" presId="urn:microsoft.com/office/officeart/2005/8/layout/list1"/>
    <dgm:cxn modelId="{4068333D-F648-4D27-9769-6C1A46081DD3}" type="presParOf" srcId="{7DBF6A06-1E2F-426A-86BD-125A452A609D}" destId="{F48C8B5B-5B87-4250-8EEA-CB880FD54904}" srcOrd="1" destOrd="0" presId="urn:microsoft.com/office/officeart/2005/8/layout/list1"/>
    <dgm:cxn modelId="{DEFB4A15-FC77-432F-8485-CBF7083033DD}" type="presParOf" srcId="{7DBF6A06-1E2F-426A-86BD-125A452A609D}" destId="{F8F35751-9A34-4D69-9460-AA515BBC173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D883CCA-463E-4D3F-923D-E89ED485631A}" type="doc">
      <dgm:prSet loTypeId="urn:microsoft.com/office/officeart/2005/8/layout/list1" loCatId="list" qsTypeId="urn:microsoft.com/office/officeart/2005/8/quickstyle/3d1" qsCatId="3D" csTypeId="urn:microsoft.com/office/officeart/2005/8/colors/accent2_1" csCatId="accent2" phldr="1"/>
      <dgm:spPr/>
      <dgm:t>
        <a:bodyPr/>
        <a:lstStyle/>
        <a:p>
          <a:endParaRPr lang="en-US"/>
        </a:p>
      </dgm:t>
    </dgm:pt>
    <dgm:pt modelId="{3A580556-C1B3-4CBF-A0E5-323AB474C96D}">
      <dgm:prSet custT="1"/>
      <dgm:spPr/>
      <dgm:t>
        <a:bodyPr/>
        <a:lstStyle/>
        <a:p>
          <a:pPr algn="ctr" rtl="1"/>
          <a:r>
            <a:rPr lang="fa-IR" sz="2800" b="1" dirty="0" smtClean="0">
              <a:cs typeface="B Titr" pitchFamily="2" charset="-78"/>
            </a:rPr>
            <a:t>صکوک در</a:t>
          </a:r>
          <a:r>
            <a:rPr lang="en-US" sz="2800" b="1" dirty="0" smtClean="0">
              <a:cs typeface="B Titr" pitchFamily="2" charset="-78"/>
            </a:rPr>
            <a:t> </a:t>
          </a:r>
          <a:r>
            <a:rPr lang="fa-IR" sz="2800" b="1" dirty="0" smtClean="0">
              <a:cs typeface="B Titr" pitchFamily="2" charset="-78"/>
            </a:rPr>
            <a:t>دنیا</a:t>
          </a:r>
          <a:endParaRPr lang="en-US" sz="2800" b="1" dirty="0">
            <a:cs typeface="B Titr" pitchFamily="2" charset="-78"/>
          </a:endParaRPr>
        </a:p>
      </dgm:t>
    </dgm:pt>
    <dgm:pt modelId="{4DCB4A6B-70E0-49C4-83B3-2B2E2C7F00A8}" type="parTrans" cxnId="{E2F09587-B242-40EC-BF74-C7C8E6724B9F}">
      <dgm:prSet/>
      <dgm:spPr/>
      <dgm:t>
        <a:bodyPr/>
        <a:lstStyle/>
        <a:p>
          <a:endParaRPr lang="en-US">
            <a:cs typeface="B Zar" pitchFamily="2" charset="-78"/>
          </a:endParaRPr>
        </a:p>
      </dgm:t>
    </dgm:pt>
    <dgm:pt modelId="{09C32A98-961C-4AEB-A25C-18CE976CFE09}" type="sibTrans" cxnId="{E2F09587-B242-40EC-BF74-C7C8E6724B9F}">
      <dgm:prSet/>
      <dgm:spPr/>
      <dgm:t>
        <a:bodyPr/>
        <a:lstStyle/>
        <a:p>
          <a:endParaRPr lang="en-US">
            <a:cs typeface="B Zar" pitchFamily="2" charset="-78"/>
          </a:endParaRPr>
        </a:p>
      </dgm:t>
    </dgm:pt>
    <dgm:pt modelId="{8F07BD0E-B830-47CE-9E69-34D40414F228}">
      <dgm:prSet custT="1"/>
      <dgm:spPr/>
      <dgm:t>
        <a:bodyPr/>
        <a:lstStyle/>
        <a:p>
          <a:pPr algn="justLow" rtl="1"/>
          <a:r>
            <a:rPr lang="fa-IR" sz="2000" dirty="0" smtClean="0">
              <a:cs typeface="B Nazanin" pitchFamily="2" charset="-78"/>
            </a:rPr>
            <a:t>بيش‌ترين صکوک منتشره در سطح جهان سررسید 5 ساله به بالا داشته‌اند.</a:t>
          </a:r>
          <a:endParaRPr lang="en-US" sz="2000" dirty="0">
            <a:cs typeface="B Nazanin" pitchFamily="2" charset="-78"/>
          </a:endParaRPr>
        </a:p>
      </dgm:t>
    </dgm:pt>
    <dgm:pt modelId="{064CED1E-3C43-45BD-94F3-72C0A1B2DC58}" type="parTrans" cxnId="{36C2210A-12C2-4D31-92C0-447F9A21104E}">
      <dgm:prSet/>
      <dgm:spPr/>
      <dgm:t>
        <a:bodyPr/>
        <a:lstStyle/>
        <a:p>
          <a:endParaRPr lang="en-US">
            <a:cs typeface="B Zar" pitchFamily="2" charset="-78"/>
          </a:endParaRPr>
        </a:p>
      </dgm:t>
    </dgm:pt>
    <dgm:pt modelId="{55D40385-9BFF-4F5D-B52F-01A484063391}" type="sibTrans" cxnId="{36C2210A-12C2-4D31-92C0-447F9A21104E}">
      <dgm:prSet/>
      <dgm:spPr/>
      <dgm:t>
        <a:bodyPr/>
        <a:lstStyle/>
        <a:p>
          <a:endParaRPr lang="en-US">
            <a:cs typeface="B Zar" pitchFamily="2" charset="-78"/>
          </a:endParaRPr>
        </a:p>
      </dgm:t>
    </dgm:pt>
    <dgm:pt modelId="{004B1A3B-1837-4D9C-8343-F597F6BCE3CA}">
      <dgm:prSet custT="1"/>
      <dgm:spPr/>
      <dgm:t>
        <a:bodyPr/>
        <a:lstStyle/>
        <a:p>
          <a:pPr rtl="1"/>
          <a:r>
            <a:rPr lang="fa-IR" sz="2000" b="1" i="0" dirty="0" smtClean="0">
              <a:cs typeface="B Nazanin" pitchFamily="2" charset="-78"/>
            </a:rPr>
            <a:t>حجم اوراق منتشرشده بین‌المللی:</a:t>
          </a:r>
          <a:endParaRPr lang="fa-IR" sz="2000" b="1" i="0" dirty="0">
            <a:cs typeface="B Nazanin" pitchFamily="2" charset="-78"/>
          </a:endParaRPr>
        </a:p>
      </dgm:t>
    </dgm:pt>
    <dgm:pt modelId="{6647523D-03AC-4DAA-9188-E97A60D0D7E8}" type="parTrans" cxnId="{D392B807-EFFE-4D1E-B41D-447BB498E72C}">
      <dgm:prSet/>
      <dgm:spPr/>
      <dgm:t>
        <a:bodyPr/>
        <a:lstStyle/>
        <a:p>
          <a:endParaRPr lang="en-US"/>
        </a:p>
      </dgm:t>
    </dgm:pt>
    <dgm:pt modelId="{FA17BCE5-8AC2-4894-A809-3CAF09040AC9}" type="sibTrans" cxnId="{D392B807-EFFE-4D1E-B41D-447BB498E72C}">
      <dgm:prSet/>
      <dgm:spPr/>
      <dgm:t>
        <a:bodyPr/>
        <a:lstStyle/>
        <a:p>
          <a:endParaRPr lang="en-US"/>
        </a:p>
      </dgm:t>
    </dgm:pt>
    <dgm:pt modelId="{87CACC31-1738-4657-A516-6A10B8D570A2}">
      <dgm:prSet custT="1"/>
      <dgm:spPr/>
      <dgm:t>
        <a:bodyPr/>
        <a:lstStyle/>
        <a:p>
          <a:pPr rtl="1"/>
          <a:r>
            <a:rPr lang="fa-IR" sz="2000" b="0" i="0" dirty="0" smtClean="0">
              <a:cs typeface="B Nazanin" pitchFamily="2" charset="-78"/>
            </a:rPr>
            <a:t>ارزش: معادل 102 میلیارد دلار (بیش‌ترین کشور مالزی معادل 68 میلیارد دلار)</a:t>
          </a:r>
          <a:endParaRPr lang="fa-IR" sz="2000" b="0" i="0" dirty="0">
            <a:cs typeface="B Nazanin" pitchFamily="2" charset="-78"/>
          </a:endParaRPr>
        </a:p>
      </dgm:t>
    </dgm:pt>
    <dgm:pt modelId="{1B50EE35-9D87-4733-91A2-65F8B4DCF5E4}" type="parTrans" cxnId="{08F4065D-F5DE-4E21-AF4E-77483B682AC3}">
      <dgm:prSet/>
      <dgm:spPr/>
      <dgm:t>
        <a:bodyPr/>
        <a:lstStyle/>
        <a:p>
          <a:endParaRPr lang="en-US"/>
        </a:p>
      </dgm:t>
    </dgm:pt>
    <dgm:pt modelId="{2AB8BB61-57E1-4BCB-9F14-41BD2965AF92}" type="sibTrans" cxnId="{08F4065D-F5DE-4E21-AF4E-77483B682AC3}">
      <dgm:prSet/>
      <dgm:spPr/>
      <dgm:t>
        <a:bodyPr/>
        <a:lstStyle/>
        <a:p>
          <a:endParaRPr lang="en-US"/>
        </a:p>
      </dgm:t>
    </dgm:pt>
    <dgm:pt modelId="{5E4D14A1-7218-45D4-8097-31084671498D}">
      <dgm:prSet custT="1"/>
      <dgm:spPr/>
      <dgm:t>
        <a:bodyPr/>
        <a:lstStyle/>
        <a:p>
          <a:pPr rtl="1"/>
          <a:r>
            <a:rPr lang="fa-IR" sz="2000" b="0" i="0" dirty="0" smtClean="0">
              <a:cs typeface="B Nazanin" pitchFamily="2" charset="-78"/>
            </a:rPr>
            <a:t>تعداد: معادل 1007 مورد (بیش‌ترین کشور مالزی معادل 792 مورد)</a:t>
          </a:r>
          <a:endParaRPr lang="fa-IR" sz="2000" b="0" i="0" dirty="0">
            <a:cs typeface="B Nazanin" pitchFamily="2" charset="-78"/>
          </a:endParaRPr>
        </a:p>
      </dgm:t>
    </dgm:pt>
    <dgm:pt modelId="{68329648-2D6A-4271-B0E3-BA9AA5FD8416}" type="parTrans" cxnId="{D1F19AF6-781C-4042-9F89-DEB2A5853611}">
      <dgm:prSet/>
      <dgm:spPr/>
      <dgm:t>
        <a:bodyPr/>
        <a:lstStyle/>
        <a:p>
          <a:endParaRPr lang="en-US"/>
        </a:p>
      </dgm:t>
    </dgm:pt>
    <dgm:pt modelId="{2C81914A-C3F5-4D13-81C7-02DBC153953B}" type="sibTrans" cxnId="{D1F19AF6-781C-4042-9F89-DEB2A5853611}">
      <dgm:prSet/>
      <dgm:spPr/>
      <dgm:t>
        <a:bodyPr/>
        <a:lstStyle/>
        <a:p>
          <a:endParaRPr lang="en-US"/>
        </a:p>
      </dgm:t>
    </dgm:pt>
    <dgm:pt modelId="{BA8AC51C-33FB-4631-A803-972817EA6F0A}">
      <dgm:prSet custT="1"/>
      <dgm:spPr/>
      <dgm:t>
        <a:bodyPr/>
        <a:lstStyle/>
        <a:p>
          <a:pPr rtl="1"/>
          <a:r>
            <a:rPr lang="fa-IR" sz="1800" b="1" i="0" dirty="0" smtClean="0">
              <a:cs typeface="B Nazanin" pitchFamily="2" charset="-78"/>
            </a:rPr>
            <a:t>پیشرو بازار:  برترین‌های حجم اوراق صکوک منتشره در کشورها از نظر تعداد و ارزش</a:t>
          </a:r>
          <a:endParaRPr lang="fa-IR" sz="1800" b="1" i="0" dirty="0">
            <a:cs typeface="B Nazanin" pitchFamily="2" charset="-78"/>
          </a:endParaRPr>
        </a:p>
      </dgm:t>
    </dgm:pt>
    <dgm:pt modelId="{BC1A8EE5-C112-4458-AC83-FED31B7D006F}" type="parTrans" cxnId="{FE8AB2BF-8FF0-4F0F-83F8-2AA920FA5025}">
      <dgm:prSet/>
      <dgm:spPr/>
      <dgm:t>
        <a:bodyPr/>
        <a:lstStyle/>
        <a:p>
          <a:endParaRPr lang="en-US"/>
        </a:p>
      </dgm:t>
    </dgm:pt>
    <dgm:pt modelId="{D8C85B5D-D422-461F-AB10-B7DA8F8C6181}" type="sibTrans" cxnId="{FE8AB2BF-8FF0-4F0F-83F8-2AA920FA5025}">
      <dgm:prSet/>
      <dgm:spPr/>
      <dgm:t>
        <a:bodyPr/>
        <a:lstStyle/>
        <a:p>
          <a:endParaRPr lang="en-US"/>
        </a:p>
      </dgm:t>
    </dgm:pt>
    <dgm:pt modelId="{8E91AD67-5F25-4245-91D8-32572BB14075}">
      <dgm:prSet custT="1"/>
      <dgm:spPr/>
      <dgm:t>
        <a:bodyPr/>
        <a:lstStyle/>
        <a:p>
          <a:pPr rtl="1"/>
          <a:r>
            <a:rPr lang="fa-IR" sz="2000" b="0" i="0" dirty="0" smtClean="0">
              <a:cs typeface="B Nazanin" pitchFamily="2" charset="-78"/>
            </a:rPr>
            <a:t>ارزشی معادل 171 میلیارد دلار (بیش‌ترین کشور مالزی 70 میلیارد دلار) </a:t>
          </a:r>
          <a:endParaRPr lang="fa-IR" sz="2000" b="0" i="0" dirty="0">
            <a:cs typeface="B Nazanin" pitchFamily="2" charset="-78"/>
          </a:endParaRPr>
        </a:p>
      </dgm:t>
    </dgm:pt>
    <dgm:pt modelId="{4D367CFC-7B61-4986-9DBF-91DB4CA6DC79}" type="parTrans" cxnId="{D6CEA575-9776-4D3D-88E1-83CAD3042465}">
      <dgm:prSet/>
      <dgm:spPr/>
      <dgm:t>
        <a:bodyPr/>
        <a:lstStyle/>
        <a:p>
          <a:endParaRPr lang="en-US"/>
        </a:p>
      </dgm:t>
    </dgm:pt>
    <dgm:pt modelId="{CC259BA9-EE31-4EF3-ABA9-E8EE65298774}" type="sibTrans" cxnId="{D6CEA575-9776-4D3D-88E1-83CAD3042465}">
      <dgm:prSet/>
      <dgm:spPr/>
      <dgm:t>
        <a:bodyPr/>
        <a:lstStyle/>
        <a:p>
          <a:endParaRPr lang="en-US"/>
        </a:p>
      </dgm:t>
    </dgm:pt>
    <dgm:pt modelId="{0F93B347-D1A1-4BFE-B6E5-881CD02DA8D8}">
      <dgm:prSet custT="1"/>
      <dgm:spPr/>
      <dgm:t>
        <a:bodyPr/>
        <a:lstStyle/>
        <a:p>
          <a:pPr rtl="1"/>
          <a:r>
            <a:rPr lang="fa-IR" sz="2000" b="1" i="0" dirty="0" smtClean="0">
              <a:cs typeface="B Nazanin" pitchFamily="2" charset="-78"/>
            </a:rPr>
            <a:t>باارزش‌ترین انتشار صکوک:</a:t>
          </a:r>
          <a:endParaRPr lang="fa-IR" sz="2000" b="1" i="0" dirty="0">
            <a:cs typeface="B Nazanin" pitchFamily="2" charset="-78"/>
          </a:endParaRPr>
        </a:p>
      </dgm:t>
    </dgm:pt>
    <dgm:pt modelId="{A4114F71-7508-48DD-87FA-6A69117A0079}" type="parTrans" cxnId="{4AB805D6-DA0B-4BB2-9AB6-A3A57A3FEC88}">
      <dgm:prSet/>
      <dgm:spPr/>
    </dgm:pt>
    <dgm:pt modelId="{E6DAB604-4A96-4029-8A1A-A6DFC1DACB2A}" type="sibTrans" cxnId="{4AB805D6-DA0B-4BB2-9AB6-A3A57A3FEC88}">
      <dgm:prSet/>
      <dgm:spPr/>
    </dgm:pt>
    <dgm:pt modelId="{23414CB1-FA59-4F7B-B1BD-13032B43D525}">
      <dgm:prSet custT="1"/>
      <dgm:spPr/>
      <dgm:t>
        <a:bodyPr/>
        <a:lstStyle/>
        <a:p>
          <a:pPr rtl="1"/>
          <a:r>
            <a:rPr lang="fa-IR" sz="2000" b="0" i="0" dirty="0" smtClean="0">
              <a:cs typeface="B Nazanin" pitchFamily="2" charset="-78"/>
            </a:rPr>
            <a:t>گروه نیکل، دوبی، معادل 3520 میلیون دلار 3 ساله</a:t>
          </a:r>
          <a:endParaRPr lang="fa-IR" sz="2000" b="0" i="0" dirty="0">
            <a:cs typeface="B Nazanin" pitchFamily="2" charset="-78"/>
          </a:endParaRPr>
        </a:p>
      </dgm:t>
    </dgm:pt>
    <dgm:pt modelId="{676D7C85-559C-41D6-A193-FB088E7B3D50}" type="parTrans" cxnId="{3EA24DE5-EE09-4BC5-A4AE-985B0F9B0C8A}">
      <dgm:prSet/>
      <dgm:spPr/>
    </dgm:pt>
    <dgm:pt modelId="{6DBE629B-26C1-4BBA-B951-ABE7D06EA874}" type="sibTrans" cxnId="{3EA24DE5-EE09-4BC5-A4AE-985B0F9B0C8A}">
      <dgm:prSet/>
      <dgm:spPr/>
    </dgm:pt>
    <dgm:pt modelId="{996DE698-9E3C-4406-B0BE-F1A2572D86BE}">
      <dgm:prSet custT="1"/>
      <dgm:spPr/>
      <dgm:t>
        <a:bodyPr/>
        <a:lstStyle/>
        <a:p>
          <a:pPr rtl="1"/>
          <a:r>
            <a:rPr lang="fa-IR" sz="2000" b="0" i="0" dirty="0" smtClean="0">
              <a:cs typeface="B Nazanin" pitchFamily="2" charset="-78"/>
            </a:rPr>
            <a:t>نهاد فرودگاه‌های دوبی معادل 3500 میلیون دلار 12 ساله</a:t>
          </a:r>
          <a:endParaRPr lang="fa-IR" sz="2000" b="0" i="0" dirty="0">
            <a:cs typeface="B Nazanin" pitchFamily="2" charset="-78"/>
          </a:endParaRPr>
        </a:p>
      </dgm:t>
    </dgm:pt>
    <dgm:pt modelId="{F9E950F4-E512-4763-BCD6-477EDE8DA0FC}" type="parTrans" cxnId="{C9C6CBB4-0428-4BA6-B26F-EEA7F09864F5}">
      <dgm:prSet/>
      <dgm:spPr/>
    </dgm:pt>
    <dgm:pt modelId="{71ADF4A7-87A8-40D7-BED0-A5CF37364A16}" type="sibTrans" cxnId="{C9C6CBB4-0428-4BA6-B26F-EEA7F09864F5}">
      <dgm:prSet/>
      <dgm:spPr/>
    </dgm:pt>
    <dgm:pt modelId="{95830F29-81FF-49D2-A379-E3F0C46506DB}">
      <dgm:prSet custT="1"/>
      <dgm:spPr/>
      <dgm:t>
        <a:bodyPr/>
        <a:lstStyle/>
        <a:p>
          <a:pPr rtl="1"/>
          <a:r>
            <a:rPr lang="fa-IR" sz="2000" b="0" i="0" dirty="0" smtClean="0">
              <a:cs typeface="B Nazanin" pitchFamily="2" charset="-78"/>
            </a:rPr>
            <a:t>شرکت مسکن‌ساز الدار در دوبی معادل 2530 میلیون دلار 5 ساله</a:t>
          </a:r>
          <a:endParaRPr lang="fa-IR" sz="2000" b="0" i="0" dirty="0">
            <a:cs typeface="B Nazanin" pitchFamily="2" charset="-78"/>
          </a:endParaRPr>
        </a:p>
      </dgm:t>
    </dgm:pt>
    <dgm:pt modelId="{4538FDB4-C04E-41C3-9375-88C255EFC8F5}" type="parTrans" cxnId="{845E7D00-731D-410D-AAD6-17992A708723}">
      <dgm:prSet/>
      <dgm:spPr/>
    </dgm:pt>
    <dgm:pt modelId="{B42C82D7-5819-445C-A2F2-3F9543AD35B6}" type="sibTrans" cxnId="{845E7D00-731D-410D-AAD6-17992A708723}">
      <dgm:prSet/>
      <dgm:spPr/>
    </dgm:pt>
    <dgm:pt modelId="{7DBF6A06-1E2F-426A-86BD-125A452A609D}" type="pres">
      <dgm:prSet presAssocID="{1D883CCA-463E-4D3F-923D-E89ED485631A}" presName="linear" presStyleCnt="0">
        <dgm:presLayoutVars>
          <dgm:dir/>
          <dgm:animLvl val="lvl"/>
          <dgm:resizeHandles val="exact"/>
        </dgm:presLayoutVars>
      </dgm:prSet>
      <dgm:spPr/>
      <dgm:t>
        <a:bodyPr/>
        <a:lstStyle/>
        <a:p>
          <a:endParaRPr lang="en-US"/>
        </a:p>
      </dgm:t>
    </dgm:pt>
    <dgm:pt modelId="{9DBE35BC-FB70-4089-992E-9147712ADDF4}" type="pres">
      <dgm:prSet presAssocID="{3A580556-C1B3-4CBF-A0E5-323AB474C96D}" presName="parentLin" presStyleCnt="0"/>
      <dgm:spPr/>
    </dgm:pt>
    <dgm:pt modelId="{636AE5A9-8947-4476-9234-2A999BC9C702}" type="pres">
      <dgm:prSet presAssocID="{3A580556-C1B3-4CBF-A0E5-323AB474C96D}" presName="parentLeftMargin" presStyleLbl="node1" presStyleIdx="0" presStyleCnt="1"/>
      <dgm:spPr/>
      <dgm:t>
        <a:bodyPr/>
        <a:lstStyle/>
        <a:p>
          <a:endParaRPr lang="en-US"/>
        </a:p>
      </dgm:t>
    </dgm:pt>
    <dgm:pt modelId="{35662712-05DA-492B-813B-13913C299F38}" type="pres">
      <dgm:prSet presAssocID="{3A580556-C1B3-4CBF-A0E5-323AB474C96D}" presName="parentText" presStyleLbl="node1" presStyleIdx="0" presStyleCnt="1" custScaleX="87831" custScaleY="44915" custLinFactNeighborX="29630" custLinFactNeighborY="-62692">
        <dgm:presLayoutVars>
          <dgm:chMax val="0"/>
          <dgm:bulletEnabled val="1"/>
        </dgm:presLayoutVars>
      </dgm:prSet>
      <dgm:spPr/>
      <dgm:t>
        <a:bodyPr/>
        <a:lstStyle/>
        <a:p>
          <a:endParaRPr lang="en-US"/>
        </a:p>
      </dgm:t>
    </dgm:pt>
    <dgm:pt modelId="{F48C8B5B-5B87-4250-8EEA-CB880FD54904}" type="pres">
      <dgm:prSet presAssocID="{3A580556-C1B3-4CBF-A0E5-323AB474C96D}" presName="negativeSpace" presStyleCnt="0"/>
      <dgm:spPr/>
    </dgm:pt>
    <dgm:pt modelId="{F8F35751-9A34-4D69-9460-AA515BBC1734}" type="pres">
      <dgm:prSet presAssocID="{3A580556-C1B3-4CBF-A0E5-323AB474C96D}" presName="childText" presStyleLbl="conFgAcc1" presStyleIdx="0" presStyleCnt="1" custLinFactNeighborY="-99328">
        <dgm:presLayoutVars>
          <dgm:bulletEnabled val="1"/>
        </dgm:presLayoutVars>
      </dgm:prSet>
      <dgm:spPr/>
      <dgm:t>
        <a:bodyPr/>
        <a:lstStyle/>
        <a:p>
          <a:endParaRPr lang="en-US"/>
        </a:p>
      </dgm:t>
    </dgm:pt>
  </dgm:ptLst>
  <dgm:cxnLst>
    <dgm:cxn modelId="{08F4065D-F5DE-4E21-AF4E-77483B682AC3}" srcId="{BA8AC51C-33FB-4631-A803-972817EA6F0A}" destId="{87CACC31-1738-4657-A516-6A10B8D570A2}" srcOrd="0" destOrd="0" parTransId="{1B50EE35-9D87-4733-91A2-65F8B4DCF5E4}" sibTransId="{2AB8BB61-57E1-4BCB-9F14-41BD2965AF92}"/>
    <dgm:cxn modelId="{D1F19AF6-781C-4042-9F89-DEB2A5853611}" srcId="{BA8AC51C-33FB-4631-A803-972817EA6F0A}" destId="{5E4D14A1-7218-45D4-8097-31084671498D}" srcOrd="1" destOrd="0" parTransId="{68329648-2D6A-4271-B0E3-BA9AA5FD8416}" sibTransId="{2C81914A-C3F5-4D13-81C7-02DBC153953B}"/>
    <dgm:cxn modelId="{4AB805D6-DA0B-4BB2-9AB6-A3A57A3FEC88}" srcId="{3A580556-C1B3-4CBF-A0E5-323AB474C96D}" destId="{0F93B347-D1A1-4BFE-B6E5-881CD02DA8D8}" srcOrd="4" destOrd="0" parTransId="{A4114F71-7508-48DD-87FA-6A69117A0079}" sibTransId="{E6DAB604-4A96-4029-8A1A-A6DFC1DACB2A}"/>
    <dgm:cxn modelId="{4F056150-6AE3-4C5D-9C0C-0F21CEC654EF}" type="presOf" srcId="{996DE698-9E3C-4406-B0BE-F1A2572D86BE}" destId="{F8F35751-9A34-4D69-9460-AA515BBC1734}" srcOrd="0" destOrd="8" presId="urn:microsoft.com/office/officeart/2005/8/layout/list1"/>
    <dgm:cxn modelId="{9CDEFA08-6BD5-45FD-820F-C24E364CA322}" type="presOf" srcId="{1D883CCA-463E-4D3F-923D-E89ED485631A}" destId="{7DBF6A06-1E2F-426A-86BD-125A452A609D}" srcOrd="0" destOrd="0" presId="urn:microsoft.com/office/officeart/2005/8/layout/list1"/>
    <dgm:cxn modelId="{3EA24DE5-EE09-4BC5-A4AE-985B0F9B0C8A}" srcId="{3A580556-C1B3-4CBF-A0E5-323AB474C96D}" destId="{23414CB1-FA59-4F7B-B1BD-13032B43D525}" srcOrd="5" destOrd="0" parTransId="{676D7C85-559C-41D6-A193-FB088E7B3D50}" sibTransId="{6DBE629B-26C1-4BBA-B951-ABE7D06EA874}"/>
    <dgm:cxn modelId="{0561B4F0-EEEF-4D98-A2F0-C4978558ADDF}" type="presOf" srcId="{5E4D14A1-7218-45D4-8097-31084671498D}" destId="{F8F35751-9A34-4D69-9460-AA515BBC1734}" srcOrd="0" destOrd="5" presId="urn:microsoft.com/office/officeart/2005/8/layout/list1"/>
    <dgm:cxn modelId="{CB0C606B-CC54-4FAD-8802-105A47F37FCA}" type="presOf" srcId="{8E91AD67-5F25-4245-91D8-32572BB14075}" destId="{F8F35751-9A34-4D69-9460-AA515BBC1734}" srcOrd="0" destOrd="2" presId="urn:microsoft.com/office/officeart/2005/8/layout/list1"/>
    <dgm:cxn modelId="{845E7D00-731D-410D-AAD6-17992A708723}" srcId="{3A580556-C1B3-4CBF-A0E5-323AB474C96D}" destId="{95830F29-81FF-49D2-A379-E3F0C46506DB}" srcOrd="7" destOrd="0" parTransId="{4538FDB4-C04E-41C3-9375-88C255EFC8F5}" sibTransId="{B42C82D7-5819-445C-A2F2-3F9543AD35B6}"/>
    <dgm:cxn modelId="{D6CEA575-9776-4D3D-88E1-83CAD3042465}" srcId="{3A580556-C1B3-4CBF-A0E5-323AB474C96D}" destId="{8E91AD67-5F25-4245-91D8-32572BB14075}" srcOrd="2" destOrd="0" parTransId="{4D367CFC-7B61-4986-9DBF-91DB4CA6DC79}" sibTransId="{CC259BA9-EE31-4EF3-ABA9-E8EE65298774}"/>
    <dgm:cxn modelId="{6F850887-3C54-4055-A84C-20B0627D71C3}" type="presOf" srcId="{87CACC31-1738-4657-A516-6A10B8D570A2}" destId="{F8F35751-9A34-4D69-9460-AA515BBC1734}" srcOrd="0" destOrd="4" presId="urn:microsoft.com/office/officeart/2005/8/layout/list1"/>
    <dgm:cxn modelId="{E2F09587-B242-40EC-BF74-C7C8E6724B9F}" srcId="{1D883CCA-463E-4D3F-923D-E89ED485631A}" destId="{3A580556-C1B3-4CBF-A0E5-323AB474C96D}" srcOrd="0" destOrd="0" parTransId="{4DCB4A6B-70E0-49C4-83B3-2B2E2C7F00A8}" sibTransId="{09C32A98-961C-4AEB-A25C-18CE976CFE09}"/>
    <dgm:cxn modelId="{5574BA33-6AEC-4AAB-AB85-2EAE69E27742}" type="presOf" srcId="{0F93B347-D1A1-4BFE-B6E5-881CD02DA8D8}" destId="{F8F35751-9A34-4D69-9460-AA515BBC1734}" srcOrd="0" destOrd="6" presId="urn:microsoft.com/office/officeart/2005/8/layout/list1"/>
    <dgm:cxn modelId="{36C2210A-12C2-4D31-92C0-447F9A21104E}" srcId="{3A580556-C1B3-4CBF-A0E5-323AB474C96D}" destId="{8F07BD0E-B830-47CE-9E69-34D40414F228}" srcOrd="0" destOrd="0" parTransId="{064CED1E-3C43-45BD-94F3-72C0A1B2DC58}" sibTransId="{55D40385-9BFF-4F5D-B52F-01A484063391}"/>
    <dgm:cxn modelId="{BA7AF030-4EC0-4746-9C15-42DAC9339ABD}" type="presOf" srcId="{BA8AC51C-33FB-4631-A803-972817EA6F0A}" destId="{F8F35751-9A34-4D69-9460-AA515BBC1734}" srcOrd="0" destOrd="3" presId="urn:microsoft.com/office/officeart/2005/8/layout/list1"/>
    <dgm:cxn modelId="{79BE0170-BB85-42F6-BCFE-AEAA04C40BD2}" type="presOf" srcId="{8F07BD0E-B830-47CE-9E69-34D40414F228}" destId="{F8F35751-9A34-4D69-9460-AA515BBC1734}" srcOrd="0" destOrd="0" presId="urn:microsoft.com/office/officeart/2005/8/layout/list1"/>
    <dgm:cxn modelId="{FE8AB2BF-8FF0-4F0F-83F8-2AA920FA5025}" srcId="{3A580556-C1B3-4CBF-A0E5-323AB474C96D}" destId="{BA8AC51C-33FB-4631-A803-972817EA6F0A}" srcOrd="3" destOrd="0" parTransId="{BC1A8EE5-C112-4458-AC83-FED31B7D006F}" sibTransId="{D8C85B5D-D422-461F-AB10-B7DA8F8C6181}"/>
    <dgm:cxn modelId="{F1DE12F8-1AB0-4077-94A4-DB3446B4BE36}" type="presOf" srcId="{23414CB1-FA59-4F7B-B1BD-13032B43D525}" destId="{F8F35751-9A34-4D69-9460-AA515BBC1734}" srcOrd="0" destOrd="7" presId="urn:microsoft.com/office/officeart/2005/8/layout/list1"/>
    <dgm:cxn modelId="{C9C6CBB4-0428-4BA6-B26F-EEA7F09864F5}" srcId="{3A580556-C1B3-4CBF-A0E5-323AB474C96D}" destId="{996DE698-9E3C-4406-B0BE-F1A2572D86BE}" srcOrd="6" destOrd="0" parTransId="{F9E950F4-E512-4763-BCD6-477EDE8DA0FC}" sibTransId="{71ADF4A7-87A8-40D7-BED0-A5CF37364A16}"/>
    <dgm:cxn modelId="{C75F878B-F46E-4414-AC91-044034507658}" type="presOf" srcId="{95830F29-81FF-49D2-A379-E3F0C46506DB}" destId="{F8F35751-9A34-4D69-9460-AA515BBC1734}" srcOrd="0" destOrd="9" presId="urn:microsoft.com/office/officeart/2005/8/layout/list1"/>
    <dgm:cxn modelId="{5888BAB3-D97E-49C5-A7AB-A12A07A8A1B9}" type="presOf" srcId="{3A580556-C1B3-4CBF-A0E5-323AB474C96D}" destId="{636AE5A9-8947-4476-9234-2A999BC9C702}" srcOrd="0" destOrd="0" presId="urn:microsoft.com/office/officeart/2005/8/layout/list1"/>
    <dgm:cxn modelId="{881D90DE-5D58-495A-ABD8-C833CB8D0C71}" type="presOf" srcId="{004B1A3B-1837-4D9C-8343-F597F6BCE3CA}" destId="{F8F35751-9A34-4D69-9460-AA515BBC1734}" srcOrd="0" destOrd="1" presId="urn:microsoft.com/office/officeart/2005/8/layout/list1"/>
    <dgm:cxn modelId="{D392B807-EFFE-4D1E-B41D-447BB498E72C}" srcId="{3A580556-C1B3-4CBF-A0E5-323AB474C96D}" destId="{004B1A3B-1837-4D9C-8343-F597F6BCE3CA}" srcOrd="1" destOrd="0" parTransId="{6647523D-03AC-4DAA-9188-E97A60D0D7E8}" sibTransId="{FA17BCE5-8AC2-4894-A809-3CAF09040AC9}"/>
    <dgm:cxn modelId="{BD01060C-E10C-4642-8146-D1B3B930DDAB}" type="presOf" srcId="{3A580556-C1B3-4CBF-A0E5-323AB474C96D}" destId="{35662712-05DA-492B-813B-13913C299F38}" srcOrd="1" destOrd="0" presId="urn:microsoft.com/office/officeart/2005/8/layout/list1"/>
    <dgm:cxn modelId="{208C5115-F6F5-45D7-9F7E-F85426ED4DC4}" type="presParOf" srcId="{7DBF6A06-1E2F-426A-86BD-125A452A609D}" destId="{9DBE35BC-FB70-4089-992E-9147712ADDF4}" srcOrd="0" destOrd="0" presId="urn:microsoft.com/office/officeart/2005/8/layout/list1"/>
    <dgm:cxn modelId="{30365F18-2E8E-40C5-8AB1-D32050F388DF}" type="presParOf" srcId="{9DBE35BC-FB70-4089-992E-9147712ADDF4}" destId="{636AE5A9-8947-4476-9234-2A999BC9C702}" srcOrd="0" destOrd="0" presId="urn:microsoft.com/office/officeart/2005/8/layout/list1"/>
    <dgm:cxn modelId="{2D547256-2AA2-4699-AAD1-D118F4BBFD87}" type="presParOf" srcId="{9DBE35BC-FB70-4089-992E-9147712ADDF4}" destId="{35662712-05DA-492B-813B-13913C299F38}" srcOrd="1" destOrd="0" presId="urn:microsoft.com/office/officeart/2005/8/layout/list1"/>
    <dgm:cxn modelId="{1095C622-B974-4597-853A-8A0BD6E23E1B}" type="presParOf" srcId="{7DBF6A06-1E2F-426A-86BD-125A452A609D}" destId="{F48C8B5B-5B87-4250-8EEA-CB880FD54904}" srcOrd="1" destOrd="0" presId="urn:microsoft.com/office/officeart/2005/8/layout/list1"/>
    <dgm:cxn modelId="{57414A5F-4784-4F65-BAF5-4D628944DDD9}" type="presParOf" srcId="{7DBF6A06-1E2F-426A-86BD-125A452A609D}" destId="{F8F35751-9A34-4D69-9460-AA515BBC173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simple5" qsCatId="simple" csTypeId="urn:microsoft.com/office/officeart/2005/8/colors/accent2_1" csCatId="accent2" phldr="1"/>
      <dgm:spPr/>
      <dgm:t>
        <a:bodyPr/>
        <a:lstStyle/>
        <a:p>
          <a:endParaRPr lang="en-US"/>
        </a:p>
      </dgm:t>
    </dgm:pt>
    <dgm:pt modelId="{DA8253C5-8501-4D17-B3AC-A396259AC2ED}">
      <dgm:prSet/>
      <dgm:spPr/>
      <dgm:t>
        <a:bodyPr/>
        <a:lstStyle/>
        <a:p>
          <a:pPr algn="ctr" rtl="1"/>
          <a:endParaRPr lang="en-US" dirty="0">
            <a:latin typeface="ذ ظشق"/>
            <a:cs typeface="B Titr" pitchFamily="2" charset="-78"/>
          </a:endParaRPr>
        </a:p>
      </dgm:t>
    </dgm:pt>
    <dgm:pt modelId="{161C24EC-7497-4A29-BA5F-6F2FCA0636E6}" type="parTrans" cxnId="{CF98BBEA-2CDC-4DA1-9A18-D288BFF9479D}">
      <dgm:prSet/>
      <dgm:spPr/>
      <dgm:t>
        <a:bodyPr/>
        <a:lstStyle/>
        <a:p>
          <a:endParaRPr lang="en-US">
            <a:latin typeface="ذ ظشق"/>
            <a:cs typeface="B Zar" pitchFamily="2" charset="-78"/>
          </a:endParaRPr>
        </a:p>
      </dgm:t>
    </dgm:pt>
    <dgm:pt modelId="{9C698EB8-16A5-4BA6-AB66-5497F7FC2740}" type="sibTrans" cxnId="{CF98BBEA-2CDC-4DA1-9A18-D288BFF9479D}">
      <dgm:prSet/>
      <dgm:spPr/>
      <dgm:t>
        <a:bodyPr/>
        <a:lstStyle/>
        <a:p>
          <a:endParaRPr lang="en-US">
            <a:latin typeface="ذ ظشق"/>
            <a:cs typeface="B Zar" pitchFamily="2" charset="-78"/>
          </a:endParaRPr>
        </a:p>
      </dgm:t>
    </dgm:pt>
    <dgm:pt modelId="{5C1DC04B-64BA-41C7-A30A-39B42E4421C0}">
      <dgm:prSet custT="1"/>
      <dgm:spPr/>
      <dgm:t>
        <a:bodyPr/>
        <a:lstStyle/>
        <a:p>
          <a:pPr algn="justLow" rtl="1"/>
          <a:r>
            <a:rPr lang="fa-IR" sz="1900" dirty="0" smtClean="0">
              <a:latin typeface="ذ ظشق"/>
              <a:cs typeface="B Zar" pitchFamily="2" charset="-78"/>
            </a:rPr>
            <a:t>يکي از مهم‌ترين انواع صکوک معرفي‌شده، صکوک اجاره است. صکوک اجاره در حقيقت اوراق بهاداري است که دارندة آن به‌صورت مشاع، مالک بخشي از دارايي است که منافع آن براساس قرارداد اجاره به مصرف‌کننده يا باني واگذار شده است. در صکوک اجاره حق استفاده از منافع دارايي يا مجموعه‌اي از دارايي‌ها، در برابر اجاره‌بها از مالک به شخص ديگري منتقل مي‌شود.</a:t>
          </a:r>
          <a:endParaRPr lang="en-US" sz="1900" u="none" dirty="0">
            <a:latin typeface="ذ ظشق"/>
            <a:cs typeface="B Zar" pitchFamily="2" charset="-78"/>
          </a:endParaRPr>
        </a:p>
      </dgm:t>
    </dgm:pt>
    <dgm:pt modelId="{25707DD2-8B34-4082-B142-E3389D753994}" type="parTrans" cxnId="{406E12D0-D8B6-4DE6-9F23-441AD54FCEB8}">
      <dgm:prSet/>
      <dgm:spPr/>
      <dgm:t>
        <a:bodyPr/>
        <a:lstStyle/>
        <a:p>
          <a:endParaRPr lang="en-US">
            <a:latin typeface="ذ ظشق"/>
            <a:cs typeface="B Zar" pitchFamily="2" charset="-78"/>
          </a:endParaRPr>
        </a:p>
      </dgm:t>
    </dgm:pt>
    <dgm:pt modelId="{BCD072DE-899C-4946-B386-5B6158AAF2E2}" type="sibTrans" cxnId="{406E12D0-D8B6-4DE6-9F23-441AD54FCEB8}">
      <dgm:prSet/>
      <dgm:spPr/>
      <dgm:t>
        <a:bodyPr/>
        <a:lstStyle/>
        <a:p>
          <a:endParaRPr lang="en-US">
            <a:latin typeface="ذ ظشق"/>
            <a:cs typeface="B Zar" pitchFamily="2" charset="-78"/>
          </a:endParaRPr>
        </a:p>
      </dgm:t>
    </dgm:pt>
    <dgm:pt modelId="{B67A2CA2-E126-45A0-A4A6-EBAA64AC0D07}">
      <dgm:prSet custT="1"/>
      <dgm:spPr/>
      <dgm:t>
        <a:bodyPr/>
        <a:lstStyle/>
        <a:p>
          <a:pPr algn="justLow" rtl="1"/>
          <a:r>
            <a:rPr lang="fa-IR" sz="1900" dirty="0" smtClean="0">
              <a:latin typeface="ذ ظشق"/>
              <a:cs typeface="B Zar" pitchFamily="2" charset="-78"/>
            </a:rPr>
            <a:t>مدت قرارداد اجاره مشخص است و مي‌توان اجاره‌بها را در ابتداي دوره، انتهاي دوره، با سررسيدهاي ماهانه، فصلي يا سالانه پرداخت کرد. از آن‌جا که صکوک اجاره اوراق بهاداري است که بيان‌گر مالکيت مشاع فرد است، مي‌توان آن را در بازار ثانويه و به قيمتي که به‌وسيلة عامل‌هاي بازار تعيين مي‌شود، معامله کرد.</a:t>
          </a:r>
          <a:endParaRPr lang="en-US" sz="1900" u="none" dirty="0">
            <a:latin typeface="ذ ظشق"/>
            <a:cs typeface="B Zar" pitchFamily="2" charset="-78"/>
          </a:endParaRPr>
        </a:p>
      </dgm:t>
    </dgm:pt>
    <dgm:pt modelId="{52EA09C1-D9D5-4469-B740-8A383D6CBFF8}" type="parTrans" cxnId="{CF23266C-283D-4C2F-95EE-3EA80FFB2A6E}">
      <dgm:prSet/>
      <dgm:spPr/>
      <dgm:t>
        <a:bodyPr/>
        <a:lstStyle/>
        <a:p>
          <a:endParaRPr lang="en-US"/>
        </a:p>
      </dgm:t>
    </dgm:pt>
    <dgm:pt modelId="{E870C18F-B2C7-4D6B-ABA7-2DB0B3C224FF}" type="sibTrans" cxnId="{CF23266C-283D-4C2F-95EE-3EA80FFB2A6E}">
      <dgm:prSet/>
      <dgm:spPr/>
      <dgm:t>
        <a:bodyPr/>
        <a:lstStyle/>
        <a:p>
          <a:endParaRPr lang="en-US"/>
        </a:p>
      </dgm:t>
    </dgm:pt>
    <dgm:pt modelId="{CDFA9351-C4E9-488E-A75B-E328AD2EA74D}">
      <dgm:prSet/>
      <dgm:spPr/>
      <dgm:t>
        <a:bodyPr/>
        <a:lstStyle/>
        <a:p>
          <a:pPr algn="ctr" rtl="1"/>
          <a:r>
            <a:rPr lang="fa-IR" dirty="0" smtClean="0">
              <a:latin typeface="ذ ظشق"/>
              <a:cs typeface="B Titr" pitchFamily="2" charset="-78"/>
            </a:rPr>
            <a:t>1</a:t>
          </a:r>
          <a:endParaRPr lang="en-US" dirty="0">
            <a:latin typeface="ذ ظشق"/>
            <a:cs typeface="B Titr" pitchFamily="2" charset="-78"/>
          </a:endParaRPr>
        </a:p>
      </dgm:t>
    </dgm:pt>
    <dgm:pt modelId="{DD459F0C-AD9E-422A-A1D6-1F5D158FB7A5}" type="sibTrans" cxnId="{D470FBA0-66F6-4822-A210-C1860A7B5430}">
      <dgm:prSet/>
      <dgm:spPr/>
      <dgm:t>
        <a:bodyPr/>
        <a:lstStyle/>
        <a:p>
          <a:endParaRPr lang="en-US"/>
        </a:p>
      </dgm:t>
    </dgm:pt>
    <dgm:pt modelId="{AF155135-2833-43D3-91A2-A71C6AFD4254}" type="parTrans" cxnId="{D470FBA0-66F6-4822-A210-C1860A7B5430}">
      <dgm:prSet/>
      <dgm:spPr/>
      <dgm:t>
        <a:bodyPr/>
        <a:lstStyle/>
        <a:p>
          <a:endParaRPr lang="en-US"/>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CCCE5F58-9BB1-4227-A17C-D14179E030C0}" type="pres">
      <dgm:prSet presAssocID="{DA8253C5-8501-4D17-B3AC-A396259AC2ED}" presName="parentLin" presStyleCnt="0"/>
      <dgm:spPr/>
      <dgm:t>
        <a:bodyPr/>
        <a:lstStyle/>
        <a:p>
          <a:endParaRPr lang="en-US"/>
        </a:p>
      </dgm:t>
    </dgm:pt>
    <dgm:pt modelId="{53FE5954-C555-4956-8B26-EADFB4373DC8}" type="pres">
      <dgm:prSet presAssocID="{DA8253C5-8501-4D17-B3AC-A396259AC2ED}" presName="parentLeftMargin" presStyleLbl="node1" presStyleIdx="0" presStyleCnt="2"/>
      <dgm:spPr/>
      <dgm:t>
        <a:bodyPr/>
        <a:lstStyle/>
        <a:p>
          <a:endParaRPr lang="en-US"/>
        </a:p>
      </dgm:t>
    </dgm:pt>
    <dgm:pt modelId="{2B22F8FC-3FDD-4C03-A9CF-F26740C6558C}" type="pres">
      <dgm:prSet presAssocID="{DA8253C5-8501-4D17-B3AC-A396259AC2ED}" presName="parentText" presStyleLbl="node1" presStyleIdx="0" presStyleCnt="2">
        <dgm:presLayoutVars>
          <dgm:chMax val="0"/>
          <dgm:bulletEnabled val="1"/>
        </dgm:presLayoutVars>
      </dgm:prSet>
      <dgm:spPr/>
      <dgm:t>
        <a:bodyPr/>
        <a:lstStyle/>
        <a:p>
          <a:endParaRPr lang="en-US"/>
        </a:p>
      </dgm:t>
    </dgm:pt>
    <dgm:pt modelId="{449948AC-2061-49CF-AE24-8BFE3D86600F}" type="pres">
      <dgm:prSet presAssocID="{DA8253C5-8501-4D17-B3AC-A396259AC2ED}" presName="negativeSpace" presStyleCnt="0"/>
      <dgm:spPr/>
      <dgm:t>
        <a:bodyPr/>
        <a:lstStyle/>
        <a:p>
          <a:endParaRPr lang="en-US"/>
        </a:p>
      </dgm:t>
    </dgm:pt>
    <dgm:pt modelId="{A640B782-A818-4466-A005-5EA73B50600B}" type="pres">
      <dgm:prSet presAssocID="{DA8253C5-8501-4D17-B3AC-A396259AC2ED}" presName="childText" presStyleLbl="conFgAcc1" presStyleIdx="0" presStyleCnt="2">
        <dgm:presLayoutVars>
          <dgm:bulletEnabled val="1"/>
        </dgm:presLayoutVars>
      </dgm:prSet>
      <dgm:spPr>
        <a:prstGeom prst="doubleWave">
          <a:avLst/>
        </a:prstGeom>
      </dgm:spPr>
      <dgm:t>
        <a:bodyPr/>
        <a:lstStyle/>
        <a:p>
          <a:endParaRPr lang="en-US"/>
        </a:p>
      </dgm:t>
    </dgm:pt>
    <dgm:pt modelId="{758849B6-DD57-4AEA-8AE5-6F096806F56D}" type="pres">
      <dgm:prSet presAssocID="{9C698EB8-16A5-4BA6-AB66-5497F7FC2740}" presName="spaceBetweenRectangles" presStyleCnt="0"/>
      <dgm:spPr/>
    </dgm:pt>
    <dgm:pt modelId="{EF82889C-8F84-4E43-87C7-56DB70249259}" type="pres">
      <dgm:prSet presAssocID="{CDFA9351-C4E9-488E-A75B-E328AD2EA74D}" presName="parentLin" presStyleCnt="0"/>
      <dgm:spPr/>
    </dgm:pt>
    <dgm:pt modelId="{D90FF661-501D-433B-9D03-68DE2D4AECC5}" type="pres">
      <dgm:prSet presAssocID="{CDFA9351-C4E9-488E-A75B-E328AD2EA74D}" presName="parentLeftMargin" presStyleLbl="node1" presStyleIdx="0" presStyleCnt="2"/>
      <dgm:spPr/>
      <dgm:t>
        <a:bodyPr/>
        <a:lstStyle/>
        <a:p>
          <a:endParaRPr lang="en-US"/>
        </a:p>
      </dgm:t>
    </dgm:pt>
    <dgm:pt modelId="{98A9BC7A-BA00-4514-A775-75D1DBC0E2CE}" type="pres">
      <dgm:prSet presAssocID="{CDFA9351-C4E9-488E-A75B-E328AD2EA74D}" presName="parentText" presStyleLbl="node1" presStyleIdx="1" presStyleCnt="2">
        <dgm:presLayoutVars>
          <dgm:chMax val="0"/>
          <dgm:bulletEnabled val="1"/>
        </dgm:presLayoutVars>
      </dgm:prSet>
      <dgm:spPr/>
      <dgm:t>
        <a:bodyPr/>
        <a:lstStyle/>
        <a:p>
          <a:endParaRPr lang="en-US"/>
        </a:p>
      </dgm:t>
    </dgm:pt>
    <dgm:pt modelId="{C6D546FA-4A61-4712-8104-A7AAB277AA34}" type="pres">
      <dgm:prSet presAssocID="{CDFA9351-C4E9-488E-A75B-E328AD2EA74D}" presName="negativeSpace" presStyleCnt="0"/>
      <dgm:spPr/>
    </dgm:pt>
    <dgm:pt modelId="{FE451276-CC65-4EE7-B4EE-37DD5A822FCB}" type="pres">
      <dgm:prSet presAssocID="{CDFA9351-C4E9-488E-A75B-E328AD2EA74D}" presName="childText" presStyleLbl="conFgAcc1" presStyleIdx="1" presStyleCnt="2">
        <dgm:presLayoutVars>
          <dgm:bulletEnabled val="1"/>
        </dgm:presLayoutVars>
      </dgm:prSet>
      <dgm:spPr>
        <a:prstGeom prst="doubleWave">
          <a:avLst/>
        </a:prstGeom>
      </dgm:spPr>
      <dgm:t>
        <a:bodyPr/>
        <a:lstStyle/>
        <a:p>
          <a:endParaRPr lang="en-US"/>
        </a:p>
      </dgm:t>
    </dgm:pt>
  </dgm:ptLst>
  <dgm:cxnLst>
    <dgm:cxn modelId="{D470FBA0-66F6-4822-A210-C1860A7B5430}" srcId="{8D04A69E-D420-4816-8822-DD5FE2966501}" destId="{CDFA9351-C4E9-488E-A75B-E328AD2EA74D}" srcOrd="1" destOrd="0" parTransId="{AF155135-2833-43D3-91A2-A71C6AFD4254}" sibTransId="{DD459F0C-AD9E-422A-A1D6-1F5D158FB7A5}"/>
    <dgm:cxn modelId="{406E12D0-D8B6-4DE6-9F23-441AD54FCEB8}" srcId="{DA8253C5-8501-4D17-B3AC-A396259AC2ED}" destId="{5C1DC04B-64BA-41C7-A30A-39B42E4421C0}" srcOrd="0" destOrd="0" parTransId="{25707DD2-8B34-4082-B142-E3389D753994}" sibTransId="{BCD072DE-899C-4946-B386-5B6158AAF2E2}"/>
    <dgm:cxn modelId="{8B718275-5B30-4019-8686-AC2BC46D5E0C}" type="presOf" srcId="{DA8253C5-8501-4D17-B3AC-A396259AC2ED}" destId="{53FE5954-C555-4956-8B26-EADFB4373DC8}" srcOrd="0" destOrd="0" presId="urn:microsoft.com/office/officeart/2005/8/layout/list1"/>
    <dgm:cxn modelId="{CF98BBEA-2CDC-4DA1-9A18-D288BFF9479D}" srcId="{8D04A69E-D420-4816-8822-DD5FE2966501}" destId="{DA8253C5-8501-4D17-B3AC-A396259AC2ED}" srcOrd="0" destOrd="0" parTransId="{161C24EC-7497-4A29-BA5F-6F2FCA0636E6}" sibTransId="{9C698EB8-16A5-4BA6-AB66-5497F7FC2740}"/>
    <dgm:cxn modelId="{5D0C7A61-AB67-4197-8F7D-18C5A101B327}" type="presOf" srcId="{CDFA9351-C4E9-488E-A75B-E328AD2EA74D}" destId="{D90FF661-501D-433B-9D03-68DE2D4AECC5}" srcOrd="0" destOrd="0" presId="urn:microsoft.com/office/officeart/2005/8/layout/list1"/>
    <dgm:cxn modelId="{7ECCD3F6-B62E-495A-8A74-7471FD6572CE}" type="presOf" srcId="{CDFA9351-C4E9-488E-A75B-E328AD2EA74D}" destId="{98A9BC7A-BA00-4514-A775-75D1DBC0E2CE}" srcOrd="1" destOrd="0" presId="urn:microsoft.com/office/officeart/2005/8/layout/list1"/>
    <dgm:cxn modelId="{7A0DDDB6-9135-493B-98B9-C019DD2DDEF9}" type="presOf" srcId="{B67A2CA2-E126-45A0-A4A6-EBAA64AC0D07}" destId="{FE451276-CC65-4EE7-B4EE-37DD5A822FCB}" srcOrd="0" destOrd="0" presId="urn:microsoft.com/office/officeart/2005/8/layout/list1"/>
    <dgm:cxn modelId="{CF23266C-283D-4C2F-95EE-3EA80FFB2A6E}" srcId="{CDFA9351-C4E9-488E-A75B-E328AD2EA74D}" destId="{B67A2CA2-E126-45A0-A4A6-EBAA64AC0D07}" srcOrd="0" destOrd="0" parTransId="{52EA09C1-D9D5-4469-B740-8A383D6CBFF8}" sibTransId="{E870C18F-B2C7-4D6B-ABA7-2DB0B3C224FF}"/>
    <dgm:cxn modelId="{24C3FAFC-1CD8-4418-B761-83755F0AAD54}" type="presOf" srcId="{5C1DC04B-64BA-41C7-A30A-39B42E4421C0}" destId="{A640B782-A818-4466-A005-5EA73B50600B}" srcOrd="0" destOrd="0" presId="urn:microsoft.com/office/officeart/2005/8/layout/list1"/>
    <dgm:cxn modelId="{4DB6F093-2560-4421-B381-D592CB477E72}" type="presOf" srcId="{DA8253C5-8501-4D17-B3AC-A396259AC2ED}" destId="{2B22F8FC-3FDD-4C03-A9CF-F26740C6558C}" srcOrd="1" destOrd="0" presId="urn:microsoft.com/office/officeart/2005/8/layout/list1"/>
    <dgm:cxn modelId="{6E6302E3-AA2E-4FF0-B6C4-237660463834}" type="presOf" srcId="{8D04A69E-D420-4816-8822-DD5FE2966501}" destId="{3F8C8F5F-2417-4B7C-A829-95500BDA1A2A}" srcOrd="0" destOrd="0" presId="urn:microsoft.com/office/officeart/2005/8/layout/list1"/>
    <dgm:cxn modelId="{228D99D0-A22F-46A8-BD0E-EEA586849F4F}" type="presParOf" srcId="{3F8C8F5F-2417-4B7C-A829-95500BDA1A2A}" destId="{CCCE5F58-9BB1-4227-A17C-D14179E030C0}" srcOrd="0" destOrd="0" presId="urn:microsoft.com/office/officeart/2005/8/layout/list1"/>
    <dgm:cxn modelId="{8A5066D2-E3EA-4DEB-99BC-8F3386B18313}" type="presParOf" srcId="{CCCE5F58-9BB1-4227-A17C-D14179E030C0}" destId="{53FE5954-C555-4956-8B26-EADFB4373DC8}" srcOrd="0" destOrd="0" presId="urn:microsoft.com/office/officeart/2005/8/layout/list1"/>
    <dgm:cxn modelId="{58E95237-8232-48ED-AB05-E3538FE2D7C9}" type="presParOf" srcId="{CCCE5F58-9BB1-4227-A17C-D14179E030C0}" destId="{2B22F8FC-3FDD-4C03-A9CF-F26740C6558C}" srcOrd="1" destOrd="0" presId="urn:microsoft.com/office/officeart/2005/8/layout/list1"/>
    <dgm:cxn modelId="{FBE61E87-EC9F-45C6-A3D8-1EBD6303F5CA}" type="presParOf" srcId="{3F8C8F5F-2417-4B7C-A829-95500BDA1A2A}" destId="{449948AC-2061-49CF-AE24-8BFE3D86600F}" srcOrd="1" destOrd="0" presId="urn:microsoft.com/office/officeart/2005/8/layout/list1"/>
    <dgm:cxn modelId="{037099FE-C823-4932-91D4-03E18BFD9709}" type="presParOf" srcId="{3F8C8F5F-2417-4B7C-A829-95500BDA1A2A}" destId="{A640B782-A818-4466-A005-5EA73B50600B}" srcOrd="2" destOrd="0" presId="urn:microsoft.com/office/officeart/2005/8/layout/list1"/>
    <dgm:cxn modelId="{B8165BA1-1825-43E5-8926-AD2D84FA68ED}" type="presParOf" srcId="{3F8C8F5F-2417-4B7C-A829-95500BDA1A2A}" destId="{758849B6-DD57-4AEA-8AE5-6F096806F56D}" srcOrd="3" destOrd="0" presId="urn:microsoft.com/office/officeart/2005/8/layout/list1"/>
    <dgm:cxn modelId="{56C6838F-DAB2-4D6F-970E-A65BC3959939}" type="presParOf" srcId="{3F8C8F5F-2417-4B7C-A829-95500BDA1A2A}" destId="{EF82889C-8F84-4E43-87C7-56DB70249259}" srcOrd="4" destOrd="0" presId="urn:microsoft.com/office/officeart/2005/8/layout/list1"/>
    <dgm:cxn modelId="{17C6F33C-B15D-43ED-81CC-9A2DD1414DAC}" type="presParOf" srcId="{EF82889C-8F84-4E43-87C7-56DB70249259}" destId="{D90FF661-501D-433B-9D03-68DE2D4AECC5}" srcOrd="0" destOrd="0" presId="urn:microsoft.com/office/officeart/2005/8/layout/list1"/>
    <dgm:cxn modelId="{7688FCD5-9AF0-46AB-A7D9-407AD1A99902}" type="presParOf" srcId="{EF82889C-8F84-4E43-87C7-56DB70249259}" destId="{98A9BC7A-BA00-4514-A775-75D1DBC0E2CE}" srcOrd="1" destOrd="0" presId="urn:microsoft.com/office/officeart/2005/8/layout/list1"/>
    <dgm:cxn modelId="{0A35FEEC-3F22-4DE8-A8BA-6E89ADB101F1}" type="presParOf" srcId="{3F8C8F5F-2417-4B7C-A829-95500BDA1A2A}" destId="{C6D546FA-4A61-4712-8104-A7AAB277AA34}" srcOrd="5" destOrd="0" presId="urn:microsoft.com/office/officeart/2005/8/layout/list1"/>
    <dgm:cxn modelId="{D90F376E-2342-4699-86A1-184782064488}" type="presParOf" srcId="{3F8C8F5F-2417-4B7C-A829-95500BDA1A2A}" destId="{FE451276-CC65-4EE7-B4EE-37DD5A822FC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D883CCA-463E-4D3F-923D-E89ED485631A}" type="doc">
      <dgm:prSet loTypeId="urn:microsoft.com/office/officeart/2005/8/layout/list1" loCatId="list" qsTypeId="urn:microsoft.com/office/officeart/2005/8/quickstyle/3d1" qsCatId="3D" csTypeId="urn:microsoft.com/office/officeart/2005/8/colors/accent2_1" csCatId="accent2" phldr="1"/>
      <dgm:spPr/>
      <dgm:t>
        <a:bodyPr/>
        <a:lstStyle/>
        <a:p>
          <a:endParaRPr lang="en-US"/>
        </a:p>
      </dgm:t>
    </dgm:pt>
    <dgm:pt modelId="{3A580556-C1B3-4CBF-A0E5-323AB474C96D}">
      <dgm:prSet custT="1"/>
      <dgm:spPr/>
      <dgm:t>
        <a:bodyPr/>
        <a:lstStyle/>
        <a:p>
          <a:pPr algn="ctr" rtl="1"/>
          <a:r>
            <a:rPr lang="fa-IR" sz="2400" dirty="0" smtClean="0">
              <a:cs typeface="B Titr" pitchFamily="2" charset="-78"/>
            </a:rPr>
            <a:t>روية اجرايي </a:t>
          </a:r>
          <a:endParaRPr lang="en-US" sz="2400" dirty="0">
            <a:cs typeface="B Titr" pitchFamily="2" charset="-78"/>
          </a:endParaRPr>
        </a:p>
      </dgm:t>
    </dgm:pt>
    <dgm:pt modelId="{4DCB4A6B-70E0-49C4-83B3-2B2E2C7F00A8}" type="parTrans" cxnId="{E2F09587-B242-40EC-BF74-C7C8E6724B9F}">
      <dgm:prSet/>
      <dgm:spPr/>
      <dgm:t>
        <a:bodyPr/>
        <a:lstStyle/>
        <a:p>
          <a:endParaRPr lang="en-US">
            <a:cs typeface="B Zar" pitchFamily="2" charset="-78"/>
          </a:endParaRPr>
        </a:p>
      </dgm:t>
    </dgm:pt>
    <dgm:pt modelId="{09C32A98-961C-4AEB-A25C-18CE976CFE09}" type="sibTrans" cxnId="{E2F09587-B242-40EC-BF74-C7C8E6724B9F}">
      <dgm:prSet/>
      <dgm:spPr/>
      <dgm:t>
        <a:bodyPr/>
        <a:lstStyle/>
        <a:p>
          <a:endParaRPr lang="en-US">
            <a:cs typeface="B Zar" pitchFamily="2" charset="-78"/>
          </a:endParaRPr>
        </a:p>
      </dgm:t>
    </dgm:pt>
    <dgm:pt modelId="{8F07BD0E-B830-47CE-9E69-34D40414F228}">
      <dgm:prSet custT="1"/>
      <dgm:spPr/>
      <dgm:t>
        <a:bodyPr/>
        <a:lstStyle/>
        <a:p>
          <a:pPr algn="justLow" rtl="1"/>
          <a:r>
            <a:rPr lang="fa-IR" sz="1800" dirty="0" smtClean="0">
              <a:cs typeface="B Nazanin" pitchFamily="2" charset="-78"/>
            </a:rPr>
            <a:t>1. باني جهت مشخص‌نمودن شيوة تأمين مالي به يکي از نهادهاي داراي مجوز مشاوره عرضه مراجعه مي‌نمايد.</a:t>
          </a:r>
          <a:endParaRPr lang="en-US" sz="1800" dirty="0">
            <a:cs typeface="B Nazanin" pitchFamily="2" charset="-78"/>
          </a:endParaRPr>
        </a:p>
      </dgm:t>
    </dgm:pt>
    <dgm:pt modelId="{064CED1E-3C43-45BD-94F3-72C0A1B2DC58}" type="parTrans" cxnId="{36C2210A-12C2-4D31-92C0-447F9A21104E}">
      <dgm:prSet/>
      <dgm:spPr/>
      <dgm:t>
        <a:bodyPr/>
        <a:lstStyle/>
        <a:p>
          <a:endParaRPr lang="en-US">
            <a:cs typeface="B Zar" pitchFamily="2" charset="-78"/>
          </a:endParaRPr>
        </a:p>
      </dgm:t>
    </dgm:pt>
    <dgm:pt modelId="{55D40385-9BFF-4F5D-B52F-01A484063391}" type="sibTrans" cxnId="{36C2210A-12C2-4D31-92C0-447F9A21104E}">
      <dgm:prSet/>
      <dgm:spPr/>
      <dgm:t>
        <a:bodyPr/>
        <a:lstStyle/>
        <a:p>
          <a:endParaRPr lang="en-US">
            <a:cs typeface="B Zar" pitchFamily="2" charset="-78"/>
          </a:endParaRPr>
        </a:p>
      </dgm:t>
    </dgm:pt>
    <dgm:pt modelId="{573D3CC9-3946-4268-9D6E-314B8CB1CE6E}">
      <dgm:prSet custT="1"/>
      <dgm:spPr/>
      <dgm:t>
        <a:bodyPr/>
        <a:lstStyle/>
        <a:p>
          <a:pPr algn="justLow" rtl="1"/>
          <a:r>
            <a:rPr lang="fa-IR" sz="1800" dirty="0" smtClean="0">
              <a:cs typeface="B Nazanin" pitchFamily="2" charset="-78"/>
            </a:rPr>
            <a:t>2. مشاور عرضه به نمايندگي از باني، از سازمان بورس و اوراق بهادار موافقت اصولي تأمين مالي از طريق انتشار اوراق اجاره را دريافت مي‌نمايد.</a:t>
          </a:r>
          <a:endParaRPr lang="en-US" sz="1800" dirty="0">
            <a:cs typeface="B Nazanin" pitchFamily="2" charset="-78"/>
          </a:endParaRPr>
        </a:p>
      </dgm:t>
    </dgm:pt>
    <dgm:pt modelId="{93F9B0FE-DE26-4060-9ADA-2BC6223D7C05}" type="parTrans" cxnId="{E707D9A5-5521-4ECB-94CF-697FE492A442}">
      <dgm:prSet/>
      <dgm:spPr/>
      <dgm:t>
        <a:bodyPr/>
        <a:lstStyle/>
        <a:p>
          <a:endParaRPr lang="en-US"/>
        </a:p>
      </dgm:t>
    </dgm:pt>
    <dgm:pt modelId="{51BE3E3B-191C-488F-AFC7-9BEDF6CD6809}" type="sibTrans" cxnId="{E707D9A5-5521-4ECB-94CF-697FE492A442}">
      <dgm:prSet/>
      <dgm:spPr/>
      <dgm:t>
        <a:bodyPr/>
        <a:lstStyle/>
        <a:p>
          <a:endParaRPr lang="en-US"/>
        </a:p>
      </dgm:t>
    </dgm:pt>
    <dgm:pt modelId="{6DFF15D9-D86C-48FD-B99B-C2BE63DEDD89}">
      <dgm:prSet custT="1"/>
      <dgm:spPr/>
      <dgm:t>
        <a:bodyPr/>
        <a:lstStyle/>
        <a:p>
          <a:pPr algn="justLow" rtl="1"/>
          <a:r>
            <a:rPr lang="fa-IR" sz="1800" dirty="0" smtClean="0">
              <a:cs typeface="B Nazanin" pitchFamily="2" charset="-78"/>
            </a:rPr>
            <a:t>3. مشاور عرضه جهت تعيين نهاد واسط به شرکت مديرت دارايي مرکزي مراجعه مي‌نمايد.</a:t>
          </a:r>
          <a:endParaRPr lang="en-US" sz="1800" dirty="0">
            <a:cs typeface="B Nazanin" pitchFamily="2" charset="-78"/>
          </a:endParaRPr>
        </a:p>
      </dgm:t>
    </dgm:pt>
    <dgm:pt modelId="{83B318D7-77BE-42B0-B02B-8BD71157AC2B}" type="parTrans" cxnId="{4DF9E0E4-7F70-4A0A-97D0-8858B443258B}">
      <dgm:prSet/>
      <dgm:spPr/>
      <dgm:t>
        <a:bodyPr/>
        <a:lstStyle/>
        <a:p>
          <a:endParaRPr lang="en-US"/>
        </a:p>
      </dgm:t>
    </dgm:pt>
    <dgm:pt modelId="{1EE9AAD7-29D3-4F27-9646-26F62B0742BB}" type="sibTrans" cxnId="{4DF9E0E4-7F70-4A0A-97D0-8858B443258B}">
      <dgm:prSet/>
      <dgm:spPr/>
      <dgm:t>
        <a:bodyPr/>
        <a:lstStyle/>
        <a:p>
          <a:endParaRPr lang="en-US"/>
        </a:p>
      </dgm:t>
    </dgm:pt>
    <dgm:pt modelId="{DEB9218D-B6A2-4FFE-9D35-B35DB63A98B6}">
      <dgm:prSet custT="1"/>
      <dgm:spPr/>
      <dgm:t>
        <a:bodyPr/>
        <a:lstStyle/>
        <a:p>
          <a:pPr algn="justLow" rtl="1"/>
          <a:r>
            <a:rPr lang="fa-IR" sz="1800" dirty="0" smtClean="0">
              <a:cs typeface="B Nazanin" pitchFamily="2" charset="-78"/>
            </a:rPr>
            <a:t>4. پس‌از اخذ مجوز، نهاد واسط براي تأمين مالي از طرف باني به انتشار صکوک اجاره مبادرت مي‌ورزد.</a:t>
          </a:r>
          <a:endParaRPr lang="en-US" sz="1800" dirty="0">
            <a:cs typeface="B Nazanin" pitchFamily="2" charset="-78"/>
          </a:endParaRPr>
        </a:p>
      </dgm:t>
    </dgm:pt>
    <dgm:pt modelId="{F035BEE1-0415-4DF6-8DF9-8D3A3BDCDD69}" type="parTrans" cxnId="{40AC1892-B4FE-4E12-80AA-8384C1B31AE1}">
      <dgm:prSet/>
      <dgm:spPr/>
      <dgm:t>
        <a:bodyPr/>
        <a:lstStyle/>
        <a:p>
          <a:endParaRPr lang="en-US"/>
        </a:p>
      </dgm:t>
    </dgm:pt>
    <dgm:pt modelId="{50AD28B3-5AFA-4C93-9D15-B50AEAA54C7A}" type="sibTrans" cxnId="{40AC1892-B4FE-4E12-80AA-8384C1B31AE1}">
      <dgm:prSet/>
      <dgm:spPr/>
      <dgm:t>
        <a:bodyPr/>
        <a:lstStyle/>
        <a:p>
          <a:endParaRPr lang="en-US"/>
        </a:p>
      </dgm:t>
    </dgm:pt>
    <dgm:pt modelId="{21C2FFEF-DB8E-4BD9-A4DB-0C8C381CC2C2}">
      <dgm:prSet custT="1"/>
      <dgm:spPr/>
      <dgm:t>
        <a:bodyPr/>
        <a:lstStyle/>
        <a:p>
          <a:pPr algn="justLow" rtl="1"/>
          <a:r>
            <a:rPr lang="fa-IR" sz="1800" dirty="0" smtClean="0">
              <a:cs typeface="B Nazanin" pitchFamily="2" charset="-78"/>
            </a:rPr>
            <a:t>5. نهاد واسط دارايي موجود را به باني اجاره مي‌دهد.</a:t>
          </a:r>
          <a:endParaRPr lang="en-US" sz="1800" dirty="0">
            <a:cs typeface="B Nazanin" pitchFamily="2" charset="-78"/>
          </a:endParaRPr>
        </a:p>
      </dgm:t>
    </dgm:pt>
    <dgm:pt modelId="{0102E406-B760-479D-9D5C-53A2CBA6DF73}" type="parTrans" cxnId="{17120CBF-DB21-4B45-AE35-A5276C553E44}">
      <dgm:prSet/>
      <dgm:spPr/>
      <dgm:t>
        <a:bodyPr/>
        <a:lstStyle/>
        <a:p>
          <a:endParaRPr lang="en-US"/>
        </a:p>
      </dgm:t>
    </dgm:pt>
    <dgm:pt modelId="{58F5C872-1E02-40DE-82C6-DDA05A312078}" type="sibTrans" cxnId="{17120CBF-DB21-4B45-AE35-A5276C553E44}">
      <dgm:prSet/>
      <dgm:spPr/>
      <dgm:t>
        <a:bodyPr/>
        <a:lstStyle/>
        <a:p>
          <a:endParaRPr lang="en-US"/>
        </a:p>
      </dgm:t>
    </dgm:pt>
    <dgm:pt modelId="{7ACDC442-0332-4150-828A-B59CCC321F9C}">
      <dgm:prSet custT="1"/>
      <dgm:spPr/>
      <dgm:t>
        <a:bodyPr/>
        <a:lstStyle/>
        <a:p>
          <a:pPr algn="justLow" rtl="1"/>
          <a:r>
            <a:rPr lang="fa-IR" sz="1800" dirty="0" smtClean="0">
              <a:cs typeface="B Nazanin" pitchFamily="2" charset="-78"/>
            </a:rPr>
            <a:t>7. پس از پايان مدت اجاره و فروش دارايي به باني، نهاد واسط مبلغ اسمي اوراق صکوک را به سپرده‌گذاران بازپرداخت مي‌نمايد.</a:t>
          </a:r>
          <a:endParaRPr lang="en-US" sz="1800" dirty="0">
            <a:cs typeface="B Nazanin" pitchFamily="2" charset="-78"/>
          </a:endParaRPr>
        </a:p>
      </dgm:t>
    </dgm:pt>
    <dgm:pt modelId="{7D33648C-7A2A-4A8A-AD10-38406A05B7AF}" type="parTrans" cxnId="{4DBBC4E2-DB34-45BE-9C47-98CE8C132645}">
      <dgm:prSet/>
      <dgm:spPr/>
      <dgm:t>
        <a:bodyPr/>
        <a:lstStyle/>
        <a:p>
          <a:endParaRPr lang="en-US"/>
        </a:p>
      </dgm:t>
    </dgm:pt>
    <dgm:pt modelId="{0737EB62-5E7B-4A15-88C3-F39DF2E9CEAF}" type="sibTrans" cxnId="{4DBBC4E2-DB34-45BE-9C47-98CE8C132645}">
      <dgm:prSet/>
      <dgm:spPr/>
      <dgm:t>
        <a:bodyPr/>
        <a:lstStyle/>
        <a:p>
          <a:endParaRPr lang="en-US"/>
        </a:p>
      </dgm:t>
    </dgm:pt>
    <dgm:pt modelId="{7B0395A1-A73B-4867-BF87-587F5D324E75}">
      <dgm:prSet custT="1"/>
      <dgm:spPr/>
      <dgm:t>
        <a:bodyPr/>
        <a:lstStyle/>
        <a:p>
          <a:pPr algn="justLow" rtl="1"/>
          <a:r>
            <a:rPr lang="fa-IR" sz="1800" dirty="0" smtClean="0">
              <a:cs typeface="B Nazanin" pitchFamily="2" charset="-78"/>
            </a:rPr>
            <a:t>6. نهاد واسط پرداخت‌هاي منظم اجاره‌بهاي حاصل از دارايي را بين سرمايه‌گذاران توزيع مي‌نمايد.</a:t>
          </a:r>
          <a:endParaRPr lang="en-US" sz="1800" dirty="0">
            <a:cs typeface="B Nazanin" pitchFamily="2" charset="-78"/>
          </a:endParaRPr>
        </a:p>
      </dgm:t>
    </dgm:pt>
    <dgm:pt modelId="{5DE9A4E2-1BCF-4F9A-AD33-958FAEAFD7D2}" type="parTrans" cxnId="{9B6E6295-492F-48AE-A134-6321E165B4BC}">
      <dgm:prSet/>
      <dgm:spPr/>
    </dgm:pt>
    <dgm:pt modelId="{B5430921-0AF4-415D-9433-D05723DF1E53}" type="sibTrans" cxnId="{9B6E6295-492F-48AE-A134-6321E165B4BC}">
      <dgm:prSet/>
      <dgm:spPr/>
    </dgm:pt>
    <dgm:pt modelId="{7DBF6A06-1E2F-426A-86BD-125A452A609D}" type="pres">
      <dgm:prSet presAssocID="{1D883CCA-463E-4D3F-923D-E89ED485631A}" presName="linear" presStyleCnt="0">
        <dgm:presLayoutVars>
          <dgm:dir/>
          <dgm:animLvl val="lvl"/>
          <dgm:resizeHandles val="exact"/>
        </dgm:presLayoutVars>
      </dgm:prSet>
      <dgm:spPr/>
      <dgm:t>
        <a:bodyPr/>
        <a:lstStyle/>
        <a:p>
          <a:endParaRPr lang="en-US"/>
        </a:p>
      </dgm:t>
    </dgm:pt>
    <dgm:pt modelId="{9DBE35BC-FB70-4089-992E-9147712ADDF4}" type="pres">
      <dgm:prSet presAssocID="{3A580556-C1B3-4CBF-A0E5-323AB474C96D}" presName="parentLin" presStyleCnt="0"/>
      <dgm:spPr/>
    </dgm:pt>
    <dgm:pt modelId="{636AE5A9-8947-4476-9234-2A999BC9C702}" type="pres">
      <dgm:prSet presAssocID="{3A580556-C1B3-4CBF-A0E5-323AB474C96D}" presName="parentLeftMargin" presStyleLbl="node1" presStyleIdx="0" presStyleCnt="1"/>
      <dgm:spPr/>
      <dgm:t>
        <a:bodyPr/>
        <a:lstStyle/>
        <a:p>
          <a:endParaRPr lang="en-US"/>
        </a:p>
      </dgm:t>
    </dgm:pt>
    <dgm:pt modelId="{35662712-05DA-492B-813B-13913C299F38}" type="pres">
      <dgm:prSet presAssocID="{3A580556-C1B3-4CBF-A0E5-323AB474C96D}" presName="parentText" presStyleLbl="node1" presStyleIdx="0" presStyleCnt="1" custAng="10800000" custFlipVert="1" custScaleX="87831" custScaleY="265633" custLinFactY="-100000" custLinFactNeighborX="90476" custLinFactNeighborY="-127885">
        <dgm:presLayoutVars>
          <dgm:chMax val="0"/>
          <dgm:bulletEnabled val="1"/>
        </dgm:presLayoutVars>
      </dgm:prSet>
      <dgm:spPr/>
      <dgm:t>
        <a:bodyPr/>
        <a:lstStyle/>
        <a:p>
          <a:endParaRPr lang="en-US"/>
        </a:p>
      </dgm:t>
    </dgm:pt>
    <dgm:pt modelId="{F48C8B5B-5B87-4250-8EEA-CB880FD54904}" type="pres">
      <dgm:prSet presAssocID="{3A580556-C1B3-4CBF-A0E5-323AB474C96D}" presName="negativeSpace" presStyleCnt="0"/>
      <dgm:spPr/>
    </dgm:pt>
    <dgm:pt modelId="{F8F35751-9A34-4D69-9460-AA515BBC1734}" type="pres">
      <dgm:prSet presAssocID="{3A580556-C1B3-4CBF-A0E5-323AB474C96D}" presName="childText" presStyleLbl="conFgAcc1" presStyleIdx="0" presStyleCnt="1">
        <dgm:presLayoutVars>
          <dgm:bulletEnabled val="1"/>
        </dgm:presLayoutVars>
      </dgm:prSet>
      <dgm:spPr/>
      <dgm:t>
        <a:bodyPr/>
        <a:lstStyle/>
        <a:p>
          <a:endParaRPr lang="en-US"/>
        </a:p>
      </dgm:t>
    </dgm:pt>
  </dgm:ptLst>
  <dgm:cxnLst>
    <dgm:cxn modelId="{B4E1BAE7-CD38-45D9-B854-891B310D8D5F}" type="presOf" srcId="{573D3CC9-3946-4268-9D6E-314B8CB1CE6E}" destId="{F8F35751-9A34-4D69-9460-AA515BBC1734}" srcOrd="0" destOrd="1" presId="urn:microsoft.com/office/officeart/2005/8/layout/list1"/>
    <dgm:cxn modelId="{4DF9E0E4-7F70-4A0A-97D0-8858B443258B}" srcId="{3A580556-C1B3-4CBF-A0E5-323AB474C96D}" destId="{6DFF15D9-D86C-48FD-B99B-C2BE63DEDD89}" srcOrd="2" destOrd="0" parTransId="{83B318D7-77BE-42B0-B02B-8BD71157AC2B}" sibTransId="{1EE9AAD7-29D3-4F27-9646-26F62B0742BB}"/>
    <dgm:cxn modelId="{36C2210A-12C2-4D31-92C0-447F9A21104E}" srcId="{3A580556-C1B3-4CBF-A0E5-323AB474C96D}" destId="{8F07BD0E-B830-47CE-9E69-34D40414F228}" srcOrd="0" destOrd="0" parTransId="{064CED1E-3C43-45BD-94F3-72C0A1B2DC58}" sibTransId="{55D40385-9BFF-4F5D-B52F-01A484063391}"/>
    <dgm:cxn modelId="{09007917-69C9-412A-853A-5934DFAB7F49}" type="presOf" srcId="{7B0395A1-A73B-4867-BF87-587F5D324E75}" destId="{F8F35751-9A34-4D69-9460-AA515BBC1734}" srcOrd="0" destOrd="5" presId="urn:microsoft.com/office/officeart/2005/8/layout/list1"/>
    <dgm:cxn modelId="{3B1A4E69-8682-4158-BEB4-D6F82FBF5A2A}" type="presOf" srcId="{6DFF15D9-D86C-48FD-B99B-C2BE63DEDD89}" destId="{F8F35751-9A34-4D69-9460-AA515BBC1734}" srcOrd="0" destOrd="2" presId="urn:microsoft.com/office/officeart/2005/8/layout/list1"/>
    <dgm:cxn modelId="{4DBBC4E2-DB34-45BE-9C47-98CE8C132645}" srcId="{3A580556-C1B3-4CBF-A0E5-323AB474C96D}" destId="{7ACDC442-0332-4150-828A-B59CCC321F9C}" srcOrd="6" destOrd="0" parTransId="{7D33648C-7A2A-4A8A-AD10-38406A05B7AF}" sibTransId="{0737EB62-5E7B-4A15-88C3-F39DF2E9CEAF}"/>
    <dgm:cxn modelId="{40AC1892-B4FE-4E12-80AA-8384C1B31AE1}" srcId="{3A580556-C1B3-4CBF-A0E5-323AB474C96D}" destId="{DEB9218D-B6A2-4FFE-9D35-B35DB63A98B6}" srcOrd="3" destOrd="0" parTransId="{F035BEE1-0415-4DF6-8DF9-8D3A3BDCDD69}" sibTransId="{50AD28B3-5AFA-4C93-9D15-B50AEAA54C7A}"/>
    <dgm:cxn modelId="{E4DF4103-7ECA-4074-926C-AE7122A99B22}" type="presOf" srcId="{7ACDC442-0332-4150-828A-B59CCC321F9C}" destId="{F8F35751-9A34-4D69-9460-AA515BBC1734}" srcOrd="0" destOrd="6" presId="urn:microsoft.com/office/officeart/2005/8/layout/list1"/>
    <dgm:cxn modelId="{9DECEB9D-8961-426D-B384-BBF4374B5D3D}" type="presOf" srcId="{8F07BD0E-B830-47CE-9E69-34D40414F228}" destId="{F8F35751-9A34-4D69-9460-AA515BBC1734}" srcOrd="0" destOrd="0" presId="urn:microsoft.com/office/officeart/2005/8/layout/list1"/>
    <dgm:cxn modelId="{20122872-B8F2-4805-845B-5B6967816B52}" type="presOf" srcId="{3A580556-C1B3-4CBF-A0E5-323AB474C96D}" destId="{35662712-05DA-492B-813B-13913C299F38}" srcOrd="1" destOrd="0" presId="urn:microsoft.com/office/officeart/2005/8/layout/list1"/>
    <dgm:cxn modelId="{E707D9A5-5521-4ECB-94CF-697FE492A442}" srcId="{3A580556-C1B3-4CBF-A0E5-323AB474C96D}" destId="{573D3CC9-3946-4268-9D6E-314B8CB1CE6E}" srcOrd="1" destOrd="0" parTransId="{93F9B0FE-DE26-4060-9ADA-2BC6223D7C05}" sibTransId="{51BE3E3B-191C-488F-AFC7-9BEDF6CD6809}"/>
    <dgm:cxn modelId="{6C09DEFD-0CEA-4C33-9145-30F22B2FCAC6}" type="presOf" srcId="{DEB9218D-B6A2-4FFE-9D35-B35DB63A98B6}" destId="{F8F35751-9A34-4D69-9460-AA515BBC1734}" srcOrd="0" destOrd="3" presId="urn:microsoft.com/office/officeart/2005/8/layout/list1"/>
    <dgm:cxn modelId="{E2F09587-B242-40EC-BF74-C7C8E6724B9F}" srcId="{1D883CCA-463E-4D3F-923D-E89ED485631A}" destId="{3A580556-C1B3-4CBF-A0E5-323AB474C96D}" srcOrd="0" destOrd="0" parTransId="{4DCB4A6B-70E0-49C4-83B3-2B2E2C7F00A8}" sibTransId="{09C32A98-961C-4AEB-A25C-18CE976CFE09}"/>
    <dgm:cxn modelId="{BC68E77F-6E96-4B18-A430-82DEEDD8F3B4}" type="presOf" srcId="{1D883CCA-463E-4D3F-923D-E89ED485631A}" destId="{7DBF6A06-1E2F-426A-86BD-125A452A609D}" srcOrd="0" destOrd="0" presId="urn:microsoft.com/office/officeart/2005/8/layout/list1"/>
    <dgm:cxn modelId="{17120CBF-DB21-4B45-AE35-A5276C553E44}" srcId="{3A580556-C1B3-4CBF-A0E5-323AB474C96D}" destId="{21C2FFEF-DB8E-4BD9-A4DB-0C8C381CC2C2}" srcOrd="4" destOrd="0" parTransId="{0102E406-B760-479D-9D5C-53A2CBA6DF73}" sibTransId="{58F5C872-1E02-40DE-82C6-DDA05A312078}"/>
    <dgm:cxn modelId="{B5551B0E-3EDF-455B-A476-DEA6FB94E9A4}" type="presOf" srcId="{3A580556-C1B3-4CBF-A0E5-323AB474C96D}" destId="{636AE5A9-8947-4476-9234-2A999BC9C702}" srcOrd="0" destOrd="0" presId="urn:microsoft.com/office/officeart/2005/8/layout/list1"/>
    <dgm:cxn modelId="{BEE59CF4-5FA1-4BB8-94EA-DAE10791E865}" type="presOf" srcId="{21C2FFEF-DB8E-4BD9-A4DB-0C8C381CC2C2}" destId="{F8F35751-9A34-4D69-9460-AA515BBC1734}" srcOrd="0" destOrd="4" presId="urn:microsoft.com/office/officeart/2005/8/layout/list1"/>
    <dgm:cxn modelId="{9B6E6295-492F-48AE-A134-6321E165B4BC}" srcId="{3A580556-C1B3-4CBF-A0E5-323AB474C96D}" destId="{7B0395A1-A73B-4867-BF87-587F5D324E75}" srcOrd="5" destOrd="0" parTransId="{5DE9A4E2-1BCF-4F9A-AD33-958FAEAFD7D2}" sibTransId="{B5430921-0AF4-415D-9433-D05723DF1E53}"/>
    <dgm:cxn modelId="{D9750C28-C574-42C2-9CD9-CED16A97720E}" type="presParOf" srcId="{7DBF6A06-1E2F-426A-86BD-125A452A609D}" destId="{9DBE35BC-FB70-4089-992E-9147712ADDF4}" srcOrd="0" destOrd="0" presId="urn:microsoft.com/office/officeart/2005/8/layout/list1"/>
    <dgm:cxn modelId="{39E9177D-3A1D-4C64-AEE7-306C98386ACB}" type="presParOf" srcId="{9DBE35BC-FB70-4089-992E-9147712ADDF4}" destId="{636AE5A9-8947-4476-9234-2A999BC9C702}" srcOrd="0" destOrd="0" presId="urn:microsoft.com/office/officeart/2005/8/layout/list1"/>
    <dgm:cxn modelId="{84564F49-B733-4428-AD85-C6F42DCCB02F}" type="presParOf" srcId="{9DBE35BC-FB70-4089-992E-9147712ADDF4}" destId="{35662712-05DA-492B-813B-13913C299F38}" srcOrd="1" destOrd="0" presId="urn:microsoft.com/office/officeart/2005/8/layout/list1"/>
    <dgm:cxn modelId="{14E3820B-8B03-40BF-9159-8328B7D37B04}" type="presParOf" srcId="{7DBF6A06-1E2F-426A-86BD-125A452A609D}" destId="{F48C8B5B-5B87-4250-8EEA-CB880FD54904}" srcOrd="1" destOrd="0" presId="urn:microsoft.com/office/officeart/2005/8/layout/list1"/>
    <dgm:cxn modelId="{E0153DBE-B297-4D75-8DDF-32A8222525E6}" type="presParOf" srcId="{7DBF6A06-1E2F-426A-86BD-125A452A609D}" destId="{F8F35751-9A34-4D69-9460-AA515BBC173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simple5" qsCatId="simple" csTypeId="urn:microsoft.com/office/officeart/2005/8/colors/accent2_1" csCatId="accent2" phldr="1"/>
      <dgm:spPr/>
      <dgm:t>
        <a:bodyPr/>
        <a:lstStyle/>
        <a:p>
          <a:endParaRPr lang="en-US"/>
        </a:p>
      </dgm:t>
    </dgm:pt>
    <dgm:pt modelId="{DA8253C5-8501-4D17-B3AC-A396259AC2ED}">
      <dgm:prSet custT="1"/>
      <dgm:spPr/>
      <dgm:t>
        <a:bodyPr/>
        <a:lstStyle/>
        <a:p>
          <a:pPr algn="ctr" rtl="1"/>
          <a:r>
            <a:rPr lang="fa-IR" sz="2400" dirty="0" smtClean="0">
              <a:latin typeface="ذ ظشق"/>
              <a:cs typeface="B Titr" pitchFamily="2" charset="-78"/>
            </a:rPr>
            <a:t>1. </a:t>
          </a:r>
          <a:r>
            <a:rPr lang="fa-IR" sz="2400" smtClean="0">
              <a:latin typeface="ذ ظشق"/>
              <a:cs typeface="B Titr" pitchFamily="2" charset="-78"/>
            </a:rPr>
            <a:t>اوراق اجارة </a:t>
          </a:r>
          <a:r>
            <a:rPr lang="fa-IR" sz="2400" dirty="0" smtClean="0">
              <a:latin typeface="ذ ظشق"/>
              <a:cs typeface="B Titr" pitchFamily="2" charset="-78"/>
            </a:rPr>
            <a:t>تأمين دارايي</a:t>
          </a:r>
          <a:endParaRPr lang="en-US" sz="2400" dirty="0">
            <a:latin typeface="ذ ظشق"/>
            <a:cs typeface="B Titr" pitchFamily="2" charset="-78"/>
          </a:endParaRPr>
        </a:p>
      </dgm:t>
    </dgm:pt>
    <dgm:pt modelId="{161C24EC-7497-4A29-BA5F-6F2FCA0636E6}" type="parTrans" cxnId="{CF98BBEA-2CDC-4DA1-9A18-D288BFF9479D}">
      <dgm:prSet/>
      <dgm:spPr/>
      <dgm:t>
        <a:bodyPr/>
        <a:lstStyle/>
        <a:p>
          <a:endParaRPr lang="en-US">
            <a:latin typeface="ذ ظشق"/>
            <a:cs typeface="B Zar" pitchFamily="2" charset="-78"/>
          </a:endParaRPr>
        </a:p>
      </dgm:t>
    </dgm:pt>
    <dgm:pt modelId="{9C698EB8-16A5-4BA6-AB66-5497F7FC2740}" type="sibTrans" cxnId="{CF98BBEA-2CDC-4DA1-9A18-D288BFF9479D}">
      <dgm:prSet/>
      <dgm:spPr/>
      <dgm:t>
        <a:bodyPr/>
        <a:lstStyle/>
        <a:p>
          <a:endParaRPr lang="en-US">
            <a:latin typeface="ذ ظشق"/>
            <a:cs typeface="B Zar" pitchFamily="2" charset="-78"/>
          </a:endParaRPr>
        </a:p>
      </dgm:t>
    </dgm:pt>
    <dgm:pt modelId="{5C1DC04B-64BA-41C7-A30A-39B42E4421C0}">
      <dgm:prSet custT="1"/>
      <dgm:spPr/>
      <dgm:t>
        <a:bodyPr tIns="91440" bIns="91440"/>
        <a:lstStyle/>
        <a:p>
          <a:pPr algn="justLow" rtl="1"/>
          <a:r>
            <a:rPr lang="fa-IR" sz="2400" b="0" i="0" dirty="0" smtClean="0">
              <a:cs typeface="B Mitra" pitchFamily="2" charset="-78"/>
            </a:rPr>
            <a:t>اوراقي است كه در آن نهاد واسط، يك دارايي (يا مجموعه‌اي از دارايي‌ها) را از طرف سرمايه‌گذاران، از فروشندها خريداري نموده و به باني اجاره مي‌دهد. از آن‌جا كه اوراق اجاره جهت به‌دست‌آوردن يك دارايي خاص براي باني توسط واسط منتشر مي‌شود، لذا به اين اوراق، اوراق اجارة تأمين دارايي گفته مي‌شود. مانند شركت‌هاي ليزينگ</a:t>
          </a:r>
          <a:endParaRPr lang="en-US" sz="2400" u="none" dirty="0">
            <a:latin typeface="ذ ظشق"/>
            <a:cs typeface="B Mitra" pitchFamily="2" charset="-78"/>
          </a:endParaRPr>
        </a:p>
      </dgm:t>
    </dgm:pt>
    <dgm:pt modelId="{25707DD2-8B34-4082-B142-E3389D753994}" type="parTrans" cxnId="{406E12D0-D8B6-4DE6-9F23-441AD54FCEB8}">
      <dgm:prSet/>
      <dgm:spPr/>
      <dgm:t>
        <a:bodyPr/>
        <a:lstStyle/>
        <a:p>
          <a:endParaRPr lang="en-US">
            <a:latin typeface="ذ ظشق"/>
            <a:cs typeface="B Zar" pitchFamily="2" charset="-78"/>
          </a:endParaRPr>
        </a:p>
      </dgm:t>
    </dgm:pt>
    <dgm:pt modelId="{BCD072DE-899C-4946-B386-5B6158AAF2E2}" type="sibTrans" cxnId="{406E12D0-D8B6-4DE6-9F23-441AD54FCEB8}">
      <dgm:prSet/>
      <dgm:spPr/>
      <dgm:t>
        <a:bodyPr/>
        <a:lstStyle/>
        <a:p>
          <a:endParaRPr lang="en-US">
            <a:latin typeface="ذ ظشق"/>
            <a:cs typeface="B Zar" pitchFamily="2" charset="-78"/>
          </a:endParaRPr>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CCCE5F58-9BB1-4227-A17C-D14179E030C0}" type="pres">
      <dgm:prSet presAssocID="{DA8253C5-8501-4D17-B3AC-A396259AC2ED}" presName="parentLin" presStyleCnt="0"/>
      <dgm:spPr/>
      <dgm:t>
        <a:bodyPr/>
        <a:lstStyle/>
        <a:p>
          <a:endParaRPr lang="en-US"/>
        </a:p>
      </dgm:t>
    </dgm:pt>
    <dgm:pt modelId="{53FE5954-C555-4956-8B26-EADFB4373DC8}" type="pres">
      <dgm:prSet presAssocID="{DA8253C5-8501-4D17-B3AC-A396259AC2ED}" presName="parentLeftMargin" presStyleLbl="node1" presStyleIdx="0" presStyleCnt="1"/>
      <dgm:spPr/>
      <dgm:t>
        <a:bodyPr/>
        <a:lstStyle/>
        <a:p>
          <a:endParaRPr lang="en-US"/>
        </a:p>
      </dgm:t>
    </dgm:pt>
    <dgm:pt modelId="{2B22F8FC-3FDD-4C03-A9CF-F26740C6558C}" type="pres">
      <dgm:prSet presAssocID="{DA8253C5-8501-4D17-B3AC-A396259AC2ED}" presName="parentText" presStyleLbl="node1" presStyleIdx="0" presStyleCnt="1" custScaleY="434521">
        <dgm:presLayoutVars>
          <dgm:chMax val="0"/>
          <dgm:bulletEnabled val="1"/>
        </dgm:presLayoutVars>
      </dgm:prSet>
      <dgm:spPr/>
      <dgm:t>
        <a:bodyPr/>
        <a:lstStyle/>
        <a:p>
          <a:endParaRPr lang="en-US"/>
        </a:p>
      </dgm:t>
    </dgm:pt>
    <dgm:pt modelId="{449948AC-2061-49CF-AE24-8BFE3D86600F}" type="pres">
      <dgm:prSet presAssocID="{DA8253C5-8501-4D17-B3AC-A396259AC2ED}" presName="negativeSpace" presStyleCnt="0"/>
      <dgm:spPr/>
      <dgm:t>
        <a:bodyPr/>
        <a:lstStyle/>
        <a:p>
          <a:endParaRPr lang="en-US"/>
        </a:p>
      </dgm:t>
    </dgm:pt>
    <dgm:pt modelId="{A640B782-A818-4466-A005-5EA73B50600B}" type="pres">
      <dgm:prSet presAssocID="{DA8253C5-8501-4D17-B3AC-A396259AC2ED}" presName="childText" presStyleLbl="conFgAcc1" presStyleIdx="0" presStyleCnt="1" custScaleY="848033" custLinFactNeighborY="-50347">
        <dgm:presLayoutVars>
          <dgm:bulletEnabled val="1"/>
        </dgm:presLayoutVars>
      </dgm:prSet>
      <dgm:spPr>
        <a:prstGeom prst="doubleWave">
          <a:avLst/>
        </a:prstGeom>
      </dgm:spPr>
      <dgm:t>
        <a:bodyPr/>
        <a:lstStyle/>
        <a:p>
          <a:endParaRPr lang="en-US"/>
        </a:p>
      </dgm:t>
    </dgm:pt>
  </dgm:ptLst>
  <dgm:cxnLst>
    <dgm:cxn modelId="{406E12D0-D8B6-4DE6-9F23-441AD54FCEB8}" srcId="{DA8253C5-8501-4D17-B3AC-A396259AC2ED}" destId="{5C1DC04B-64BA-41C7-A30A-39B42E4421C0}" srcOrd="0" destOrd="0" parTransId="{25707DD2-8B34-4082-B142-E3389D753994}" sibTransId="{BCD072DE-899C-4946-B386-5B6158AAF2E2}"/>
    <dgm:cxn modelId="{86D5D602-F0E4-4098-B462-47EEE861FAAF}" type="presOf" srcId="{8D04A69E-D420-4816-8822-DD5FE2966501}" destId="{3F8C8F5F-2417-4B7C-A829-95500BDA1A2A}" srcOrd="0" destOrd="0" presId="urn:microsoft.com/office/officeart/2005/8/layout/list1"/>
    <dgm:cxn modelId="{C57330A0-E5BF-4C97-B0C0-D0C435BA7856}" type="presOf" srcId="{DA8253C5-8501-4D17-B3AC-A396259AC2ED}" destId="{2B22F8FC-3FDD-4C03-A9CF-F26740C6558C}" srcOrd="1" destOrd="0" presId="urn:microsoft.com/office/officeart/2005/8/layout/list1"/>
    <dgm:cxn modelId="{73385277-7F70-4C0C-82F1-D8B8A5F7079D}" type="presOf" srcId="{DA8253C5-8501-4D17-B3AC-A396259AC2ED}" destId="{53FE5954-C555-4956-8B26-EADFB4373DC8}" srcOrd="0" destOrd="0" presId="urn:microsoft.com/office/officeart/2005/8/layout/list1"/>
    <dgm:cxn modelId="{CF98BBEA-2CDC-4DA1-9A18-D288BFF9479D}" srcId="{8D04A69E-D420-4816-8822-DD5FE2966501}" destId="{DA8253C5-8501-4D17-B3AC-A396259AC2ED}" srcOrd="0" destOrd="0" parTransId="{161C24EC-7497-4A29-BA5F-6F2FCA0636E6}" sibTransId="{9C698EB8-16A5-4BA6-AB66-5497F7FC2740}"/>
    <dgm:cxn modelId="{B4112C12-FD49-4981-B8A6-4015B9F885ED}" type="presOf" srcId="{5C1DC04B-64BA-41C7-A30A-39B42E4421C0}" destId="{A640B782-A818-4466-A005-5EA73B50600B}" srcOrd="0" destOrd="0" presId="urn:microsoft.com/office/officeart/2005/8/layout/list1"/>
    <dgm:cxn modelId="{6CC61820-84C8-4C22-984D-9F58E0CDE9A2}" type="presParOf" srcId="{3F8C8F5F-2417-4B7C-A829-95500BDA1A2A}" destId="{CCCE5F58-9BB1-4227-A17C-D14179E030C0}" srcOrd="0" destOrd="0" presId="urn:microsoft.com/office/officeart/2005/8/layout/list1"/>
    <dgm:cxn modelId="{2AFF4C5E-9E0D-4A39-B93D-1D5C1CD8E3D2}" type="presParOf" srcId="{CCCE5F58-9BB1-4227-A17C-D14179E030C0}" destId="{53FE5954-C555-4956-8B26-EADFB4373DC8}" srcOrd="0" destOrd="0" presId="urn:microsoft.com/office/officeart/2005/8/layout/list1"/>
    <dgm:cxn modelId="{82F9CCCA-9E5A-4BAC-9E3B-0612536E77BC}" type="presParOf" srcId="{CCCE5F58-9BB1-4227-A17C-D14179E030C0}" destId="{2B22F8FC-3FDD-4C03-A9CF-F26740C6558C}" srcOrd="1" destOrd="0" presId="urn:microsoft.com/office/officeart/2005/8/layout/list1"/>
    <dgm:cxn modelId="{D58946E8-EF97-4B04-A68F-0BD80DF44384}" type="presParOf" srcId="{3F8C8F5F-2417-4B7C-A829-95500BDA1A2A}" destId="{449948AC-2061-49CF-AE24-8BFE3D86600F}" srcOrd="1" destOrd="0" presId="urn:microsoft.com/office/officeart/2005/8/layout/list1"/>
    <dgm:cxn modelId="{6B3BC613-FE11-4488-A911-8103A4471C6F}" type="presParOf" srcId="{3F8C8F5F-2417-4B7C-A829-95500BDA1A2A}" destId="{A640B782-A818-4466-A005-5EA73B50600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simple5" qsCatId="simple" csTypeId="urn:microsoft.com/office/officeart/2005/8/colors/accent2_1" csCatId="accent2" phldr="1"/>
      <dgm:spPr/>
      <dgm:t>
        <a:bodyPr/>
        <a:lstStyle/>
        <a:p>
          <a:endParaRPr lang="en-US"/>
        </a:p>
      </dgm:t>
    </dgm:pt>
    <dgm:pt modelId="{B67A2CA2-E126-45A0-A4A6-EBAA64AC0D07}">
      <dgm:prSet custT="1"/>
      <dgm:spPr/>
      <dgm:t>
        <a:bodyPr tIns="91440" bIns="91440"/>
        <a:lstStyle/>
        <a:p>
          <a:pPr algn="justLow" rtl="1">
            <a:lnSpc>
              <a:spcPct val="100000"/>
            </a:lnSpc>
            <a:spcAft>
              <a:spcPts val="0"/>
            </a:spcAft>
          </a:pPr>
          <a:r>
            <a:rPr lang="fa-IR" sz="2000" b="0" i="0" dirty="0" smtClean="0">
              <a:cs typeface="B Mitra" pitchFamily="2" charset="-78"/>
            </a:rPr>
            <a:t>نوع دوم اوراق اجاره بيشتر مورد استفاده بانك‌ها، ليزينگ‌ها و مؤسسات اعتباردهنده مي‌باشد. در اين نوع از اوراق، باني (بانك) تسهيلاتي كه قبلاً در قالب عقد اجاره به شرط تمليك پرداخت كرده را به شخص ثالثي (واسط) مي‌فروشد. بنابراين ابتدا واسط، اوراق اجاره را منتشر مي‌نمايد و سپس دارايي‌هايي كه بانك در قالب عقد اجاره به شرط تمليك در طي زمان به افراد مختلفي داده است را از وي خريداري مي‌نمايد. با فروش اين دارايي‌ها رابطة باني و واسط قطع مي‌شود و واسط از طرف سرمايه‌گذاران مالك دارايي‌هايي مي‌شود كه باني آن‌ها را قبلاً به‌صورت اجاره به شرط تمليك به گيرندگان تسهيلات واگذار نموده است.</a:t>
          </a:r>
          <a:endParaRPr lang="en-US" sz="2000" u="none" dirty="0">
            <a:latin typeface="ذ ظشق"/>
            <a:cs typeface="B Mitra" pitchFamily="2" charset="-78"/>
          </a:endParaRPr>
        </a:p>
      </dgm:t>
    </dgm:pt>
    <dgm:pt modelId="{52EA09C1-D9D5-4469-B740-8A383D6CBFF8}" type="parTrans" cxnId="{CF23266C-283D-4C2F-95EE-3EA80FFB2A6E}">
      <dgm:prSet/>
      <dgm:spPr/>
      <dgm:t>
        <a:bodyPr/>
        <a:lstStyle/>
        <a:p>
          <a:endParaRPr lang="en-US"/>
        </a:p>
      </dgm:t>
    </dgm:pt>
    <dgm:pt modelId="{E870C18F-B2C7-4D6B-ABA7-2DB0B3C224FF}" type="sibTrans" cxnId="{CF23266C-283D-4C2F-95EE-3EA80FFB2A6E}">
      <dgm:prSet/>
      <dgm:spPr/>
      <dgm:t>
        <a:bodyPr/>
        <a:lstStyle/>
        <a:p>
          <a:endParaRPr lang="en-US"/>
        </a:p>
      </dgm:t>
    </dgm:pt>
    <dgm:pt modelId="{CDFA9351-C4E9-488E-A75B-E328AD2EA74D}">
      <dgm:prSet custT="1"/>
      <dgm:spPr/>
      <dgm:t>
        <a:bodyPr/>
        <a:lstStyle/>
        <a:p>
          <a:pPr algn="ctr" rtl="1"/>
          <a:r>
            <a:rPr lang="fa-IR" sz="2400" dirty="0" smtClean="0">
              <a:latin typeface="ذ ظشق"/>
              <a:cs typeface="B Titr" pitchFamily="2" charset="-78"/>
            </a:rPr>
            <a:t>2. اوراق اجارة رهني</a:t>
          </a:r>
          <a:endParaRPr lang="en-US" sz="2400" dirty="0">
            <a:latin typeface="ذ ظشق"/>
            <a:cs typeface="B Titr" pitchFamily="2" charset="-78"/>
          </a:endParaRPr>
        </a:p>
      </dgm:t>
    </dgm:pt>
    <dgm:pt modelId="{DD459F0C-AD9E-422A-A1D6-1F5D158FB7A5}" type="sibTrans" cxnId="{D470FBA0-66F6-4822-A210-C1860A7B5430}">
      <dgm:prSet/>
      <dgm:spPr/>
      <dgm:t>
        <a:bodyPr/>
        <a:lstStyle/>
        <a:p>
          <a:endParaRPr lang="en-US"/>
        </a:p>
      </dgm:t>
    </dgm:pt>
    <dgm:pt modelId="{AF155135-2833-43D3-91A2-A71C6AFD4254}" type="parTrans" cxnId="{D470FBA0-66F6-4822-A210-C1860A7B5430}">
      <dgm:prSet/>
      <dgm:spPr/>
      <dgm:t>
        <a:bodyPr/>
        <a:lstStyle/>
        <a:p>
          <a:endParaRPr lang="en-US"/>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EF82889C-8F84-4E43-87C7-56DB70249259}" type="pres">
      <dgm:prSet presAssocID="{CDFA9351-C4E9-488E-A75B-E328AD2EA74D}" presName="parentLin" presStyleCnt="0"/>
      <dgm:spPr/>
    </dgm:pt>
    <dgm:pt modelId="{D90FF661-501D-433B-9D03-68DE2D4AECC5}" type="pres">
      <dgm:prSet presAssocID="{CDFA9351-C4E9-488E-A75B-E328AD2EA74D}" presName="parentLeftMargin" presStyleLbl="node1" presStyleIdx="0" presStyleCnt="1"/>
      <dgm:spPr/>
      <dgm:t>
        <a:bodyPr/>
        <a:lstStyle/>
        <a:p>
          <a:endParaRPr lang="en-US"/>
        </a:p>
      </dgm:t>
    </dgm:pt>
    <dgm:pt modelId="{98A9BC7A-BA00-4514-A775-75D1DBC0E2CE}" type="pres">
      <dgm:prSet presAssocID="{CDFA9351-C4E9-488E-A75B-E328AD2EA74D}" presName="parentText" presStyleLbl="node1" presStyleIdx="0" presStyleCnt="1" custAng="0" custFlipVert="0" custScaleX="105291" custScaleY="573846" custLinFactNeighborX="-25853" custLinFactNeighborY="64680">
        <dgm:presLayoutVars>
          <dgm:chMax val="0"/>
          <dgm:bulletEnabled val="1"/>
        </dgm:presLayoutVars>
      </dgm:prSet>
      <dgm:spPr/>
      <dgm:t>
        <a:bodyPr/>
        <a:lstStyle/>
        <a:p>
          <a:endParaRPr lang="en-US"/>
        </a:p>
      </dgm:t>
    </dgm:pt>
    <dgm:pt modelId="{C6D546FA-4A61-4712-8104-A7AAB277AA34}" type="pres">
      <dgm:prSet presAssocID="{CDFA9351-C4E9-488E-A75B-E328AD2EA74D}" presName="negativeSpace" presStyleCnt="0"/>
      <dgm:spPr/>
    </dgm:pt>
    <dgm:pt modelId="{FE451276-CC65-4EE7-B4EE-37DD5A822FCB}" type="pres">
      <dgm:prSet presAssocID="{CDFA9351-C4E9-488E-A75B-E328AD2EA74D}" presName="childText" presStyleLbl="conFgAcc1" presStyleIdx="0" presStyleCnt="1" custScaleY="798231" custLinFactNeighborX="926" custLinFactNeighborY="48695">
        <dgm:presLayoutVars>
          <dgm:bulletEnabled val="1"/>
        </dgm:presLayoutVars>
      </dgm:prSet>
      <dgm:spPr>
        <a:prstGeom prst="doubleWave">
          <a:avLst/>
        </a:prstGeom>
      </dgm:spPr>
      <dgm:t>
        <a:bodyPr/>
        <a:lstStyle/>
        <a:p>
          <a:endParaRPr lang="en-US"/>
        </a:p>
      </dgm:t>
    </dgm:pt>
  </dgm:ptLst>
  <dgm:cxnLst>
    <dgm:cxn modelId="{D470FBA0-66F6-4822-A210-C1860A7B5430}" srcId="{8D04A69E-D420-4816-8822-DD5FE2966501}" destId="{CDFA9351-C4E9-488E-A75B-E328AD2EA74D}" srcOrd="0" destOrd="0" parTransId="{AF155135-2833-43D3-91A2-A71C6AFD4254}" sibTransId="{DD459F0C-AD9E-422A-A1D6-1F5D158FB7A5}"/>
    <dgm:cxn modelId="{CF23266C-283D-4C2F-95EE-3EA80FFB2A6E}" srcId="{CDFA9351-C4E9-488E-A75B-E328AD2EA74D}" destId="{B67A2CA2-E126-45A0-A4A6-EBAA64AC0D07}" srcOrd="0" destOrd="0" parTransId="{52EA09C1-D9D5-4469-B740-8A383D6CBFF8}" sibTransId="{E870C18F-B2C7-4D6B-ABA7-2DB0B3C224FF}"/>
    <dgm:cxn modelId="{7FBC7326-BC94-4E23-8816-5AAC576ADE1E}" type="presOf" srcId="{CDFA9351-C4E9-488E-A75B-E328AD2EA74D}" destId="{98A9BC7A-BA00-4514-A775-75D1DBC0E2CE}" srcOrd="1" destOrd="0" presId="urn:microsoft.com/office/officeart/2005/8/layout/list1"/>
    <dgm:cxn modelId="{083E46F4-347C-4670-A8FF-0EBEA4B0223A}" type="presOf" srcId="{B67A2CA2-E126-45A0-A4A6-EBAA64AC0D07}" destId="{FE451276-CC65-4EE7-B4EE-37DD5A822FCB}" srcOrd="0" destOrd="0" presId="urn:microsoft.com/office/officeart/2005/8/layout/list1"/>
    <dgm:cxn modelId="{AD3AA01C-6ABF-4DF6-86FD-DF847E37ECCE}" type="presOf" srcId="{8D04A69E-D420-4816-8822-DD5FE2966501}" destId="{3F8C8F5F-2417-4B7C-A829-95500BDA1A2A}" srcOrd="0" destOrd="0" presId="urn:microsoft.com/office/officeart/2005/8/layout/list1"/>
    <dgm:cxn modelId="{4053B0D5-4CAC-4A7B-A29F-F0B042ABA013}" type="presOf" srcId="{CDFA9351-C4E9-488E-A75B-E328AD2EA74D}" destId="{D90FF661-501D-433B-9D03-68DE2D4AECC5}" srcOrd="0" destOrd="0" presId="urn:microsoft.com/office/officeart/2005/8/layout/list1"/>
    <dgm:cxn modelId="{1B446E28-0B92-4A39-8950-F24177DC736B}" type="presParOf" srcId="{3F8C8F5F-2417-4B7C-A829-95500BDA1A2A}" destId="{EF82889C-8F84-4E43-87C7-56DB70249259}" srcOrd="0" destOrd="0" presId="urn:microsoft.com/office/officeart/2005/8/layout/list1"/>
    <dgm:cxn modelId="{716EDC68-52AA-4300-89EB-6E2637F74F40}" type="presParOf" srcId="{EF82889C-8F84-4E43-87C7-56DB70249259}" destId="{D90FF661-501D-433B-9D03-68DE2D4AECC5}" srcOrd="0" destOrd="0" presId="urn:microsoft.com/office/officeart/2005/8/layout/list1"/>
    <dgm:cxn modelId="{339920F3-915D-4E65-B1D3-8B073C1EC087}" type="presParOf" srcId="{EF82889C-8F84-4E43-87C7-56DB70249259}" destId="{98A9BC7A-BA00-4514-A775-75D1DBC0E2CE}" srcOrd="1" destOrd="0" presId="urn:microsoft.com/office/officeart/2005/8/layout/list1"/>
    <dgm:cxn modelId="{E2AC470B-24F6-4075-9AC0-4B00DFC1801A}" type="presParOf" srcId="{3F8C8F5F-2417-4B7C-A829-95500BDA1A2A}" destId="{C6D546FA-4A61-4712-8104-A7AAB277AA34}" srcOrd="1" destOrd="0" presId="urn:microsoft.com/office/officeart/2005/8/layout/list1"/>
    <dgm:cxn modelId="{6D928AD1-B54C-485E-A299-DFC7DD23D659}" type="presParOf" srcId="{3F8C8F5F-2417-4B7C-A829-95500BDA1A2A}" destId="{FE451276-CC65-4EE7-B4EE-37DD5A822FC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simple5" qsCatId="simple" csTypeId="urn:microsoft.com/office/officeart/2005/8/colors/accent2_1" csCatId="accent2" phldr="1"/>
      <dgm:spPr/>
      <dgm:t>
        <a:bodyPr/>
        <a:lstStyle/>
        <a:p>
          <a:endParaRPr lang="en-US"/>
        </a:p>
      </dgm:t>
    </dgm:pt>
    <dgm:pt modelId="{DA8253C5-8501-4D17-B3AC-A396259AC2ED}">
      <dgm:prSet custT="1"/>
      <dgm:spPr/>
      <dgm:t>
        <a:bodyPr/>
        <a:lstStyle/>
        <a:p>
          <a:pPr algn="ctr" rtl="1"/>
          <a:r>
            <a:rPr lang="fa-IR" sz="2800" b="1" i="0" dirty="0" smtClean="0">
              <a:cs typeface="B Titr" pitchFamily="2" charset="-78"/>
            </a:rPr>
            <a:t>3. اوراق اجارة تأمين نقدينگي</a:t>
          </a:r>
          <a:endParaRPr lang="en-US" sz="2800" b="1" dirty="0">
            <a:latin typeface="ذ ظشق"/>
            <a:cs typeface="B Titr" pitchFamily="2" charset="-78"/>
          </a:endParaRPr>
        </a:p>
      </dgm:t>
    </dgm:pt>
    <dgm:pt modelId="{161C24EC-7497-4A29-BA5F-6F2FCA0636E6}" type="parTrans" cxnId="{CF98BBEA-2CDC-4DA1-9A18-D288BFF9479D}">
      <dgm:prSet/>
      <dgm:spPr/>
      <dgm:t>
        <a:bodyPr/>
        <a:lstStyle/>
        <a:p>
          <a:endParaRPr lang="en-US">
            <a:latin typeface="ذ ظشق"/>
            <a:cs typeface="B Zar" pitchFamily="2" charset="-78"/>
          </a:endParaRPr>
        </a:p>
      </dgm:t>
    </dgm:pt>
    <dgm:pt modelId="{9C698EB8-16A5-4BA6-AB66-5497F7FC2740}" type="sibTrans" cxnId="{CF98BBEA-2CDC-4DA1-9A18-D288BFF9479D}">
      <dgm:prSet/>
      <dgm:spPr/>
      <dgm:t>
        <a:bodyPr/>
        <a:lstStyle/>
        <a:p>
          <a:endParaRPr lang="en-US">
            <a:latin typeface="ذ ظشق"/>
            <a:cs typeface="B Zar" pitchFamily="2" charset="-78"/>
          </a:endParaRPr>
        </a:p>
      </dgm:t>
    </dgm:pt>
    <dgm:pt modelId="{5C1DC04B-64BA-41C7-A30A-39B42E4421C0}">
      <dgm:prSet custT="1"/>
      <dgm:spPr/>
      <dgm:t>
        <a:bodyPr/>
        <a:lstStyle/>
        <a:p>
          <a:pPr algn="justLow" rtl="1"/>
          <a:r>
            <a:rPr lang="fa-IR" sz="1900" b="0" i="0" dirty="0" smtClean="0">
              <a:cs typeface="B Mitra" pitchFamily="2" charset="-78"/>
            </a:rPr>
            <a:t>در اين نوع از اوراق اجاره، واسط با واگذاري اوراق به مردم و جمع‌آوري وجوه، به وكالت از طرف آن‌ها يك دارايي (ثابت مشهود) را از باني خريداري كرده سپس مجدداً به (باني) اجاره مي‌دهد. به عبارت ديگر اين نوع از اوراق، مبتني بر فروش و اجارة مجدد است. در اين حالت باني با استفاده از اوراق اجاره، اقدام به تأمين نقدينگي مورد نياز خود مي‌كند. به بيان ساده مي‌توان گفت باني توانسته است با وثيقه قراردادن دارايي خود، مبلغي را جهت رفع نيازهاي نقدينگي خود كسب نمايد. اين عامل سبب نام‌گذاري اين اوراق به اوراق تأمين نقدينگي شده است زيرا مثلاً شركتي كه نيازمند وجه نقد است دارايي خود را مي‌فروشد و آن را به‌صورت اجاره به شرط تمليك مجدداً به‌دست مي‌آورد. در اين نوع از اوراق نيز اجارة دارايي به‌صور مختلف قابل‌تصور است.</a:t>
          </a:r>
          <a:endParaRPr lang="en-US" sz="1900" u="none" dirty="0">
            <a:latin typeface="ذ ظشق"/>
            <a:cs typeface="B Mitra" pitchFamily="2" charset="-78"/>
          </a:endParaRPr>
        </a:p>
      </dgm:t>
    </dgm:pt>
    <dgm:pt modelId="{25707DD2-8B34-4082-B142-E3389D753994}" type="parTrans" cxnId="{406E12D0-D8B6-4DE6-9F23-441AD54FCEB8}">
      <dgm:prSet/>
      <dgm:spPr/>
      <dgm:t>
        <a:bodyPr/>
        <a:lstStyle/>
        <a:p>
          <a:endParaRPr lang="en-US">
            <a:latin typeface="ذ ظشق"/>
            <a:cs typeface="B Zar" pitchFamily="2" charset="-78"/>
          </a:endParaRPr>
        </a:p>
      </dgm:t>
    </dgm:pt>
    <dgm:pt modelId="{BCD072DE-899C-4946-B386-5B6158AAF2E2}" type="sibTrans" cxnId="{406E12D0-D8B6-4DE6-9F23-441AD54FCEB8}">
      <dgm:prSet/>
      <dgm:spPr/>
      <dgm:t>
        <a:bodyPr/>
        <a:lstStyle/>
        <a:p>
          <a:endParaRPr lang="en-US">
            <a:latin typeface="ذ ظشق"/>
            <a:cs typeface="B Zar" pitchFamily="2" charset="-78"/>
          </a:endParaRPr>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CCCE5F58-9BB1-4227-A17C-D14179E030C0}" type="pres">
      <dgm:prSet presAssocID="{DA8253C5-8501-4D17-B3AC-A396259AC2ED}" presName="parentLin" presStyleCnt="0"/>
      <dgm:spPr/>
      <dgm:t>
        <a:bodyPr/>
        <a:lstStyle/>
        <a:p>
          <a:endParaRPr lang="en-US"/>
        </a:p>
      </dgm:t>
    </dgm:pt>
    <dgm:pt modelId="{53FE5954-C555-4956-8B26-EADFB4373DC8}" type="pres">
      <dgm:prSet presAssocID="{DA8253C5-8501-4D17-B3AC-A396259AC2ED}" presName="parentLeftMargin" presStyleLbl="node1" presStyleIdx="0" presStyleCnt="1"/>
      <dgm:spPr/>
      <dgm:t>
        <a:bodyPr/>
        <a:lstStyle/>
        <a:p>
          <a:endParaRPr lang="en-US"/>
        </a:p>
      </dgm:t>
    </dgm:pt>
    <dgm:pt modelId="{2B22F8FC-3FDD-4C03-A9CF-F26740C6558C}" type="pres">
      <dgm:prSet presAssocID="{DA8253C5-8501-4D17-B3AC-A396259AC2ED}" presName="parentText" presStyleLbl="node1" presStyleIdx="0" presStyleCnt="1" custScaleY="43553" custLinFactNeighborX="11111" custLinFactNeighborY="-27423">
        <dgm:presLayoutVars>
          <dgm:chMax val="0"/>
          <dgm:bulletEnabled val="1"/>
        </dgm:presLayoutVars>
      </dgm:prSet>
      <dgm:spPr/>
      <dgm:t>
        <a:bodyPr/>
        <a:lstStyle/>
        <a:p>
          <a:endParaRPr lang="en-US"/>
        </a:p>
      </dgm:t>
    </dgm:pt>
    <dgm:pt modelId="{449948AC-2061-49CF-AE24-8BFE3D86600F}" type="pres">
      <dgm:prSet presAssocID="{DA8253C5-8501-4D17-B3AC-A396259AC2ED}" presName="negativeSpace" presStyleCnt="0"/>
      <dgm:spPr/>
      <dgm:t>
        <a:bodyPr/>
        <a:lstStyle/>
        <a:p>
          <a:endParaRPr lang="en-US"/>
        </a:p>
      </dgm:t>
    </dgm:pt>
    <dgm:pt modelId="{A640B782-A818-4466-A005-5EA73B50600B}" type="pres">
      <dgm:prSet presAssocID="{DA8253C5-8501-4D17-B3AC-A396259AC2ED}" presName="childText" presStyleLbl="conFgAcc1" presStyleIdx="0" presStyleCnt="1" custScaleY="77919">
        <dgm:presLayoutVars>
          <dgm:bulletEnabled val="1"/>
        </dgm:presLayoutVars>
      </dgm:prSet>
      <dgm:spPr>
        <a:prstGeom prst="doubleWave">
          <a:avLst/>
        </a:prstGeom>
      </dgm:spPr>
      <dgm:t>
        <a:bodyPr/>
        <a:lstStyle/>
        <a:p>
          <a:endParaRPr lang="en-US"/>
        </a:p>
      </dgm:t>
    </dgm:pt>
  </dgm:ptLst>
  <dgm:cxnLst>
    <dgm:cxn modelId="{561ABCBD-593F-4914-9D9D-EBAA6826F712}" type="presOf" srcId="{DA8253C5-8501-4D17-B3AC-A396259AC2ED}" destId="{2B22F8FC-3FDD-4C03-A9CF-F26740C6558C}" srcOrd="1" destOrd="0" presId="urn:microsoft.com/office/officeart/2005/8/layout/list1"/>
    <dgm:cxn modelId="{CF98BBEA-2CDC-4DA1-9A18-D288BFF9479D}" srcId="{8D04A69E-D420-4816-8822-DD5FE2966501}" destId="{DA8253C5-8501-4D17-B3AC-A396259AC2ED}" srcOrd="0" destOrd="0" parTransId="{161C24EC-7497-4A29-BA5F-6F2FCA0636E6}" sibTransId="{9C698EB8-16A5-4BA6-AB66-5497F7FC2740}"/>
    <dgm:cxn modelId="{573DC3D3-3486-48F8-89E4-258D8B891B09}" type="presOf" srcId="{5C1DC04B-64BA-41C7-A30A-39B42E4421C0}" destId="{A640B782-A818-4466-A005-5EA73B50600B}" srcOrd="0" destOrd="0" presId="urn:microsoft.com/office/officeart/2005/8/layout/list1"/>
    <dgm:cxn modelId="{A4D5A570-7BD1-46D5-B8D1-BA56CAC47C8E}" type="presOf" srcId="{8D04A69E-D420-4816-8822-DD5FE2966501}" destId="{3F8C8F5F-2417-4B7C-A829-95500BDA1A2A}" srcOrd="0" destOrd="0" presId="urn:microsoft.com/office/officeart/2005/8/layout/list1"/>
    <dgm:cxn modelId="{36088192-578D-4EAB-B13C-459568D9A1BE}" type="presOf" srcId="{DA8253C5-8501-4D17-B3AC-A396259AC2ED}" destId="{53FE5954-C555-4956-8B26-EADFB4373DC8}" srcOrd="0" destOrd="0" presId="urn:microsoft.com/office/officeart/2005/8/layout/list1"/>
    <dgm:cxn modelId="{406E12D0-D8B6-4DE6-9F23-441AD54FCEB8}" srcId="{DA8253C5-8501-4D17-B3AC-A396259AC2ED}" destId="{5C1DC04B-64BA-41C7-A30A-39B42E4421C0}" srcOrd="0" destOrd="0" parTransId="{25707DD2-8B34-4082-B142-E3389D753994}" sibTransId="{BCD072DE-899C-4946-B386-5B6158AAF2E2}"/>
    <dgm:cxn modelId="{10B30E0B-372C-493B-8AE9-CA2F29EA64B5}" type="presParOf" srcId="{3F8C8F5F-2417-4B7C-A829-95500BDA1A2A}" destId="{CCCE5F58-9BB1-4227-A17C-D14179E030C0}" srcOrd="0" destOrd="0" presId="urn:microsoft.com/office/officeart/2005/8/layout/list1"/>
    <dgm:cxn modelId="{4955552C-E245-4756-8AB4-053AEBF47122}" type="presParOf" srcId="{CCCE5F58-9BB1-4227-A17C-D14179E030C0}" destId="{53FE5954-C555-4956-8B26-EADFB4373DC8}" srcOrd="0" destOrd="0" presId="urn:microsoft.com/office/officeart/2005/8/layout/list1"/>
    <dgm:cxn modelId="{8C1888BE-DC28-4491-9E03-9263D2EAB16C}" type="presParOf" srcId="{CCCE5F58-9BB1-4227-A17C-D14179E030C0}" destId="{2B22F8FC-3FDD-4C03-A9CF-F26740C6558C}" srcOrd="1" destOrd="0" presId="urn:microsoft.com/office/officeart/2005/8/layout/list1"/>
    <dgm:cxn modelId="{5C83D77E-75EC-45BC-97D5-AF9064B2B18E}" type="presParOf" srcId="{3F8C8F5F-2417-4B7C-A829-95500BDA1A2A}" destId="{449948AC-2061-49CF-AE24-8BFE3D86600F}" srcOrd="1" destOrd="0" presId="urn:microsoft.com/office/officeart/2005/8/layout/list1"/>
    <dgm:cxn modelId="{FCD1D94C-6E7D-4FCE-BF51-0610562477EA}" type="presParOf" srcId="{3F8C8F5F-2417-4B7C-A829-95500BDA1A2A}" destId="{A640B782-A818-4466-A005-5EA73B50600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DC6CA95-26E6-4F38-BFF4-0F5EE5FF1306}" type="doc">
      <dgm:prSet loTypeId="urn:microsoft.com/office/officeart/2005/8/layout/vList3#1" loCatId="list" qsTypeId="urn:microsoft.com/office/officeart/2005/8/quickstyle/simple1" qsCatId="simple" csTypeId="urn:microsoft.com/office/officeart/2005/8/colors/accent1_2" csCatId="accent1" phldr="1"/>
      <dgm:spPr/>
    </dgm:pt>
    <dgm:pt modelId="{4D4902BD-3C27-49D2-A398-114142DFD69D}">
      <dgm:prSet phldrT="[Text]"/>
      <dgm:spPr/>
      <dgm:t>
        <a:bodyPr/>
        <a:lstStyle/>
        <a:p>
          <a:pPr algn="justLow" rtl="1"/>
          <a:r>
            <a:rPr lang="fa-IR" b="1" dirty="0" smtClean="0">
              <a:cs typeface="B Mitra" pitchFamily="2" charset="-78"/>
            </a:rPr>
            <a:t>حفاري</a:t>
          </a:r>
          <a:r>
            <a:rPr lang="fa-IR" dirty="0" smtClean="0">
              <a:cs typeface="B Mitra" pitchFamily="2" charset="-78"/>
            </a:rPr>
            <a:t>: دکل حفاري دريا 3 هزار اسب بخار، انواع مته و لوله‌هاي جداري درون چاهي (</a:t>
          </a:r>
          <a:r>
            <a:rPr lang="en-US" dirty="0" smtClean="0">
              <a:cs typeface="B Mitra" pitchFamily="2" charset="-78"/>
            </a:rPr>
            <a:t>Casing</a:t>
          </a:r>
          <a:r>
            <a:rPr lang="fa-IR" dirty="0" smtClean="0">
              <a:cs typeface="B Mitra" pitchFamily="2" charset="-78"/>
            </a:rPr>
            <a:t>)</a:t>
          </a:r>
          <a:endParaRPr lang="en-US" dirty="0"/>
        </a:p>
      </dgm:t>
    </dgm:pt>
    <dgm:pt modelId="{23262039-C2C2-4C39-AC08-2E46022F602B}" type="parTrans" cxnId="{36A7CB8E-3747-4F16-A5F5-2C3E1A7ADC82}">
      <dgm:prSet/>
      <dgm:spPr/>
      <dgm:t>
        <a:bodyPr/>
        <a:lstStyle/>
        <a:p>
          <a:endParaRPr lang="en-US"/>
        </a:p>
      </dgm:t>
    </dgm:pt>
    <dgm:pt modelId="{E9B4DF43-A92B-414D-B9FB-3FD0D2F230D5}" type="sibTrans" cxnId="{36A7CB8E-3747-4F16-A5F5-2C3E1A7ADC82}">
      <dgm:prSet/>
      <dgm:spPr/>
      <dgm:t>
        <a:bodyPr/>
        <a:lstStyle/>
        <a:p>
          <a:endParaRPr lang="en-US"/>
        </a:p>
      </dgm:t>
    </dgm:pt>
    <dgm:pt modelId="{C04C13DA-EA23-4D87-A39A-C9BFE5AD2FCD}">
      <dgm:prSet phldrT="[Text]"/>
      <dgm:spPr/>
      <dgm:t>
        <a:bodyPr/>
        <a:lstStyle/>
        <a:p>
          <a:pPr algn="justLow" rtl="1"/>
          <a:r>
            <a:rPr lang="fa-IR" b="1" dirty="0" smtClean="0">
              <a:cs typeface="B Mitra" pitchFamily="2" charset="-78"/>
            </a:rPr>
            <a:t>بهره‌برداري</a:t>
          </a:r>
          <a:r>
            <a:rPr lang="fa-IR" dirty="0" smtClean="0">
              <a:cs typeface="B Mitra" pitchFamily="2" charset="-78"/>
            </a:rPr>
            <a:t>: دستگاه‌هاي </a:t>
          </a:r>
          <a:r>
            <a:rPr lang="en-US" dirty="0" smtClean="0">
              <a:cs typeface="B Mitra" pitchFamily="2" charset="-78"/>
            </a:rPr>
            <a:t>work Over</a:t>
          </a:r>
          <a:r>
            <a:rPr lang="fa-IR" dirty="0" smtClean="0">
              <a:cs typeface="B Mitra" pitchFamily="2" charset="-78"/>
            </a:rPr>
            <a:t> مانندکويل تيوبينگ يا انواع شيرهاي اتصال</a:t>
          </a:r>
          <a:endParaRPr lang="en-US" dirty="0"/>
        </a:p>
      </dgm:t>
    </dgm:pt>
    <dgm:pt modelId="{82DCC8AB-2898-41D0-B50B-85046B83B623}" type="parTrans" cxnId="{7C48247F-3EDE-427D-A1B8-1BCADF4B2732}">
      <dgm:prSet/>
      <dgm:spPr/>
      <dgm:t>
        <a:bodyPr/>
        <a:lstStyle/>
        <a:p>
          <a:endParaRPr lang="en-US"/>
        </a:p>
      </dgm:t>
    </dgm:pt>
    <dgm:pt modelId="{84D1FD48-D29C-4460-973D-B637A384D4C8}" type="sibTrans" cxnId="{7C48247F-3EDE-427D-A1B8-1BCADF4B2732}">
      <dgm:prSet/>
      <dgm:spPr/>
      <dgm:t>
        <a:bodyPr/>
        <a:lstStyle/>
        <a:p>
          <a:endParaRPr lang="en-US"/>
        </a:p>
      </dgm:t>
    </dgm:pt>
    <dgm:pt modelId="{AB24D813-A893-4093-88D4-3505DA03418F}" type="pres">
      <dgm:prSet presAssocID="{1DC6CA95-26E6-4F38-BFF4-0F5EE5FF1306}" presName="linearFlow" presStyleCnt="0">
        <dgm:presLayoutVars>
          <dgm:dir val="rev"/>
          <dgm:resizeHandles val="exact"/>
        </dgm:presLayoutVars>
      </dgm:prSet>
      <dgm:spPr/>
    </dgm:pt>
    <dgm:pt modelId="{7D903C5E-642A-44B2-83DA-B98EE2B57323}" type="pres">
      <dgm:prSet presAssocID="{4D4902BD-3C27-49D2-A398-114142DFD69D}" presName="composite" presStyleCnt="0"/>
      <dgm:spPr/>
    </dgm:pt>
    <dgm:pt modelId="{9D39DE04-8A2A-488B-804C-EC6526216292}" type="pres">
      <dgm:prSet presAssocID="{4D4902BD-3C27-49D2-A398-114142DFD69D}" presName="imgShp" presStyleLbl="fgImgPlace1" presStyleIdx="0" presStyleCnt="2" custLinFactNeighborX="25188"/>
      <dgm:spPr>
        <a:blipFill rotWithShape="0">
          <a:blip xmlns:r="http://schemas.openxmlformats.org/officeDocument/2006/relationships" r:embed="rId1"/>
          <a:stretch>
            <a:fillRect/>
          </a:stretch>
        </a:blipFill>
      </dgm:spPr>
    </dgm:pt>
    <dgm:pt modelId="{A60DCB6F-A7D8-4C8E-B5AE-E61F78F77673}" type="pres">
      <dgm:prSet presAssocID="{4D4902BD-3C27-49D2-A398-114142DFD69D}" presName="txShp" presStyleLbl="node1" presStyleIdx="0" presStyleCnt="2" custScaleX="125769">
        <dgm:presLayoutVars>
          <dgm:bulletEnabled val="1"/>
        </dgm:presLayoutVars>
      </dgm:prSet>
      <dgm:spPr/>
      <dgm:t>
        <a:bodyPr/>
        <a:lstStyle/>
        <a:p>
          <a:endParaRPr lang="en-US"/>
        </a:p>
      </dgm:t>
    </dgm:pt>
    <dgm:pt modelId="{79E15248-9CBA-42CC-AA66-405303376046}" type="pres">
      <dgm:prSet presAssocID="{E9B4DF43-A92B-414D-B9FB-3FD0D2F230D5}" presName="spacing" presStyleCnt="0"/>
      <dgm:spPr/>
    </dgm:pt>
    <dgm:pt modelId="{8FDFFA19-BAE1-48A3-A0CA-4C6A5B3F9910}" type="pres">
      <dgm:prSet presAssocID="{C04C13DA-EA23-4D87-A39A-C9BFE5AD2FCD}" presName="composite" presStyleCnt="0"/>
      <dgm:spPr/>
    </dgm:pt>
    <dgm:pt modelId="{AD70713B-038C-49C5-A247-F2F1E806543A}" type="pres">
      <dgm:prSet presAssocID="{C04C13DA-EA23-4D87-A39A-C9BFE5AD2FCD}" presName="imgShp" presStyleLbl="fgImgPlace1" presStyleIdx="1" presStyleCnt="2" custLinFactNeighborX="26248"/>
      <dgm:spPr>
        <a:blipFill rotWithShape="0">
          <a:blip xmlns:r="http://schemas.openxmlformats.org/officeDocument/2006/relationships" r:embed="rId2"/>
          <a:stretch>
            <a:fillRect/>
          </a:stretch>
        </a:blipFill>
      </dgm:spPr>
    </dgm:pt>
    <dgm:pt modelId="{60FB1B0B-F55F-4662-B29A-BBC64D394B6C}" type="pres">
      <dgm:prSet presAssocID="{C04C13DA-EA23-4D87-A39A-C9BFE5AD2FCD}" presName="txShp" presStyleLbl="node1" presStyleIdx="1" presStyleCnt="2" custScaleX="125828">
        <dgm:presLayoutVars>
          <dgm:bulletEnabled val="1"/>
        </dgm:presLayoutVars>
      </dgm:prSet>
      <dgm:spPr/>
      <dgm:t>
        <a:bodyPr/>
        <a:lstStyle/>
        <a:p>
          <a:endParaRPr lang="en-US"/>
        </a:p>
      </dgm:t>
    </dgm:pt>
  </dgm:ptLst>
  <dgm:cxnLst>
    <dgm:cxn modelId="{60BC96D1-9B9C-42D9-82EE-734D7AB18CCA}" type="presOf" srcId="{4D4902BD-3C27-49D2-A398-114142DFD69D}" destId="{A60DCB6F-A7D8-4C8E-B5AE-E61F78F77673}" srcOrd="0" destOrd="0" presId="urn:microsoft.com/office/officeart/2005/8/layout/vList3#1"/>
    <dgm:cxn modelId="{7C48247F-3EDE-427D-A1B8-1BCADF4B2732}" srcId="{1DC6CA95-26E6-4F38-BFF4-0F5EE5FF1306}" destId="{C04C13DA-EA23-4D87-A39A-C9BFE5AD2FCD}" srcOrd="1" destOrd="0" parTransId="{82DCC8AB-2898-41D0-B50B-85046B83B623}" sibTransId="{84D1FD48-D29C-4460-973D-B637A384D4C8}"/>
    <dgm:cxn modelId="{358ED0A5-D7D9-45F9-87EA-3E3C60A27502}" type="presOf" srcId="{1DC6CA95-26E6-4F38-BFF4-0F5EE5FF1306}" destId="{AB24D813-A893-4093-88D4-3505DA03418F}" srcOrd="0" destOrd="0" presId="urn:microsoft.com/office/officeart/2005/8/layout/vList3#1"/>
    <dgm:cxn modelId="{36A7CB8E-3747-4F16-A5F5-2C3E1A7ADC82}" srcId="{1DC6CA95-26E6-4F38-BFF4-0F5EE5FF1306}" destId="{4D4902BD-3C27-49D2-A398-114142DFD69D}" srcOrd="0" destOrd="0" parTransId="{23262039-C2C2-4C39-AC08-2E46022F602B}" sibTransId="{E9B4DF43-A92B-414D-B9FB-3FD0D2F230D5}"/>
    <dgm:cxn modelId="{639AD744-7290-43C6-B603-D0EE7912E3B3}" type="presOf" srcId="{C04C13DA-EA23-4D87-A39A-C9BFE5AD2FCD}" destId="{60FB1B0B-F55F-4662-B29A-BBC64D394B6C}" srcOrd="0" destOrd="0" presId="urn:microsoft.com/office/officeart/2005/8/layout/vList3#1"/>
    <dgm:cxn modelId="{1C297365-C507-46E7-A1E5-B8B936907B46}" type="presParOf" srcId="{AB24D813-A893-4093-88D4-3505DA03418F}" destId="{7D903C5E-642A-44B2-83DA-B98EE2B57323}" srcOrd="0" destOrd="0" presId="urn:microsoft.com/office/officeart/2005/8/layout/vList3#1"/>
    <dgm:cxn modelId="{34BEE464-418E-4671-80E1-20E7013DCEE9}" type="presParOf" srcId="{7D903C5E-642A-44B2-83DA-B98EE2B57323}" destId="{9D39DE04-8A2A-488B-804C-EC6526216292}" srcOrd="0" destOrd="0" presId="urn:microsoft.com/office/officeart/2005/8/layout/vList3#1"/>
    <dgm:cxn modelId="{83663756-84C0-41B4-ACE7-121509124ACC}" type="presParOf" srcId="{7D903C5E-642A-44B2-83DA-B98EE2B57323}" destId="{A60DCB6F-A7D8-4C8E-B5AE-E61F78F77673}" srcOrd="1" destOrd="0" presId="urn:microsoft.com/office/officeart/2005/8/layout/vList3#1"/>
    <dgm:cxn modelId="{511EE922-182E-406C-A194-112C0400A227}" type="presParOf" srcId="{AB24D813-A893-4093-88D4-3505DA03418F}" destId="{79E15248-9CBA-42CC-AA66-405303376046}" srcOrd="1" destOrd="0" presId="urn:microsoft.com/office/officeart/2005/8/layout/vList3#1"/>
    <dgm:cxn modelId="{31BD7CA5-AD66-45CD-A89A-8CAA64FAACB3}" type="presParOf" srcId="{AB24D813-A893-4093-88D4-3505DA03418F}" destId="{8FDFFA19-BAE1-48A3-A0CA-4C6A5B3F9910}" srcOrd="2" destOrd="0" presId="urn:microsoft.com/office/officeart/2005/8/layout/vList3#1"/>
    <dgm:cxn modelId="{DF4FC7EE-63B8-4669-9514-C352A96D211E}" type="presParOf" srcId="{8FDFFA19-BAE1-48A3-A0CA-4C6A5B3F9910}" destId="{AD70713B-038C-49C5-A247-F2F1E806543A}" srcOrd="0" destOrd="0" presId="urn:microsoft.com/office/officeart/2005/8/layout/vList3#1"/>
    <dgm:cxn modelId="{BAB79F96-1FEC-429D-B422-8FE05048CEE4}" type="presParOf" srcId="{8FDFFA19-BAE1-48A3-A0CA-4C6A5B3F9910}" destId="{60FB1B0B-F55F-4662-B29A-BBC64D394B6C}"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52F0B2-9548-4E81-863A-8A7E21495514}" type="doc">
      <dgm:prSet loTypeId="urn:microsoft.com/office/officeart/2005/8/layout/hierarchy3" loCatId="hierarchy" qsTypeId="urn:microsoft.com/office/officeart/2005/8/quickstyle/simple1" qsCatId="simple" csTypeId="urn:microsoft.com/office/officeart/2005/8/colors/colorful1#2" csCatId="colorful" phldr="1"/>
      <dgm:spPr/>
      <dgm:t>
        <a:bodyPr/>
        <a:lstStyle/>
        <a:p>
          <a:endParaRPr lang="en-US"/>
        </a:p>
      </dgm:t>
    </dgm:pt>
    <dgm:pt modelId="{B8FD8BD6-A213-4AE4-9A03-34142E31DB74}">
      <dgm:prSet/>
      <dgm:spPr/>
      <dgm:t>
        <a:bodyPr/>
        <a:lstStyle/>
        <a:p>
          <a:pPr rtl="1"/>
          <a:r>
            <a:rPr lang="fa-IR" dirty="0" smtClean="0">
              <a:latin typeface="ذ ظشق"/>
              <a:cs typeface="B Zar" pitchFamily="2" charset="-78"/>
            </a:rPr>
            <a:t>اقتصاد</a:t>
          </a:r>
          <a:endParaRPr lang="en-US" dirty="0">
            <a:latin typeface="ذ ظشق"/>
            <a:cs typeface="B Zar" pitchFamily="2" charset="-78"/>
          </a:endParaRPr>
        </a:p>
      </dgm:t>
    </dgm:pt>
    <dgm:pt modelId="{4E77EC94-A80E-4B57-B094-2CB66C9A35C1}" type="parTrans" cxnId="{F4183462-F429-42EB-8C30-BC8785D395D1}">
      <dgm:prSet/>
      <dgm:spPr/>
      <dgm:t>
        <a:bodyPr/>
        <a:lstStyle/>
        <a:p>
          <a:endParaRPr lang="en-US">
            <a:latin typeface="ذ ظشق"/>
            <a:cs typeface="B Zar" pitchFamily="2" charset="-78"/>
          </a:endParaRPr>
        </a:p>
      </dgm:t>
    </dgm:pt>
    <dgm:pt modelId="{48253131-2F53-4647-A13D-CABF7221C1BD}" type="sibTrans" cxnId="{F4183462-F429-42EB-8C30-BC8785D395D1}">
      <dgm:prSet/>
      <dgm:spPr/>
      <dgm:t>
        <a:bodyPr/>
        <a:lstStyle/>
        <a:p>
          <a:endParaRPr lang="en-US">
            <a:latin typeface="ذ ظشق"/>
            <a:cs typeface="B Zar" pitchFamily="2" charset="-78"/>
          </a:endParaRPr>
        </a:p>
      </dgm:t>
    </dgm:pt>
    <dgm:pt modelId="{598AAF3D-C814-4F1D-B932-B406196E696F}">
      <dgm:prSet/>
      <dgm:spPr/>
      <dgm:t>
        <a:bodyPr/>
        <a:lstStyle/>
        <a:p>
          <a:pPr algn="justLow" rtl="1"/>
          <a:r>
            <a:rPr lang="fa-IR" dirty="0" smtClean="0">
              <a:latin typeface="ذ ظشق"/>
              <a:cs typeface="B Zar" pitchFamily="2" charset="-78"/>
            </a:rPr>
            <a:t>سرمايه، مجموع آوردۀ سرمايه‌گذاران شرکت است.</a:t>
          </a:r>
          <a:endParaRPr lang="en-US" dirty="0">
            <a:latin typeface="ذ ظشق"/>
            <a:cs typeface="B Zar" pitchFamily="2" charset="-78"/>
          </a:endParaRPr>
        </a:p>
      </dgm:t>
    </dgm:pt>
    <dgm:pt modelId="{829C1871-2F03-4EDD-B39F-CB05E09F68F8}" type="parTrans" cxnId="{ACE8D898-3F8B-47FB-9E71-B09D69E1AA08}">
      <dgm:prSet/>
      <dgm:spPr/>
      <dgm:t>
        <a:bodyPr/>
        <a:lstStyle/>
        <a:p>
          <a:endParaRPr lang="en-US">
            <a:latin typeface="ذ ظشق"/>
            <a:cs typeface="B Zar" pitchFamily="2" charset="-78"/>
          </a:endParaRPr>
        </a:p>
      </dgm:t>
    </dgm:pt>
    <dgm:pt modelId="{44DDC1DD-1E6C-48D2-9DC0-49CFE7F68E08}" type="sibTrans" cxnId="{ACE8D898-3F8B-47FB-9E71-B09D69E1AA08}">
      <dgm:prSet/>
      <dgm:spPr/>
      <dgm:t>
        <a:bodyPr/>
        <a:lstStyle/>
        <a:p>
          <a:endParaRPr lang="en-US">
            <a:latin typeface="ذ ظشق"/>
            <a:cs typeface="B Zar" pitchFamily="2" charset="-78"/>
          </a:endParaRPr>
        </a:p>
      </dgm:t>
    </dgm:pt>
    <dgm:pt modelId="{4312C8BA-C77A-4459-B76B-66F8F42737AD}">
      <dgm:prSet/>
      <dgm:spPr/>
      <dgm:t>
        <a:bodyPr/>
        <a:lstStyle/>
        <a:p>
          <a:pPr algn="justLow" rtl="1"/>
          <a:r>
            <a:rPr lang="fa-IR" dirty="0" smtClean="0">
              <a:latin typeface="ذ ظشق"/>
              <a:cs typeface="B Zar" pitchFamily="2" charset="-78"/>
            </a:rPr>
            <a:t>کيفيت ادعاي سهامداران و وام‌دهندگان نسبت به دارايي‌هاي شرکت ناديده انگاشته مي‌شود</a:t>
          </a:r>
          <a:r>
            <a:rPr lang="en-US" dirty="0" smtClean="0">
              <a:latin typeface="ذ ظشق"/>
              <a:cs typeface="B Zar" pitchFamily="2" charset="-78"/>
            </a:rPr>
            <a:t>.</a:t>
          </a:r>
          <a:endParaRPr lang="en-US" dirty="0">
            <a:latin typeface="ذ ظشق"/>
            <a:cs typeface="B Zar" pitchFamily="2" charset="-78"/>
          </a:endParaRPr>
        </a:p>
      </dgm:t>
    </dgm:pt>
    <dgm:pt modelId="{BE9F52C6-5851-4EBC-9CF1-914D15C92263}" type="parTrans" cxnId="{42B6B35C-ACB0-45B5-958E-DBD81A2CD8AA}">
      <dgm:prSet/>
      <dgm:spPr/>
      <dgm:t>
        <a:bodyPr/>
        <a:lstStyle/>
        <a:p>
          <a:endParaRPr lang="en-US">
            <a:latin typeface="ذ ظشق"/>
            <a:cs typeface="B Zar" pitchFamily="2" charset="-78"/>
          </a:endParaRPr>
        </a:p>
      </dgm:t>
    </dgm:pt>
    <dgm:pt modelId="{D0E94631-C465-432C-AAEB-90D40CA8EF9F}" type="sibTrans" cxnId="{42B6B35C-ACB0-45B5-958E-DBD81A2CD8AA}">
      <dgm:prSet/>
      <dgm:spPr/>
      <dgm:t>
        <a:bodyPr/>
        <a:lstStyle/>
        <a:p>
          <a:endParaRPr lang="en-US">
            <a:latin typeface="ذ ظشق"/>
            <a:cs typeface="B Zar" pitchFamily="2" charset="-78"/>
          </a:endParaRPr>
        </a:p>
      </dgm:t>
    </dgm:pt>
    <dgm:pt modelId="{6BCD0167-A1BD-4778-9088-D0065E3F539F}">
      <dgm:prSet/>
      <dgm:spPr/>
      <dgm:t>
        <a:bodyPr/>
        <a:lstStyle/>
        <a:p>
          <a:pPr rtl="1"/>
          <a:r>
            <a:rPr lang="fa-IR" dirty="0" smtClean="0">
              <a:latin typeface="ذ ظشق"/>
              <a:cs typeface="B Zar" pitchFamily="2" charset="-78"/>
            </a:rPr>
            <a:t>حسابداري</a:t>
          </a:r>
          <a:endParaRPr lang="en-US" dirty="0">
            <a:latin typeface="ذ ظشق"/>
            <a:cs typeface="B Zar" pitchFamily="2" charset="-78"/>
          </a:endParaRPr>
        </a:p>
      </dgm:t>
    </dgm:pt>
    <dgm:pt modelId="{78CB229D-F0AD-4E12-9F72-D3063CB3D581}" type="parTrans" cxnId="{41618049-19B3-4B23-B837-5BE9F36D8F2F}">
      <dgm:prSet/>
      <dgm:spPr/>
      <dgm:t>
        <a:bodyPr/>
        <a:lstStyle/>
        <a:p>
          <a:endParaRPr lang="en-US">
            <a:latin typeface="ذ ظشق"/>
            <a:cs typeface="B Zar" pitchFamily="2" charset="-78"/>
          </a:endParaRPr>
        </a:p>
      </dgm:t>
    </dgm:pt>
    <dgm:pt modelId="{B9E68C00-3568-4905-996E-EF1C837CFCFB}" type="sibTrans" cxnId="{41618049-19B3-4B23-B837-5BE9F36D8F2F}">
      <dgm:prSet/>
      <dgm:spPr/>
      <dgm:t>
        <a:bodyPr/>
        <a:lstStyle/>
        <a:p>
          <a:endParaRPr lang="en-US">
            <a:latin typeface="ذ ظشق"/>
            <a:cs typeface="B Zar" pitchFamily="2" charset="-78"/>
          </a:endParaRPr>
        </a:p>
      </dgm:t>
    </dgm:pt>
    <dgm:pt modelId="{844F411A-0DB9-45A8-BA36-908B6D190540}">
      <dgm:prSet/>
      <dgm:spPr/>
      <dgm:t>
        <a:bodyPr/>
        <a:lstStyle/>
        <a:p>
          <a:pPr algn="justLow" rtl="1"/>
          <a:r>
            <a:rPr lang="fa-IR" dirty="0" smtClean="0">
              <a:latin typeface="ذ ظشق"/>
              <a:cs typeface="B Zar" pitchFamily="2" charset="-78"/>
            </a:rPr>
            <a:t>سرمايه، آوردۀ سهامداران شرکت است.</a:t>
          </a:r>
          <a:endParaRPr lang="en-US" dirty="0">
            <a:latin typeface="ذ ظشق"/>
            <a:cs typeface="B Zar" pitchFamily="2" charset="-78"/>
          </a:endParaRPr>
        </a:p>
      </dgm:t>
    </dgm:pt>
    <dgm:pt modelId="{D0B3FE59-5545-4FE0-8C62-ECD19034F7A8}" type="parTrans" cxnId="{A0F500ED-AF7D-4A6B-9582-7596E2CEDDDA}">
      <dgm:prSet/>
      <dgm:spPr/>
      <dgm:t>
        <a:bodyPr/>
        <a:lstStyle/>
        <a:p>
          <a:endParaRPr lang="en-US">
            <a:latin typeface="ذ ظشق"/>
            <a:cs typeface="B Zar" pitchFamily="2" charset="-78"/>
          </a:endParaRPr>
        </a:p>
      </dgm:t>
    </dgm:pt>
    <dgm:pt modelId="{F20065E2-17BC-408D-A73F-AC7DE45A7A0C}" type="sibTrans" cxnId="{A0F500ED-AF7D-4A6B-9582-7596E2CEDDDA}">
      <dgm:prSet/>
      <dgm:spPr/>
      <dgm:t>
        <a:bodyPr/>
        <a:lstStyle/>
        <a:p>
          <a:endParaRPr lang="en-US">
            <a:latin typeface="ذ ظشق"/>
            <a:cs typeface="B Zar" pitchFamily="2" charset="-78"/>
          </a:endParaRPr>
        </a:p>
      </dgm:t>
    </dgm:pt>
    <dgm:pt modelId="{9239B887-C8C5-4F96-868D-D1AEC9319BC9}">
      <dgm:prSet/>
      <dgm:spPr/>
      <dgm:t>
        <a:bodyPr/>
        <a:lstStyle/>
        <a:p>
          <a:pPr algn="justLow" rtl="1"/>
          <a:r>
            <a:rPr lang="fa-IR" dirty="0" smtClean="0">
              <a:latin typeface="ذ ظشق"/>
              <a:cs typeface="B Zar" pitchFamily="2" charset="-78"/>
            </a:rPr>
            <a:t>کيفيت ادعاي سهامداران و وام‌دهندگان نسبت به دارايي‌هاي شرکت متمايز مي‌شود.</a:t>
          </a:r>
          <a:endParaRPr lang="en-US" dirty="0">
            <a:latin typeface="ذ ظشق"/>
            <a:cs typeface="B Zar" pitchFamily="2" charset="-78"/>
          </a:endParaRPr>
        </a:p>
      </dgm:t>
    </dgm:pt>
    <dgm:pt modelId="{607FD06C-7A86-4959-A141-DCB747E7E2ED}" type="parTrans" cxnId="{F7799139-0E8B-4517-84C4-08480FD42CDD}">
      <dgm:prSet/>
      <dgm:spPr/>
      <dgm:t>
        <a:bodyPr/>
        <a:lstStyle/>
        <a:p>
          <a:endParaRPr lang="en-US">
            <a:latin typeface="ذ ظشق"/>
            <a:cs typeface="B Zar" pitchFamily="2" charset="-78"/>
          </a:endParaRPr>
        </a:p>
      </dgm:t>
    </dgm:pt>
    <dgm:pt modelId="{38AE1D78-6E82-40B2-AFB0-B4980F5213C1}" type="sibTrans" cxnId="{F7799139-0E8B-4517-84C4-08480FD42CDD}">
      <dgm:prSet/>
      <dgm:spPr/>
      <dgm:t>
        <a:bodyPr/>
        <a:lstStyle/>
        <a:p>
          <a:endParaRPr lang="en-US">
            <a:latin typeface="ذ ظشق"/>
            <a:cs typeface="B Zar" pitchFamily="2" charset="-78"/>
          </a:endParaRPr>
        </a:p>
      </dgm:t>
    </dgm:pt>
    <dgm:pt modelId="{2313B4B8-8056-4C3D-A4E3-B42C12B3733B}">
      <dgm:prSet/>
      <dgm:spPr/>
      <dgm:t>
        <a:bodyPr/>
        <a:lstStyle/>
        <a:p>
          <a:pPr rtl="1"/>
          <a:r>
            <a:rPr lang="fa-IR" dirty="0" smtClean="0">
              <a:latin typeface="ذ ظشق"/>
              <a:cs typeface="B Zar" pitchFamily="2" charset="-78"/>
            </a:rPr>
            <a:t>مالي</a:t>
          </a:r>
          <a:endParaRPr lang="en-US" dirty="0">
            <a:latin typeface="ذ ظشق"/>
            <a:cs typeface="B Zar" pitchFamily="2" charset="-78"/>
          </a:endParaRPr>
        </a:p>
      </dgm:t>
    </dgm:pt>
    <dgm:pt modelId="{2A745677-22CE-4DDD-934E-021006F53B6E}" type="parTrans" cxnId="{AA96F4E9-3D9E-4466-AF40-FDD18C5251EF}">
      <dgm:prSet/>
      <dgm:spPr/>
      <dgm:t>
        <a:bodyPr/>
        <a:lstStyle/>
        <a:p>
          <a:endParaRPr lang="en-US">
            <a:latin typeface="ذ ظشق"/>
            <a:cs typeface="B Zar" pitchFamily="2" charset="-78"/>
          </a:endParaRPr>
        </a:p>
      </dgm:t>
    </dgm:pt>
    <dgm:pt modelId="{AF89588C-D1AA-4DC8-91F1-FAFA2196EAA9}" type="sibTrans" cxnId="{AA96F4E9-3D9E-4466-AF40-FDD18C5251EF}">
      <dgm:prSet/>
      <dgm:spPr/>
      <dgm:t>
        <a:bodyPr/>
        <a:lstStyle/>
        <a:p>
          <a:endParaRPr lang="en-US">
            <a:latin typeface="ذ ظشق"/>
            <a:cs typeface="B Zar" pitchFamily="2" charset="-78"/>
          </a:endParaRPr>
        </a:p>
      </dgm:t>
    </dgm:pt>
    <dgm:pt modelId="{8746D1BF-EBB2-40DA-916B-DD2B504B5CEF}">
      <dgm:prSet/>
      <dgm:spPr/>
      <dgm:t>
        <a:bodyPr/>
        <a:lstStyle/>
        <a:p>
          <a:pPr algn="justLow" rtl="1"/>
          <a:r>
            <a:rPr lang="fa-IR" dirty="0" smtClean="0">
              <a:latin typeface="ذ ظشق"/>
              <a:cs typeface="B Zar" pitchFamily="2" charset="-78"/>
            </a:rPr>
            <a:t>گاهي سرمايه به معني آوردۀ سرمايه‌گذاران و گاهي به معني آوردۀ سهامداران شرکت است.</a:t>
          </a:r>
          <a:endParaRPr lang="en-US" dirty="0">
            <a:latin typeface="ذ ظشق"/>
            <a:cs typeface="B Zar" pitchFamily="2" charset="-78"/>
          </a:endParaRPr>
        </a:p>
      </dgm:t>
    </dgm:pt>
    <dgm:pt modelId="{C531933A-BC05-477C-A542-3BC0B1BE7A9F}" type="parTrans" cxnId="{255E606A-A184-4BB5-B95F-7001F3C8C769}">
      <dgm:prSet/>
      <dgm:spPr/>
      <dgm:t>
        <a:bodyPr/>
        <a:lstStyle/>
        <a:p>
          <a:endParaRPr lang="en-US">
            <a:latin typeface="ذ ظشق"/>
            <a:cs typeface="B Zar" pitchFamily="2" charset="-78"/>
          </a:endParaRPr>
        </a:p>
      </dgm:t>
    </dgm:pt>
    <dgm:pt modelId="{B32A0915-7738-4BD0-BF73-C1A420E470EA}" type="sibTrans" cxnId="{255E606A-A184-4BB5-B95F-7001F3C8C769}">
      <dgm:prSet/>
      <dgm:spPr/>
      <dgm:t>
        <a:bodyPr/>
        <a:lstStyle/>
        <a:p>
          <a:endParaRPr lang="en-US">
            <a:latin typeface="ذ ظشق"/>
            <a:cs typeface="B Zar" pitchFamily="2" charset="-78"/>
          </a:endParaRPr>
        </a:p>
      </dgm:t>
    </dgm:pt>
    <dgm:pt modelId="{979BDA00-17B9-452A-9F96-35A9CAC8E114}">
      <dgm:prSet/>
      <dgm:spPr/>
      <dgm:t>
        <a:bodyPr/>
        <a:lstStyle/>
        <a:p>
          <a:pPr algn="justLow" rtl="1"/>
          <a:r>
            <a:rPr lang="fa-IR" dirty="0" smtClean="0">
              <a:latin typeface="ذ ظشق"/>
              <a:cs typeface="B Zar" pitchFamily="2" charset="-78"/>
            </a:rPr>
            <a:t>کيفيت ادعاي سهامداران و وام‌دهندگان نسبت به دارايي‌هاي شرکت  گاهي لحاظ مي‌شود و گاهي ناديده انگاشته مي‌شود.</a:t>
          </a:r>
          <a:endParaRPr lang="en-US" dirty="0">
            <a:latin typeface="ذ ظشق"/>
            <a:cs typeface="B Zar" pitchFamily="2" charset="-78"/>
          </a:endParaRPr>
        </a:p>
      </dgm:t>
    </dgm:pt>
    <dgm:pt modelId="{F22B3073-6D9B-447E-B6BF-B228F212F550}" type="parTrans" cxnId="{231B352A-7D82-4BDF-AD10-522F31765B34}">
      <dgm:prSet/>
      <dgm:spPr/>
      <dgm:t>
        <a:bodyPr/>
        <a:lstStyle/>
        <a:p>
          <a:endParaRPr lang="en-US">
            <a:latin typeface="ذ ظشق"/>
            <a:cs typeface="B Zar" pitchFamily="2" charset="-78"/>
          </a:endParaRPr>
        </a:p>
      </dgm:t>
    </dgm:pt>
    <dgm:pt modelId="{3E1369DE-5284-423B-8CFF-CDC28C17C4FF}" type="sibTrans" cxnId="{231B352A-7D82-4BDF-AD10-522F31765B34}">
      <dgm:prSet/>
      <dgm:spPr/>
      <dgm:t>
        <a:bodyPr/>
        <a:lstStyle/>
        <a:p>
          <a:endParaRPr lang="en-US">
            <a:latin typeface="ذ ظشق"/>
            <a:cs typeface="B Zar" pitchFamily="2" charset="-78"/>
          </a:endParaRPr>
        </a:p>
      </dgm:t>
    </dgm:pt>
    <dgm:pt modelId="{FDE3DAB2-A8C7-4FB1-ADF1-6EFA4E7D3E9F}" type="pres">
      <dgm:prSet presAssocID="{CD52F0B2-9548-4E81-863A-8A7E21495514}" presName="diagram" presStyleCnt="0">
        <dgm:presLayoutVars>
          <dgm:chPref val="1"/>
          <dgm:dir/>
          <dgm:animOne val="branch"/>
          <dgm:animLvl val="lvl"/>
          <dgm:resizeHandles/>
        </dgm:presLayoutVars>
      </dgm:prSet>
      <dgm:spPr/>
      <dgm:t>
        <a:bodyPr/>
        <a:lstStyle/>
        <a:p>
          <a:endParaRPr lang="en-US"/>
        </a:p>
      </dgm:t>
    </dgm:pt>
    <dgm:pt modelId="{0797F5C6-7901-4054-8F51-68CC3DE53E67}" type="pres">
      <dgm:prSet presAssocID="{B8FD8BD6-A213-4AE4-9A03-34142E31DB74}" presName="root" presStyleCnt="0"/>
      <dgm:spPr/>
      <dgm:t>
        <a:bodyPr/>
        <a:lstStyle/>
        <a:p>
          <a:endParaRPr lang="en-US"/>
        </a:p>
      </dgm:t>
    </dgm:pt>
    <dgm:pt modelId="{FDE29889-CFD2-4C96-9CE8-7E26AC854244}" type="pres">
      <dgm:prSet presAssocID="{B8FD8BD6-A213-4AE4-9A03-34142E31DB74}" presName="rootComposite" presStyleCnt="0"/>
      <dgm:spPr/>
      <dgm:t>
        <a:bodyPr/>
        <a:lstStyle/>
        <a:p>
          <a:endParaRPr lang="en-US"/>
        </a:p>
      </dgm:t>
    </dgm:pt>
    <dgm:pt modelId="{BFF469B2-DA4F-4A4B-A6DF-662CB83FDB6B}" type="pres">
      <dgm:prSet presAssocID="{B8FD8BD6-A213-4AE4-9A03-34142E31DB74}" presName="rootText" presStyleLbl="node1" presStyleIdx="0" presStyleCnt="3" custLinFactX="100000" custLinFactNeighborX="150043"/>
      <dgm:spPr/>
      <dgm:t>
        <a:bodyPr/>
        <a:lstStyle/>
        <a:p>
          <a:endParaRPr lang="en-US"/>
        </a:p>
      </dgm:t>
    </dgm:pt>
    <dgm:pt modelId="{739DE557-BAD8-4A0F-A7FF-037C048BFFBA}" type="pres">
      <dgm:prSet presAssocID="{B8FD8BD6-A213-4AE4-9A03-34142E31DB74}" presName="rootConnector" presStyleLbl="node1" presStyleIdx="0" presStyleCnt="3"/>
      <dgm:spPr/>
      <dgm:t>
        <a:bodyPr/>
        <a:lstStyle/>
        <a:p>
          <a:endParaRPr lang="en-US"/>
        </a:p>
      </dgm:t>
    </dgm:pt>
    <dgm:pt modelId="{A78FB7D2-2F1D-4928-B1D8-5468FC7AC40D}" type="pres">
      <dgm:prSet presAssocID="{B8FD8BD6-A213-4AE4-9A03-34142E31DB74}" presName="childShape" presStyleCnt="0"/>
      <dgm:spPr/>
      <dgm:t>
        <a:bodyPr/>
        <a:lstStyle/>
        <a:p>
          <a:endParaRPr lang="en-US"/>
        </a:p>
      </dgm:t>
    </dgm:pt>
    <dgm:pt modelId="{B8D07C50-FD14-44E2-A964-D8AE25E9B702}" type="pres">
      <dgm:prSet presAssocID="{829C1871-2F03-4EDD-B39F-CB05E09F68F8}" presName="Name13" presStyleLbl="parChTrans1D2" presStyleIdx="0" presStyleCnt="6"/>
      <dgm:spPr/>
      <dgm:t>
        <a:bodyPr/>
        <a:lstStyle/>
        <a:p>
          <a:endParaRPr lang="en-US"/>
        </a:p>
      </dgm:t>
    </dgm:pt>
    <dgm:pt modelId="{7DFE25F6-5F9B-4F5B-AD5D-6A929B0B8D4C}" type="pres">
      <dgm:prSet presAssocID="{598AAF3D-C814-4F1D-B932-B406196E696F}" presName="childText" presStyleLbl="bgAcc1" presStyleIdx="0" presStyleCnt="6" custScaleX="121730" custLinFactX="112548" custLinFactNeighborX="200000">
        <dgm:presLayoutVars>
          <dgm:bulletEnabled val="1"/>
        </dgm:presLayoutVars>
      </dgm:prSet>
      <dgm:spPr/>
      <dgm:t>
        <a:bodyPr/>
        <a:lstStyle/>
        <a:p>
          <a:endParaRPr lang="en-US"/>
        </a:p>
      </dgm:t>
    </dgm:pt>
    <dgm:pt modelId="{EC9DD170-031F-409C-89FC-F145E3B9017B}" type="pres">
      <dgm:prSet presAssocID="{BE9F52C6-5851-4EBC-9CF1-914D15C92263}" presName="Name13" presStyleLbl="parChTrans1D2" presStyleIdx="1" presStyleCnt="6"/>
      <dgm:spPr/>
      <dgm:t>
        <a:bodyPr/>
        <a:lstStyle/>
        <a:p>
          <a:endParaRPr lang="en-US"/>
        </a:p>
      </dgm:t>
    </dgm:pt>
    <dgm:pt modelId="{764B87D4-A193-48F3-83C6-15DA966E35B9}" type="pres">
      <dgm:prSet presAssocID="{4312C8BA-C77A-4459-B76B-66F8F42737AD}" presName="childText" presStyleLbl="bgAcc1" presStyleIdx="1" presStyleCnt="6" custScaleX="121730" custLinFactX="112548" custLinFactNeighborX="200000">
        <dgm:presLayoutVars>
          <dgm:bulletEnabled val="1"/>
        </dgm:presLayoutVars>
      </dgm:prSet>
      <dgm:spPr/>
      <dgm:t>
        <a:bodyPr/>
        <a:lstStyle/>
        <a:p>
          <a:endParaRPr lang="en-US"/>
        </a:p>
      </dgm:t>
    </dgm:pt>
    <dgm:pt modelId="{9211FA28-AE6B-4F05-B940-4A57FCA49C4F}" type="pres">
      <dgm:prSet presAssocID="{6BCD0167-A1BD-4778-9088-D0065E3F539F}" presName="root" presStyleCnt="0"/>
      <dgm:spPr/>
      <dgm:t>
        <a:bodyPr/>
        <a:lstStyle/>
        <a:p>
          <a:endParaRPr lang="en-US"/>
        </a:p>
      </dgm:t>
    </dgm:pt>
    <dgm:pt modelId="{0125525D-B37C-44E7-A0E9-9391A7D7E4BE}" type="pres">
      <dgm:prSet presAssocID="{6BCD0167-A1BD-4778-9088-D0065E3F539F}" presName="rootComposite" presStyleCnt="0"/>
      <dgm:spPr/>
      <dgm:t>
        <a:bodyPr/>
        <a:lstStyle/>
        <a:p>
          <a:endParaRPr lang="en-US"/>
        </a:p>
      </dgm:t>
    </dgm:pt>
    <dgm:pt modelId="{B70AFBC5-0E6C-4315-82E2-97E9AAB3879E}" type="pres">
      <dgm:prSet presAssocID="{6BCD0167-A1BD-4778-9088-D0065E3F539F}" presName="rootText" presStyleLbl="node1" presStyleIdx="1" presStyleCnt="3"/>
      <dgm:spPr/>
      <dgm:t>
        <a:bodyPr/>
        <a:lstStyle/>
        <a:p>
          <a:endParaRPr lang="en-US"/>
        </a:p>
      </dgm:t>
    </dgm:pt>
    <dgm:pt modelId="{68292AAE-1E2B-47C4-AF44-BB7608D72D76}" type="pres">
      <dgm:prSet presAssocID="{6BCD0167-A1BD-4778-9088-D0065E3F539F}" presName="rootConnector" presStyleLbl="node1" presStyleIdx="1" presStyleCnt="3"/>
      <dgm:spPr/>
      <dgm:t>
        <a:bodyPr/>
        <a:lstStyle/>
        <a:p>
          <a:endParaRPr lang="en-US"/>
        </a:p>
      </dgm:t>
    </dgm:pt>
    <dgm:pt modelId="{154B9CC6-CBA9-41FC-8CC8-0E2025958BA2}" type="pres">
      <dgm:prSet presAssocID="{6BCD0167-A1BD-4778-9088-D0065E3F539F}" presName="childShape" presStyleCnt="0"/>
      <dgm:spPr/>
      <dgm:t>
        <a:bodyPr/>
        <a:lstStyle/>
        <a:p>
          <a:endParaRPr lang="en-US"/>
        </a:p>
      </dgm:t>
    </dgm:pt>
    <dgm:pt modelId="{AE522542-C769-4110-9354-A59C8C35E791}" type="pres">
      <dgm:prSet presAssocID="{D0B3FE59-5545-4FE0-8C62-ECD19034F7A8}" presName="Name13" presStyleLbl="parChTrans1D2" presStyleIdx="2" presStyleCnt="6"/>
      <dgm:spPr/>
      <dgm:t>
        <a:bodyPr/>
        <a:lstStyle/>
        <a:p>
          <a:endParaRPr lang="en-US"/>
        </a:p>
      </dgm:t>
    </dgm:pt>
    <dgm:pt modelId="{A83E572A-60B9-4AD8-965F-F22A0609CA24}" type="pres">
      <dgm:prSet presAssocID="{844F411A-0DB9-45A8-BA36-908B6D190540}" presName="childText" presStyleLbl="bgAcc1" presStyleIdx="2" presStyleCnt="6" custScaleX="121730">
        <dgm:presLayoutVars>
          <dgm:bulletEnabled val="1"/>
        </dgm:presLayoutVars>
      </dgm:prSet>
      <dgm:spPr/>
      <dgm:t>
        <a:bodyPr/>
        <a:lstStyle/>
        <a:p>
          <a:endParaRPr lang="en-US"/>
        </a:p>
      </dgm:t>
    </dgm:pt>
    <dgm:pt modelId="{43D3E578-912F-4E92-B627-5FD6D1AC0D5D}" type="pres">
      <dgm:prSet presAssocID="{607FD06C-7A86-4959-A141-DCB747E7E2ED}" presName="Name13" presStyleLbl="parChTrans1D2" presStyleIdx="3" presStyleCnt="6"/>
      <dgm:spPr/>
      <dgm:t>
        <a:bodyPr/>
        <a:lstStyle/>
        <a:p>
          <a:endParaRPr lang="en-US"/>
        </a:p>
      </dgm:t>
    </dgm:pt>
    <dgm:pt modelId="{CB6B4D6A-AE53-4A5C-9398-039E05E31114}" type="pres">
      <dgm:prSet presAssocID="{9239B887-C8C5-4F96-868D-D1AEC9319BC9}" presName="childText" presStyleLbl="bgAcc1" presStyleIdx="3" presStyleCnt="6" custScaleX="121730">
        <dgm:presLayoutVars>
          <dgm:bulletEnabled val="1"/>
        </dgm:presLayoutVars>
      </dgm:prSet>
      <dgm:spPr/>
      <dgm:t>
        <a:bodyPr/>
        <a:lstStyle/>
        <a:p>
          <a:endParaRPr lang="en-US"/>
        </a:p>
      </dgm:t>
    </dgm:pt>
    <dgm:pt modelId="{6E2FD1C7-1F57-4E74-B832-D720A94A915F}" type="pres">
      <dgm:prSet presAssocID="{2313B4B8-8056-4C3D-A4E3-B42C12B3733B}" presName="root" presStyleCnt="0"/>
      <dgm:spPr/>
      <dgm:t>
        <a:bodyPr/>
        <a:lstStyle/>
        <a:p>
          <a:endParaRPr lang="en-US"/>
        </a:p>
      </dgm:t>
    </dgm:pt>
    <dgm:pt modelId="{8BCF7A3C-3C38-4809-BE10-85FBA4C86E8B}" type="pres">
      <dgm:prSet presAssocID="{2313B4B8-8056-4C3D-A4E3-B42C12B3733B}" presName="rootComposite" presStyleCnt="0"/>
      <dgm:spPr/>
      <dgm:t>
        <a:bodyPr/>
        <a:lstStyle/>
        <a:p>
          <a:endParaRPr lang="en-US"/>
        </a:p>
      </dgm:t>
    </dgm:pt>
    <dgm:pt modelId="{B816F2DF-D279-4D68-9EB6-8F6D5784AB47}" type="pres">
      <dgm:prSet presAssocID="{2313B4B8-8056-4C3D-A4E3-B42C12B3733B}" presName="rootText" presStyleLbl="node1" presStyleIdx="2" presStyleCnt="3" custLinFactX="-100000" custLinFactNeighborX="-153284"/>
      <dgm:spPr/>
      <dgm:t>
        <a:bodyPr/>
        <a:lstStyle/>
        <a:p>
          <a:endParaRPr lang="en-US"/>
        </a:p>
      </dgm:t>
    </dgm:pt>
    <dgm:pt modelId="{CA3D7010-AD57-4FDC-A315-ED384115C87A}" type="pres">
      <dgm:prSet presAssocID="{2313B4B8-8056-4C3D-A4E3-B42C12B3733B}" presName="rootConnector" presStyleLbl="node1" presStyleIdx="2" presStyleCnt="3"/>
      <dgm:spPr/>
      <dgm:t>
        <a:bodyPr/>
        <a:lstStyle/>
        <a:p>
          <a:endParaRPr lang="en-US"/>
        </a:p>
      </dgm:t>
    </dgm:pt>
    <dgm:pt modelId="{64420A5E-F395-4D62-A372-3F6D87991CA4}" type="pres">
      <dgm:prSet presAssocID="{2313B4B8-8056-4C3D-A4E3-B42C12B3733B}" presName="childShape" presStyleCnt="0"/>
      <dgm:spPr/>
      <dgm:t>
        <a:bodyPr/>
        <a:lstStyle/>
        <a:p>
          <a:endParaRPr lang="en-US"/>
        </a:p>
      </dgm:t>
    </dgm:pt>
    <dgm:pt modelId="{B495A622-D6F2-4722-B84A-48F55C94EDAE}" type="pres">
      <dgm:prSet presAssocID="{C531933A-BC05-477C-A542-3BC0B1BE7A9F}" presName="Name13" presStyleLbl="parChTrans1D2" presStyleIdx="4" presStyleCnt="6"/>
      <dgm:spPr/>
      <dgm:t>
        <a:bodyPr/>
        <a:lstStyle/>
        <a:p>
          <a:endParaRPr lang="en-US"/>
        </a:p>
      </dgm:t>
    </dgm:pt>
    <dgm:pt modelId="{9F35D64B-65D4-43F9-84C8-84A6E7468381}" type="pres">
      <dgm:prSet presAssocID="{8746D1BF-EBB2-40DA-916B-DD2B504B5CEF}" presName="childText" presStyleLbl="bgAcc1" presStyleIdx="4" presStyleCnt="6" custScaleX="121730" custLinFactX="-111944" custLinFactNeighborX="-200000">
        <dgm:presLayoutVars>
          <dgm:bulletEnabled val="1"/>
        </dgm:presLayoutVars>
      </dgm:prSet>
      <dgm:spPr/>
      <dgm:t>
        <a:bodyPr/>
        <a:lstStyle/>
        <a:p>
          <a:endParaRPr lang="en-US"/>
        </a:p>
      </dgm:t>
    </dgm:pt>
    <dgm:pt modelId="{0B9DA28C-E581-4B63-A46C-7869BFC70815}" type="pres">
      <dgm:prSet presAssocID="{F22B3073-6D9B-447E-B6BF-B228F212F550}" presName="Name13" presStyleLbl="parChTrans1D2" presStyleIdx="5" presStyleCnt="6"/>
      <dgm:spPr/>
      <dgm:t>
        <a:bodyPr/>
        <a:lstStyle/>
        <a:p>
          <a:endParaRPr lang="en-US"/>
        </a:p>
      </dgm:t>
    </dgm:pt>
    <dgm:pt modelId="{9E206A7F-45C2-4165-95D6-98A4207DA64F}" type="pres">
      <dgm:prSet presAssocID="{979BDA00-17B9-452A-9F96-35A9CAC8E114}" presName="childText" presStyleLbl="bgAcc1" presStyleIdx="5" presStyleCnt="6" custScaleX="121730" custLinFactX="-111944" custLinFactNeighborX="-200000">
        <dgm:presLayoutVars>
          <dgm:bulletEnabled val="1"/>
        </dgm:presLayoutVars>
      </dgm:prSet>
      <dgm:spPr/>
      <dgm:t>
        <a:bodyPr/>
        <a:lstStyle/>
        <a:p>
          <a:endParaRPr lang="en-US"/>
        </a:p>
      </dgm:t>
    </dgm:pt>
  </dgm:ptLst>
  <dgm:cxnLst>
    <dgm:cxn modelId="{07B9C246-CAFB-4BCC-8364-C8BA7BB5F9F2}" type="presOf" srcId="{844F411A-0DB9-45A8-BA36-908B6D190540}" destId="{A83E572A-60B9-4AD8-965F-F22A0609CA24}" srcOrd="0" destOrd="0" presId="urn:microsoft.com/office/officeart/2005/8/layout/hierarchy3"/>
    <dgm:cxn modelId="{BA91F2F2-982D-4B98-B9F1-144B51557ACA}" type="presOf" srcId="{2313B4B8-8056-4C3D-A4E3-B42C12B3733B}" destId="{CA3D7010-AD57-4FDC-A315-ED384115C87A}" srcOrd="1" destOrd="0" presId="urn:microsoft.com/office/officeart/2005/8/layout/hierarchy3"/>
    <dgm:cxn modelId="{D7907C15-075B-49D0-9A47-C6024BD7A939}" type="presOf" srcId="{9239B887-C8C5-4F96-868D-D1AEC9319BC9}" destId="{CB6B4D6A-AE53-4A5C-9398-039E05E31114}" srcOrd="0" destOrd="0" presId="urn:microsoft.com/office/officeart/2005/8/layout/hierarchy3"/>
    <dgm:cxn modelId="{2301C0E3-60DA-4C47-A7D4-7B9A407C6522}" type="presOf" srcId="{D0B3FE59-5545-4FE0-8C62-ECD19034F7A8}" destId="{AE522542-C769-4110-9354-A59C8C35E791}" srcOrd="0" destOrd="0" presId="urn:microsoft.com/office/officeart/2005/8/layout/hierarchy3"/>
    <dgm:cxn modelId="{F4183462-F429-42EB-8C30-BC8785D395D1}" srcId="{CD52F0B2-9548-4E81-863A-8A7E21495514}" destId="{B8FD8BD6-A213-4AE4-9A03-34142E31DB74}" srcOrd="0" destOrd="0" parTransId="{4E77EC94-A80E-4B57-B094-2CB66C9A35C1}" sibTransId="{48253131-2F53-4647-A13D-CABF7221C1BD}"/>
    <dgm:cxn modelId="{FE198A09-730F-40DA-8C29-D794FE297F55}" type="presOf" srcId="{B8FD8BD6-A213-4AE4-9A03-34142E31DB74}" destId="{739DE557-BAD8-4A0F-A7FF-037C048BFFBA}" srcOrd="1" destOrd="0" presId="urn:microsoft.com/office/officeart/2005/8/layout/hierarchy3"/>
    <dgm:cxn modelId="{ACE8D898-3F8B-47FB-9E71-B09D69E1AA08}" srcId="{B8FD8BD6-A213-4AE4-9A03-34142E31DB74}" destId="{598AAF3D-C814-4F1D-B932-B406196E696F}" srcOrd="0" destOrd="0" parTransId="{829C1871-2F03-4EDD-B39F-CB05E09F68F8}" sibTransId="{44DDC1DD-1E6C-48D2-9DC0-49CFE7F68E08}"/>
    <dgm:cxn modelId="{AA96F4E9-3D9E-4466-AF40-FDD18C5251EF}" srcId="{CD52F0B2-9548-4E81-863A-8A7E21495514}" destId="{2313B4B8-8056-4C3D-A4E3-B42C12B3733B}" srcOrd="2" destOrd="0" parTransId="{2A745677-22CE-4DDD-934E-021006F53B6E}" sibTransId="{AF89588C-D1AA-4DC8-91F1-FAFA2196EAA9}"/>
    <dgm:cxn modelId="{9401102F-A6E4-4963-B91B-64370C194DFF}" type="presOf" srcId="{979BDA00-17B9-452A-9F96-35A9CAC8E114}" destId="{9E206A7F-45C2-4165-95D6-98A4207DA64F}" srcOrd="0" destOrd="0" presId="urn:microsoft.com/office/officeart/2005/8/layout/hierarchy3"/>
    <dgm:cxn modelId="{42B6B35C-ACB0-45B5-958E-DBD81A2CD8AA}" srcId="{B8FD8BD6-A213-4AE4-9A03-34142E31DB74}" destId="{4312C8BA-C77A-4459-B76B-66F8F42737AD}" srcOrd="1" destOrd="0" parTransId="{BE9F52C6-5851-4EBC-9CF1-914D15C92263}" sibTransId="{D0E94631-C465-432C-AAEB-90D40CA8EF9F}"/>
    <dgm:cxn modelId="{58D14581-7952-4F77-8A3C-8FC2E8F2472C}" type="presOf" srcId="{8746D1BF-EBB2-40DA-916B-DD2B504B5CEF}" destId="{9F35D64B-65D4-43F9-84C8-84A6E7468381}" srcOrd="0" destOrd="0" presId="urn:microsoft.com/office/officeart/2005/8/layout/hierarchy3"/>
    <dgm:cxn modelId="{C5E7C3FE-EED1-403C-ACB5-1E7CD6D9B001}" type="presOf" srcId="{2313B4B8-8056-4C3D-A4E3-B42C12B3733B}" destId="{B816F2DF-D279-4D68-9EB6-8F6D5784AB47}" srcOrd="0" destOrd="0" presId="urn:microsoft.com/office/officeart/2005/8/layout/hierarchy3"/>
    <dgm:cxn modelId="{BE790739-C069-4F8A-BD89-F52406A82F56}" type="presOf" srcId="{6BCD0167-A1BD-4778-9088-D0065E3F539F}" destId="{B70AFBC5-0E6C-4315-82E2-97E9AAB3879E}" srcOrd="0" destOrd="0" presId="urn:microsoft.com/office/officeart/2005/8/layout/hierarchy3"/>
    <dgm:cxn modelId="{1BC5268C-CA41-404D-ABB0-55DB05E35EFE}" type="presOf" srcId="{6BCD0167-A1BD-4778-9088-D0065E3F539F}" destId="{68292AAE-1E2B-47C4-AF44-BB7608D72D76}" srcOrd="1" destOrd="0" presId="urn:microsoft.com/office/officeart/2005/8/layout/hierarchy3"/>
    <dgm:cxn modelId="{01A0EA4D-7772-4F0F-BDBC-4E4D19814BBB}" type="presOf" srcId="{BE9F52C6-5851-4EBC-9CF1-914D15C92263}" destId="{EC9DD170-031F-409C-89FC-F145E3B9017B}" srcOrd="0" destOrd="0" presId="urn:microsoft.com/office/officeart/2005/8/layout/hierarchy3"/>
    <dgm:cxn modelId="{A0F500ED-AF7D-4A6B-9582-7596E2CEDDDA}" srcId="{6BCD0167-A1BD-4778-9088-D0065E3F539F}" destId="{844F411A-0DB9-45A8-BA36-908B6D190540}" srcOrd="0" destOrd="0" parTransId="{D0B3FE59-5545-4FE0-8C62-ECD19034F7A8}" sibTransId="{F20065E2-17BC-408D-A73F-AC7DE45A7A0C}"/>
    <dgm:cxn modelId="{231B352A-7D82-4BDF-AD10-522F31765B34}" srcId="{2313B4B8-8056-4C3D-A4E3-B42C12B3733B}" destId="{979BDA00-17B9-452A-9F96-35A9CAC8E114}" srcOrd="1" destOrd="0" parTransId="{F22B3073-6D9B-447E-B6BF-B228F212F550}" sibTransId="{3E1369DE-5284-423B-8CFF-CDC28C17C4FF}"/>
    <dgm:cxn modelId="{C697C6F6-384F-4FDD-BF2F-66B0EA0F342F}" type="presOf" srcId="{598AAF3D-C814-4F1D-B932-B406196E696F}" destId="{7DFE25F6-5F9B-4F5B-AD5D-6A929B0B8D4C}" srcOrd="0" destOrd="0" presId="urn:microsoft.com/office/officeart/2005/8/layout/hierarchy3"/>
    <dgm:cxn modelId="{F7799139-0E8B-4517-84C4-08480FD42CDD}" srcId="{6BCD0167-A1BD-4778-9088-D0065E3F539F}" destId="{9239B887-C8C5-4F96-868D-D1AEC9319BC9}" srcOrd="1" destOrd="0" parTransId="{607FD06C-7A86-4959-A141-DCB747E7E2ED}" sibTransId="{38AE1D78-6E82-40B2-AFB0-B4980F5213C1}"/>
    <dgm:cxn modelId="{BBE638DF-574F-422D-88A1-1DA3861DFA6A}" type="presOf" srcId="{829C1871-2F03-4EDD-B39F-CB05E09F68F8}" destId="{B8D07C50-FD14-44E2-A964-D8AE25E9B702}" srcOrd="0" destOrd="0" presId="urn:microsoft.com/office/officeart/2005/8/layout/hierarchy3"/>
    <dgm:cxn modelId="{B98C92DE-0F17-4BC3-8F97-848B0D742AE6}" type="presOf" srcId="{607FD06C-7A86-4959-A141-DCB747E7E2ED}" destId="{43D3E578-912F-4E92-B627-5FD6D1AC0D5D}" srcOrd="0" destOrd="0" presId="urn:microsoft.com/office/officeart/2005/8/layout/hierarchy3"/>
    <dgm:cxn modelId="{6AAE08CD-CDDB-4223-B7C5-E7EF008B93E5}" type="presOf" srcId="{CD52F0B2-9548-4E81-863A-8A7E21495514}" destId="{FDE3DAB2-A8C7-4FB1-ADF1-6EFA4E7D3E9F}" srcOrd="0" destOrd="0" presId="urn:microsoft.com/office/officeart/2005/8/layout/hierarchy3"/>
    <dgm:cxn modelId="{CB8387B6-CBFB-48DB-8880-BB908FCF046D}" type="presOf" srcId="{B8FD8BD6-A213-4AE4-9A03-34142E31DB74}" destId="{BFF469B2-DA4F-4A4B-A6DF-662CB83FDB6B}" srcOrd="0" destOrd="0" presId="urn:microsoft.com/office/officeart/2005/8/layout/hierarchy3"/>
    <dgm:cxn modelId="{41618049-19B3-4B23-B837-5BE9F36D8F2F}" srcId="{CD52F0B2-9548-4E81-863A-8A7E21495514}" destId="{6BCD0167-A1BD-4778-9088-D0065E3F539F}" srcOrd="1" destOrd="0" parTransId="{78CB229D-F0AD-4E12-9F72-D3063CB3D581}" sibTransId="{B9E68C00-3568-4905-996E-EF1C837CFCFB}"/>
    <dgm:cxn modelId="{9D7402AE-5AFD-4ED5-A29E-2B46FF8795AE}" type="presOf" srcId="{4312C8BA-C77A-4459-B76B-66F8F42737AD}" destId="{764B87D4-A193-48F3-83C6-15DA966E35B9}" srcOrd="0" destOrd="0" presId="urn:microsoft.com/office/officeart/2005/8/layout/hierarchy3"/>
    <dgm:cxn modelId="{255E606A-A184-4BB5-B95F-7001F3C8C769}" srcId="{2313B4B8-8056-4C3D-A4E3-B42C12B3733B}" destId="{8746D1BF-EBB2-40DA-916B-DD2B504B5CEF}" srcOrd="0" destOrd="0" parTransId="{C531933A-BC05-477C-A542-3BC0B1BE7A9F}" sibTransId="{B32A0915-7738-4BD0-BF73-C1A420E470EA}"/>
    <dgm:cxn modelId="{9CDD22F8-976B-40DF-8B72-F27E4F1F712B}" type="presOf" srcId="{C531933A-BC05-477C-A542-3BC0B1BE7A9F}" destId="{B495A622-D6F2-4722-B84A-48F55C94EDAE}" srcOrd="0" destOrd="0" presId="urn:microsoft.com/office/officeart/2005/8/layout/hierarchy3"/>
    <dgm:cxn modelId="{E32F5F42-5E44-4715-8BDA-726EDF1D9DEE}" type="presOf" srcId="{F22B3073-6D9B-447E-B6BF-B228F212F550}" destId="{0B9DA28C-E581-4B63-A46C-7869BFC70815}" srcOrd="0" destOrd="0" presId="urn:microsoft.com/office/officeart/2005/8/layout/hierarchy3"/>
    <dgm:cxn modelId="{2B2ED0A0-6B30-4851-B9AE-06EBF4B5982E}" type="presParOf" srcId="{FDE3DAB2-A8C7-4FB1-ADF1-6EFA4E7D3E9F}" destId="{0797F5C6-7901-4054-8F51-68CC3DE53E67}" srcOrd="0" destOrd="0" presId="urn:microsoft.com/office/officeart/2005/8/layout/hierarchy3"/>
    <dgm:cxn modelId="{37CE652E-FAEA-43DE-8EE9-45DFF3093E9F}" type="presParOf" srcId="{0797F5C6-7901-4054-8F51-68CC3DE53E67}" destId="{FDE29889-CFD2-4C96-9CE8-7E26AC854244}" srcOrd="0" destOrd="0" presId="urn:microsoft.com/office/officeart/2005/8/layout/hierarchy3"/>
    <dgm:cxn modelId="{F0809928-638F-4B47-81FC-248ED87E66E5}" type="presParOf" srcId="{FDE29889-CFD2-4C96-9CE8-7E26AC854244}" destId="{BFF469B2-DA4F-4A4B-A6DF-662CB83FDB6B}" srcOrd="0" destOrd="0" presId="urn:microsoft.com/office/officeart/2005/8/layout/hierarchy3"/>
    <dgm:cxn modelId="{692B0DA7-2499-400E-8AAC-803CC47206A1}" type="presParOf" srcId="{FDE29889-CFD2-4C96-9CE8-7E26AC854244}" destId="{739DE557-BAD8-4A0F-A7FF-037C048BFFBA}" srcOrd="1" destOrd="0" presId="urn:microsoft.com/office/officeart/2005/8/layout/hierarchy3"/>
    <dgm:cxn modelId="{B6D9A008-1CAF-4E0C-BC39-D935D8CE78E7}" type="presParOf" srcId="{0797F5C6-7901-4054-8F51-68CC3DE53E67}" destId="{A78FB7D2-2F1D-4928-B1D8-5468FC7AC40D}" srcOrd="1" destOrd="0" presId="urn:microsoft.com/office/officeart/2005/8/layout/hierarchy3"/>
    <dgm:cxn modelId="{580B591C-E0E7-46E8-B8CB-E17096E70A6F}" type="presParOf" srcId="{A78FB7D2-2F1D-4928-B1D8-5468FC7AC40D}" destId="{B8D07C50-FD14-44E2-A964-D8AE25E9B702}" srcOrd="0" destOrd="0" presId="urn:microsoft.com/office/officeart/2005/8/layout/hierarchy3"/>
    <dgm:cxn modelId="{27397662-514C-4E39-B87F-CED678F9371F}" type="presParOf" srcId="{A78FB7D2-2F1D-4928-B1D8-5468FC7AC40D}" destId="{7DFE25F6-5F9B-4F5B-AD5D-6A929B0B8D4C}" srcOrd="1" destOrd="0" presId="urn:microsoft.com/office/officeart/2005/8/layout/hierarchy3"/>
    <dgm:cxn modelId="{DF9A2B3F-CD56-43E9-95FF-D06D763C0DF1}" type="presParOf" srcId="{A78FB7D2-2F1D-4928-B1D8-5468FC7AC40D}" destId="{EC9DD170-031F-409C-89FC-F145E3B9017B}" srcOrd="2" destOrd="0" presId="urn:microsoft.com/office/officeart/2005/8/layout/hierarchy3"/>
    <dgm:cxn modelId="{4D530F06-D596-4F5C-98EC-817FC138C28F}" type="presParOf" srcId="{A78FB7D2-2F1D-4928-B1D8-5468FC7AC40D}" destId="{764B87D4-A193-48F3-83C6-15DA966E35B9}" srcOrd="3" destOrd="0" presId="urn:microsoft.com/office/officeart/2005/8/layout/hierarchy3"/>
    <dgm:cxn modelId="{07CC46A8-3C4A-42E8-8855-0479C0A73A67}" type="presParOf" srcId="{FDE3DAB2-A8C7-4FB1-ADF1-6EFA4E7D3E9F}" destId="{9211FA28-AE6B-4F05-B940-4A57FCA49C4F}" srcOrd="1" destOrd="0" presId="urn:microsoft.com/office/officeart/2005/8/layout/hierarchy3"/>
    <dgm:cxn modelId="{685360D9-D291-4CAA-A67C-4A20CEBA541A}" type="presParOf" srcId="{9211FA28-AE6B-4F05-B940-4A57FCA49C4F}" destId="{0125525D-B37C-44E7-A0E9-9391A7D7E4BE}" srcOrd="0" destOrd="0" presId="urn:microsoft.com/office/officeart/2005/8/layout/hierarchy3"/>
    <dgm:cxn modelId="{0B041817-E208-4739-8991-BBCEC88FD726}" type="presParOf" srcId="{0125525D-B37C-44E7-A0E9-9391A7D7E4BE}" destId="{B70AFBC5-0E6C-4315-82E2-97E9AAB3879E}" srcOrd="0" destOrd="0" presId="urn:microsoft.com/office/officeart/2005/8/layout/hierarchy3"/>
    <dgm:cxn modelId="{2CC308B9-A595-42CB-93CF-4A34B3B10B4E}" type="presParOf" srcId="{0125525D-B37C-44E7-A0E9-9391A7D7E4BE}" destId="{68292AAE-1E2B-47C4-AF44-BB7608D72D76}" srcOrd="1" destOrd="0" presId="urn:microsoft.com/office/officeart/2005/8/layout/hierarchy3"/>
    <dgm:cxn modelId="{95145BDC-AA23-48AE-893E-8501A9CD946A}" type="presParOf" srcId="{9211FA28-AE6B-4F05-B940-4A57FCA49C4F}" destId="{154B9CC6-CBA9-41FC-8CC8-0E2025958BA2}" srcOrd="1" destOrd="0" presId="urn:microsoft.com/office/officeart/2005/8/layout/hierarchy3"/>
    <dgm:cxn modelId="{5EBE4A49-FA74-47A5-A1CC-B6D097C37256}" type="presParOf" srcId="{154B9CC6-CBA9-41FC-8CC8-0E2025958BA2}" destId="{AE522542-C769-4110-9354-A59C8C35E791}" srcOrd="0" destOrd="0" presId="urn:microsoft.com/office/officeart/2005/8/layout/hierarchy3"/>
    <dgm:cxn modelId="{185ED3B6-495B-4F7E-8F04-A991E9A786AB}" type="presParOf" srcId="{154B9CC6-CBA9-41FC-8CC8-0E2025958BA2}" destId="{A83E572A-60B9-4AD8-965F-F22A0609CA24}" srcOrd="1" destOrd="0" presId="urn:microsoft.com/office/officeart/2005/8/layout/hierarchy3"/>
    <dgm:cxn modelId="{04F9A8EB-657B-4CAC-BFE6-BDEE72F1005B}" type="presParOf" srcId="{154B9CC6-CBA9-41FC-8CC8-0E2025958BA2}" destId="{43D3E578-912F-4E92-B627-5FD6D1AC0D5D}" srcOrd="2" destOrd="0" presId="urn:microsoft.com/office/officeart/2005/8/layout/hierarchy3"/>
    <dgm:cxn modelId="{DBED8557-B01F-456F-85EE-CB7AFA140A4A}" type="presParOf" srcId="{154B9CC6-CBA9-41FC-8CC8-0E2025958BA2}" destId="{CB6B4D6A-AE53-4A5C-9398-039E05E31114}" srcOrd="3" destOrd="0" presId="urn:microsoft.com/office/officeart/2005/8/layout/hierarchy3"/>
    <dgm:cxn modelId="{1F52F3BA-B5D8-4732-A649-A650C12336DB}" type="presParOf" srcId="{FDE3DAB2-A8C7-4FB1-ADF1-6EFA4E7D3E9F}" destId="{6E2FD1C7-1F57-4E74-B832-D720A94A915F}" srcOrd="2" destOrd="0" presId="urn:microsoft.com/office/officeart/2005/8/layout/hierarchy3"/>
    <dgm:cxn modelId="{3D9D046F-4D4F-4562-8142-DF4DC6A33E62}" type="presParOf" srcId="{6E2FD1C7-1F57-4E74-B832-D720A94A915F}" destId="{8BCF7A3C-3C38-4809-BE10-85FBA4C86E8B}" srcOrd="0" destOrd="0" presId="urn:microsoft.com/office/officeart/2005/8/layout/hierarchy3"/>
    <dgm:cxn modelId="{CFF1B253-58B4-438F-91AE-CA86150CF1D6}" type="presParOf" srcId="{8BCF7A3C-3C38-4809-BE10-85FBA4C86E8B}" destId="{B816F2DF-D279-4D68-9EB6-8F6D5784AB47}" srcOrd="0" destOrd="0" presId="urn:microsoft.com/office/officeart/2005/8/layout/hierarchy3"/>
    <dgm:cxn modelId="{6ABE6F1C-4FDA-4CC5-ADB4-E7B79CFE8D5A}" type="presParOf" srcId="{8BCF7A3C-3C38-4809-BE10-85FBA4C86E8B}" destId="{CA3D7010-AD57-4FDC-A315-ED384115C87A}" srcOrd="1" destOrd="0" presId="urn:microsoft.com/office/officeart/2005/8/layout/hierarchy3"/>
    <dgm:cxn modelId="{E8768FFF-3007-4EC6-A8F0-E834C731DEB9}" type="presParOf" srcId="{6E2FD1C7-1F57-4E74-B832-D720A94A915F}" destId="{64420A5E-F395-4D62-A372-3F6D87991CA4}" srcOrd="1" destOrd="0" presId="urn:microsoft.com/office/officeart/2005/8/layout/hierarchy3"/>
    <dgm:cxn modelId="{4A977EA5-657C-41F2-AD3E-FBF781432F79}" type="presParOf" srcId="{64420A5E-F395-4D62-A372-3F6D87991CA4}" destId="{B495A622-D6F2-4722-B84A-48F55C94EDAE}" srcOrd="0" destOrd="0" presId="urn:microsoft.com/office/officeart/2005/8/layout/hierarchy3"/>
    <dgm:cxn modelId="{725B85D7-269B-4967-B79C-1672181878DF}" type="presParOf" srcId="{64420A5E-F395-4D62-A372-3F6D87991CA4}" destId="{9F35D64B-65D4-43F9-84C8-84A6E7468381}" srcOrd="1" destOrd="0" presId="urn:microsoft.com/office/officeart/2005/8/layout/hierarchy3"/>
    <dgm:cxn modelId="{EC22B4B8-99B1-4CBE-8811-4B031352D4E5}" type="presParOf" srcId="{64420A5E-F395-4D62-A372-3F6D87991CA4}" destId="{0B9DA28C-E581-4B63-A46C-7869BFC70815}" srcOrd="2" destOrd="0" presId="urn:microsoft.com/office/officeart/2005/8/layout/hierarchy3"/>
    <dgm:cxn modelId="{7AD523EA-E111-4EBB-9BAC-F0CFFCC4892B}" type="presParOf" srcId="{64420A5E-F395-4D62-A372-3F6D87991CA4}" destId="{9E206A7F-45C2-4165-95D6-98A4207DA64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8D69F53-B46D-4F0A-AC77-CB07AD37EE82}"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52F0B8CE-DFCD-4A22-927A-23E069ABEA55}">
      <dgm:prSet phldrT="[Text]"/>
      <dgm:spPr/>
      <dgm:t>
        <a:bodyPr/>
        <a:lstStyle/>
        <a:p>
          <a:pPr algn="justLow" rtl="1"/>
          <a:r>
            <a:rPr lang="fa-IR" b="1" dirty="0" smtClean="0">
              <a:cs typeface="B Nazanin" pitchFamily="2" charset="-78"/>
            </a:rPr>
            <a:t>اکتشاف:</a:t>
          </a:r>
          <a:endParaRPr lang="en-US" dirty="0"/>
        </a:p>
      </dgm:t>
    </dgm:pt>
    <dgm:pt modelId="{9B3F5FBE-1CBB-45E7-BF39-1CD65F29462E}" type="parTrans" cxnId="{1357B624-5D06-4089-9C79-8E5E355EC31B}">
      <dgm:prSet/>
      <dgm:spPr/>
      <dgm:t>
        <a:bodyPr/>
        <a:lstStyle/>
        <a:p>
          <a:pPr algn="justLow" rtl="1"/>
          <a:endParaRPr lang="en-US"/>
        </a:p>
      </dgm:t>
    </dgm:pt>
    <dgm:pt modelId="{04207477-5340-4224-989A-09DC6331C369}" type="sibTrans" cxnId="{1357B624-5D06-4089-9C79-8E5E355EC31B}">
      <dgm:prSet/>
      <dgm:spPr/>
      <dgm:t>
        <a:bodyPr/>
        <a:lstStyle/>
        <a:p>
          <a:pPr algn="justLow" rtl="1"/>
          <a:endParaRPr lang="en-US"/>
        </a:p>
      </dgm:t>
    </dgm:pt>
    <dgm:pt modelId="{C413FA42-4328-439E-93D7-D10F4D3C7F9E}">
      <dgm:prSet phldrT="[Text]"/>
      <dgm:spPr/>
      <dgm:t>
        <a:bodyPr/>
        <a:lstStyle/>
        <a:p>
          <a:pPr algn="justLow" rtl="1"/>
          <a:r>
            <a:rPr lang="fa-IR" dirty="0" smtClean="0">
              <a:cs typeface="B Nazanin" pitchFamily="2" charset="-78"/>
            </a:rPr>
            <a:t>انواع دستگاه‌هاي لرزه نگاري (کاميون و قايق‌هاي لرزه‌نگار) </a:t>
          </a:r>
          <a:endParaRPr lang="en-US" dirty="0"/>
        </a:p>
      </dgm:t>
    </dgm:pt>
    <dgm:pt modelId="{3AA8F4B0-FD3C-4B3F-9B23-7592F4D3BD69}" type="parTrans" cxnId="{BF5DA9EF-4E2D-468F-A12A-DD2E970E6144}">
      <dgm:prSet/>
      <dgm:spPr/>
      <dgm:t>
        <a:bodyPr/>
        <a:lstStyle/>
        <a:p>
          <a:pPr algn="justLow" rtl="1"/>
          <a:endParaRPr lang="en-US"/>
        </a:p>
      </dgm:t>
    </dgm:pt>
    <dgm:pt modelId="{4574722C-551E-41D5-B7DB-16BC5410C715}" type="sibTrans" cxnId="{BF5DA9EF-4E2D-468F-A12A-DD2E970E6144}">
      <dgm:prSet/>
      <dgm:spPr/>
      <dgm:t>
        <a:bodyPr/>
        <a:lstStyle/>
        <a:p>
          <a:pPr algn="justLow" rtl="1"/>
          <a:endParaRPr lang="en-US"/>
        </a:p>
      </dgm:t>
    </dgm:pt>
    <dgm:pt modelId="{DA930C82-98FC-40A1-B98C-D70A2F47135A}">
      <dgm:prSet phldrT="[Text]"/>
      <dgm:spPr/>
      <dgm:t>
        <a:bodyPr/>
        <a:lstStyle/>
        <a:p>
          <a:pPr algn="justLow" rtl="1"/>
          <a:r>
            <a:rPr lang="fa-IR" dirty="0" smtClean="0">
              <a:cs typeface="B Nazanin" pitchFamily="2" charset="-78"/>
            </a:rPr>
            <a:t>چاه‌پيمايي (</a:t>
          </a:r>
          <a:r>
            <a:rPr lang="en-US" dirty="0" smtClean="0">
              <a:cs typeface="B Nazanin" pitchFamily="2" charset="-78"/>
            </a:rPr>
            <a:t>well logging</a:t>
          </a:r>
          <a:r>
            <a:rPr lang="fa-IR" dirty="0" smtClean="0">
              <a:cs typeface="B Nazanin" pitchFamily="2" charset="-78"/>
            </a:rPr>
            <a:t>)</a:t>
          </a:r>
          <a:endParaRPr lang="en-US" dirty="0"/>
        </a:p>
      </dgm:t>
    </dgm:pt>
    <dgm:pt modelId="{85DE97D7-5E9D-4828-B7D9-C60CDC28C742}" type="parTrans" cxnId="{257AB503-16AA-438F-AB20-78E5EDC037E3}">
      <dgm:prSet/>
      <dgm:spPr/>
      <dgm:t>
        <a:bodyPr/>
        <a:lstStyle/>
        <a:p>
          <a:pPr algn="justLow" rtl="1"/>
          <a:endParaRPr lang="en-US"/>
        </a:p>
      </dgm:t>
    </dgm:pt>
    <dgm:pt modelId="{CA9846F2-9888-4450-A962-94D402E4890B}" type="sibTrans" cxnId="{257AB503-16AA-438F-AB20-78E5EDC037E3}">
      <dgm:prSet/>
      <dgm:spPr/>
      <dgm:t>
        <a:bodyPr/>
        <a:lstStyle/>
        <a:p>
          <a:pPr algn="justLow" rtl="1"/>
          <a:endParaRPr lang="en-US"/>
        </a:p>
      </dgm:t>
    </dgm:pt>
    <dgm:pt modelId="{8EC136FE-7D1E-4980-9789-9B91AB361FFB}">
      <dgm:prSet phldrT="[Text]"/>
      <dgm:spPr/>
      <dgm:t>
        <a:bodyPr/>
        <a:lstStyle/>
        <a:p>
          <a:pPr algn="justLow" rtl="1"/>
          <a:r>
            <a:rPr lang="fa-IR" b="1" dirty="0" smtClean="0">
              <a:cs typeface="B Nazanin" pitchFamily="2" charset="-78"/>
            </a:rPr>
            <a:t>پتروشيمي و پالايشگاه</a:t>
          </a:r>
          <a:r>
            <a:rPr lang="fa-IR" dirty="0" smtClean="0">
              <a:cs typeface="B Nazanin" pitchFamily="2" charset="-78"/>
            </a:rPr>
            <a:t>: </a:t>
          </a:r>
          <a:endParaRPr lang="en-US" dirty="0"/>
        </a:p>
      </dgm:t>
    </dgm:pt>
    <dgm:pt modelId="{B28923F1-CCC2-4F13-B416-64CDBAE101D8}" type="parTrans" cxnId="{B5EC9524-06DE-4F72-8809-249EE44AE8CC}">
      <dgm:prSet/>
      <dgm:spPr/>
      <dgm:t>
        <a:bodyPr/>
        <a:lstStyle/>
        <a:p>
          <a:pPr algn="justLow" rtl="1"/>
          <a:endParaRPr lang="en-US"/>
        </a:p>
      </dgm:t>
    </dgm:pt>
    <dgm:pt modelId="{7E30CFC3-144B-4321-B313-FCC83C14FE1F}" type="sibTrans" cxnId="{B5EC9524-06DE-4F72-8809-249EE44AE8CC}">
      <dgm:prSet/>
      <dgm:spPr/>
      <dgm:t>
        <a:bodyPr/>
        <a:lstStyle/>
        <a:p>
          <a:pPr algn="justLow" rtl="1"/>
          <a:endParaRPr lang="en-US"/>
        </a:p>
      </dgm:t>
    </dgm:pt>
    <dgm:pt modelId="{DEB1E564-8AC5-44C3-BA86-1854C374DBBE}">
      <dgm:prSet phldrT="[Text]"/>
      <dgm:spPr/>
      <dgm:t>
        <a:bodyPr/>
        <a:lstStyle/>
        <a:p>
          <a:pPr algn="justLow" rtl="1"/>
          <a:r>
            <a:rPr lang="fa-IR" dirty="0" smtClean="0">
              <a:cs typeface="B Nazanin" pitchFamily="2" charset="-78"/>
            </a:rPr>
            <a:t>تجهيزات ابزاردقيق</a:t>
          </a:r>
          <a:endParaRPr lang="en-US" dirty="0"/>
        </a:p>
      </dgm:t>
    </dgm:pt>
    <dgm:pt modelId="{9B500E7A-733D-4CDC-B27F-CCBB8A4D4077}" type="parTrans" cxnId="{930CE88D-B475-4047-8119-A4BB21A82105}">
      <dgm:prSet/>
      <dgm:spPr/>
      <dgm:t>
        <a:bodyPr/>
        <a:lstStyle/>
        <a:p>
          <a:pPr algn="justLow" rtl="1"/>
          <a:endParaRPr lang="en-US"/>
        </a:p>
      </dgm:t>
    </dgm:pt>
    <dgm:pt modelId="{C4B9C5CC-FF2B-4788-B442-BAC7FD2E27BE}" type="sibTrans" cxnId="{930CE88D-B475-4047-8119-A4BB21A82105}">
      <dgm:prSet/>
      <dgm:spPr/>
      <dgm:t>
        <a:bodyPr/>
        <a:lstStyle/>
        <a:p>
          <a:pPr algn="justLow" rtl="1"/>
          <a:endParaRPr lang="en-US"/>
        </a:p>
      </dgm:t>
    </dgm:pt>
    <dgm:pt modelId="{6D11F5C8-E5AA-4EA6-A129-65DD40A1D827}" type="pres">
      <dgm:prSet presAssocID="{18D69F53-B46D-4F0A-AC77-CB07AD37EE82}" presName="linear" presStyleCnt="0">
        <dgm:presLayoutVars>
          <dgm:dir val="rev"/>
          <dgm:resizeHandles val="exact"/>
        </dgm:presLayoutVars>
      </dgm:prSet>
      <dgm:spPr/>
      <dgm:t>
        <a:bodyPr/>
        <a:lstStyle/>
        <a:p>
          <a:endParaRPr lang="en-US"/>
        </a:p>
      </dgm:t>
    </dgm:pt>
    <dgm:pt modelId="{506380E2-BA8D-41C5-93BC-0EC633B83A8B}" type="pres">
      <dgm:prSet presAssocID="{52F0B8CE-DFCD-4A22-927A-23E069ABEA55}" presName="comp" presStyleCnt="0"/>
      <dgm:spPr/>
    </dgm:pt>
    <dgm:pt modelId="{B7C85DC9-54D1-4D05-A44B-C5B53619FECF}" type="pres">
      <dgm:prSet presAssocID="{52F0B8CE-DFCD-4A22-927A-23E069ABEA55}" presName="box" presStyleLbl="node1" presStyleIdx="0" presStyleCnt="2"/>
      <dgm:spPr/>
      <dgm:t>
        <a:bodyPr/>
        <a:lstStyle/>
        <a:p>
          <a:endParaRPr lang="en-US"/>
        </a:p>
      </dgm:t>
    </dgm:pt>
    <dgm:pt modelId="{095B8104-DE81-459D-AE4A-CFDB7DE8559B}" type="pres">
      <dgm:prSet presAssocID="{52F0B8CE-DFCD-4A22-927A-23E069ABEA55}" presName="img" presStyleLbl="fgImgPlace1" presStyleIdx="0" presStyleCnt="2"/>
      <dgm:spPr>
        <a:blipFill rotWithShape="0">
          <a:blip xmlns:r="http://schemas.openxmlformats.org/officeDocument/2006/relationships" r:embed="rId1"/>
          <a:stretch>
            <a:fillRect/>
          </a:stretch>
        </a:blipFill>
      </dgm:spPr>
    </dgm:pt>
    <dgm:pt modelId="{0552034C-2232-48FA-BFB9-08620E2202E9}" type="pres">
      <dgm:prSet presAssocID="{52F0B8CE-DFCD-4A22-927A-23E069ABEA55}" presName="text" presStyleLbl="node1" presStyleIdx="0" presStyleCnt="2">
        <dgm:presLayoutVars>
          <dgm:bulletEnabled val="1"/>
        </dgm:presLayoutVars>
      </dgm:prSet>
      <dgm:spPr/>
      <dgm:t>
        <a:bodyPr/>
        <a:lstStyle/>
        <a:p>
          <a:endParaRPr lang="en-US"/>
        </a:p>
      </dgm:t>
    </dgm:pt>
    <dgm:pt modelId="{61DD918F-9A4F-40CC-8037-CAE9F550A389}" type="pres">
      <dgm:prSet presAssocID="{04207477-5340-4224-989A-09DC6331C369}" presName="spacer" presStyleCnt="0"/>
      <dgm:spPr/>
    </dgm:pt>
    <dgm:pt modelId="{9181EDDB-1BD6-4391-96AA-3EE6C3A631BE}" type="pres">
      <dgm:prSet presAssocID="{8EC136FE-7D1E-4980-9789-9B91AB361FFB}" presName="comp" presStyleCnt="0"/>
      <dgm:spPr/>
    </dgm:pt>
    <dgm:pt modelId="{B850306A-63E7-4B90-9E33-330326AECE61}" type="pres">
      <dgm:prSet presAssocID="{8EC136FE-7D1E-4980-9789-9B91AB361FFB}" presName="box" presStyleLbl="node1" presStyleIdx="1" presStyleCnt="2"/>
      <dgm:spPr/>
      <dgm:t>
        <a:bodyPr/>
        <a:lstStyle/>
        <a:p>
          <a:endParaRPr lang="en-US"/>
        </a:p>
      </dgm:t>
    </dgm:pt>
    <dgm:pt modelId="{FF376C7C-F67C-4C50-841F-68491D9E691E}" type="pres">
      <dgm:prSet presAssocID="{8EC136FE-7D1E-4980-9789-9B91AB361FFB}" presName="img" presStyleLbl="fgImgPlace1" presStyleIdx="1" presStyleCnt="2"/>
      <dgm:spPr>
        <a:blipFill rotWithShape="0">
          <a:blip xmlns:r="http://schemas.openxmlformats.org/officeDocument/2006/relationships" r:embed="rId2"/>
          <a:stretch>
            <a:fillRect/>
          </a:stretch>
        </a:blipFill>
      </dgm:spPr>
    </dgm:pt>
    <dgm:pt modelId="{38136BD8-FA28-494D-97B6-4838B851D758}" type="pres">
      <dgm:prSet presAssocID="{8EC136FE-7D1E-4980-9789-9B91AB361FFB}" presName="text" presStyleLbl="node1" presStyleIdx="1" presStyleCnt="2">
        <dgm:presLayoutVars>
          <dgm:bulletEnabled val="1"/>
        </dgm:presLayoutVars>
      </dgm:prSet>
      <dgm:spPr/>
      <dgm:t>
        <a:bodyPr/>
        <a:lstStyle/>
        <a:p>
          <a:endParaRPr lang="en-US"/>
        </a:p>
      </dgm:t>
    </dgm:pt>
  </dgm:ptLst>
  <dgm:cxnLst>
    <dgm:cxn modelId="{DDD53618-EB30-446F-8EC3-2BD74D817B31}" type="presOf" srcId="{DA930C82-98FC-40A1-B98C-D70A2F47135A}" destId="{B7C85DC9-54D1-4D05-A44B-C5B53619FECF}" srcOrd="0" destOrd="2" presId="urn:microsoft.com/office/officeart/2005/8/layout/vList4#1"/>
    <dgm:cxn modelId="{D43D54A2-F594-456B-856B-F344C8D7ED8A}" type="presOf" srcId="{52F0B8CE-DFCD-4A22-927A-23E069ABEA55}" destId="{B7C85DC9-54D1-4D05-A44B-C5B53619FECF}" srcOrd="0" destOrd="0" presId="urn:microsoft.com/office/officeart/2005/8/layout/vList4#1"/>
    <dgm:cxn modelId="{C5998ED5-370C-4455-A7B4-1B3C062D0857}" type="presOf" srcId="{C413FA42-4328-439E-93D7-D10F4D3C7F9E}" destId="{0552034C-2232-48FA-BFB9-08620E2202E9}" srcOrd="1" destOrd="1" presId="urn:microsoft.com/office/officeart/2005/8/layout/vList4#1"/>
    <dgm:cxn modelId="{033ECD18-DA33-4B8A-81C7-5280678667E3}" type="presOf" srcId="{DEB1E564-8AC5-44C3-BA86-1854C374DBBE}" destId="{B850306A-63E7-4B90-9E33-330326AECE61}" srcOrd="0" destOrd="1" presId="urn:microsoft.com/office/officeart/2005/8/layout/vList4#1"/>
    <dgm:cxn modelId="{50154DFC-4705-4094-AA56-5B8747F09392}" type="presOf" srcId="{18D69F53-B46D-4F0A-AC77-CB07AD37EE82}" destId="{6D11F5C8-E5AA-4EA6-A129-65DD40A1D827}" srcOrd="0" destOrd="0" presId="urn:microsoft.com/office/officeart/2005/8/layout/vList4#1"/>
    <dgm:cxn modelId="{1357B624-5D06-4089-9C79-8E5E355EC31B}" srcId="{18D69F53-B46D-4F0A-AC77-CB07AD37EE82}" destId="{52F0B8CE-DFCD-4A22-927A-23E069ABEA55}" srcOrd="0" destOrd="0" parTransId="{9B3F5FBE-1CBB-45E7-BF39-1CD65F29462E}" sibTransId="{04207477-5340-4224-989A-09DC6331C369}"/>
    <dgm:cxn modelId="{E2838CF1-CBB9-4C24-87AF-D3240151CF8E}" type="presOf" srcId="{DA930C82-98FC-40A1-B98C-D70A2F47135A}" destId="{0552034C-2232-48FA-BFB9-08620E2202E9}" srcOrd="1" destOrd="2" presId="urn:microsoft.com/office/officeart/2005/8/layout/vList4#1"/>
    <dgm:cxn modelId="{B5EC9524-06DE-4F72-8809-249EE44AE8CC}" srcId="{18D69F53-B46D-4F0A-AC77-CB07AD37EE82}" destId="{8EC136FE-7D1E-4980-9789-9B91AB361FFB}" srcOrd="1" destOrd="0" parTransId="{B28923F1-CCC2-4F13-B416-64CDBAE101D8}" sibTransId="{7E30CFC3-144B-4321-B313-FCC83C14FE1F}"/>
    <dgm:cxn modelId="{905A49A3-59A5-42CA-8072-C066F0D67208}" type="presOf" srcId="{8EC136FE-7D1E-4980-9789-9B91AB361FFB}" destId="{B850306A-63E7-4B90-9E33-330326AECE61}" srcOrd="0" destOrd="0" presId="urn:microsoft.com/office/officeart/2005/8/layout/vList4#1"/>
    <dgm:cxn modelId="{930CE88D-B475-4047-8119-A4BB21A82105}" srcId="{8EC136FE-7D1E-4980-9789-9B91AB361FFB}" destId="{DEB1E564-8AC5-44C3-BA86-1854C374DBBE}" srcOrd="0" destOrd="0" parTransId="{9B500E7A-733D-4CDC-B27F-CCBB8A4D4077}" sibTransId="{C4B9C5CC-FF2B-4788-B442-BAC7FD2E27BE}"/>
    <dgm:cxn modelId="{9BFC365A-3252-49E6-B2CE-B4376889F7EE}" type="presOf" srcId="{8EC136FE-7D1E-4980-9789-9B91AB361FFB}" destId="{38136BD8-FA28-494D-97B6-4838B851D758}" srcOrd="1" destOrd="0" presId="urn:microsoft.com/office/officeart/2005/8/layout/vList4#1"/>
    <dgm:cxn modelId="{BF5DA9EF-4E2D-468F-A12A-DD2E970E6144}" srcId="{52F0B8CE-DFCD-4A22-927A-23E069ABEA55}" destId="{C413FA42-4328-439E-93D7-D10F4D3C7F9E}" srcOrd="0" destOrd="0" parTransId="{3AA8F4B0-FD3C-4B3F-9B23-7592F4D3BD69}" sibTransId="{4574722C-551E-41D5-B7DB-16BC5410C715}"/>
    <dgm:cxn modelId="{D53740E9-A84E-4557-9454-8213B3076AA1}" type="presOf" srcId="{52F0B8CE-DFCD-4A22-927A-23E069ABEA55}" destId="{0552034C-2232-48FA-BFB9-08620E2202E9}" srcOrd="1" destOrd="0" presId="urn:microsoft.com/office/officeart/2005/8/layout/vList4#1"/>
    <dgm:cxn modelId="{257AB503-16AA-438F-AB20-78E5EDC037E3}" srcId="{52F0B8CE-DFCD-4A22-927A-23E069ABEA55}" destId="{DA930C82-98FC-40A1-B98C-D70A2F47135A}" srcOrd="1" destOrd="0" parTransId="{85DE97D7-5E9D-4828-B7D9-C60CDC28C742}" sibTransId="{CA9846F2-9888-4450-A962-94D402E4890B}"/>
    <dgm:cxn modelId="{B67122E4-C0AF-4C20-BF63-982BAD034D25}" type="presOf" srcId="{DEB1E564-8AC5-44C3-BA86-1854C374DBBE}" destId="{38136BD8-FA28-494D-97B6-4838B851D758}" srcOrd="1" destOrd="1" presId="urn:microsoft.com/office/officeart/2005/8/layout/vList4#1"/>
    <dgm:cxn modelId="{D821BADC-D960-4AEF-B52F-7015E1AF3E4C}" type="presOf" srcId="{C413FA42-4328-439E-93D7-D10F4D3C7F9E}" destId="{B7C85DC9-54D1-4D05-A44B-C5B53619FECF}" srcOrd="0" destOrd="1" presId="urn:microsoft.com/office/officeart/2005/8/layout/vList4#1"/>
    <dgm:cxn modelId="{D746ADC7-B267-41AD-96F2-9C9D0AB7E379}" type="presParOf" srcId="{6D11F5C8-E5AA-4EA6-A129-65DD40A1D827}" destId="{506380E2-BA8D-41C5-93BC-0EC633B83A8B}" srcOrd="0" destOrd="0" presId="urn:microsoft.com/office/officeart/2005/8/layout/vList4#1"/>
    <dgm:cxn modelId="{1D85672D-8FDB-4241-8E45-24B64BB901A8}" type="presParOf" srcId="{506380E2-BA8D-41C5-93BC-0EC633B83A8B}" destId="{B7C85DC9-54D1-4D05-A44B-C5B53619FECF}" srcOrd="0" destOrd="0" presId="urn:microsoft.com/office/officeart/2005/8/layout/vList4#1"/>
    <dgm:cxn modelId="{E40AB607-DC5A-4700-B698-FE8333A8BE65}" type="presParOf" srcId="{506380E2-BA8D-41C5-93BC-0EC633B83A8B}" destId="{095B8104-DE81-459D-AE4A-CFDB7DE8559B}" srcOrd="1" destOrd="0" presId="urn:microsoft.com/office/officeart/2005/8/layout/vList4#1"/>
    <dgm:cxn modelId="{3919F918-8FA5-4F8E-8D2A-927918B5B3C1}" type="presParOf" srcId="{506380E2-BA8D-41C5-93BC-0EC633B83A8B}" destId="{0552034C-2232-48FA-BFB9-08620E2202E9}" srcOrd="2" destOrd="0" presId="urn:microsoft.com/office/officeart/2005/8/layout/vList4#1"/>
    <dgm:cxn modelId="{B7CB2E3F-E04D-4DFD-AF97-68241FB8AE3A}" type="presParOf" srcId="{6D11F5C8-E5AA-4EA6-A129-65DD40A1D827}" destId="{61DD918F-9A4F-40CC-8037-CAE9F550A389}" srcOrd="1" destOrd="0" presId="urn:microsoft.com/office/officeart/2005/8/layout/vList4#1"/>
    <dgm:cxn modelId="{45F18D7D-DEF8-44C4-9580-4B446E875CA1}" type="presParOf" srcId="{6D11F5C8-E5AA-4EA6-A129-65DD40A1D827}" destId="{9181EDDB-1BD6-4391-96AA-3EE6C3A631BE}" srcOrd="2" destOrd="0" presId="urn:microsoft.com/office/officeart/2005/8/layout/vList4#1"/>
    <dgm:cxn modelId="{CBB4B619-7EF5-411A-853A-EA554ED85911}" type="presParOf" srcId="{9181EDDB-1BD6-4391-96AA-3EE6C3A631BE}" destId="{B850306A-63E7-4B90-9E33-330326AECE61}" srcOrd="0" destOrd="0" presId="urn:microsoft.com/office/officeart/2005/8/layout/vList4#1"/>
    <dgm:cxn modelId="{0F91EC97-F742-4446-AC06-7F6AF2725885}" type="presParOf" srcId="{9181EDDB-1BD6-4391-96AA-3EE6C3A631BE}" destId="{FF376C7C-F67C-4C50-841F-68491D9E691E}" srcOrd="1" destOrd="0" presId="urn:microsoft.com/office/officeart/2005/8/layout/vList4#1"/>
    <dgm:cxn modelId="{4841E230-5F56-47C2-B128-09B080436237}" type="presParOf" srcId="{9181EDDB-1BD6-4391-96AA-3EE6C3A631BE}" destId="{38136BD8-FA28-494D-97B6-4838B851D758}"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3d1" qsCatId="3D" csTypeId="urn:microsoft.com/office/officeart/2005/8/colors/accent2_1" csCatId="accent2" phldr="1"/>
      <dgm:spPr/>
      <dgm:t>
        <a:bodyPr/>
        <a:lstStyle/>
        <a:p>
          <a:endParaRPr lang="en-US"/>
        </a:p>
      </dgm:t>
    </dgm:pt>
    <dgm:pt modelId="{DA8253C5-8501-4D17-B3AC-A396259AC2ED}">
      <dgm:prSet custT="1"/>
      <dgm:spPr/>
      <dgm:t>
        <a:bodyPr/>
        <a:lstStyle/>
        <a:p>
          <a:pPr algn="ctr" rtl="1"/>
          <a:r>
            <a:rPr lang="fa-IR" sz="2800" b="1" dirty="0" smtClean="0">
              <a:cs typeface="B Titr" pitchFamily="2" charset="-78"/>
            </a:rPr>
            <a:t>الف . مشخصات عمومي</a:t>
          </a:r>
          <a:endParaRPr lang="en-US" sz="2800" b="1" dirty="0">
            <a:latin typeface="ذ ظشق"/>
            <a:cs typeface="B Titr" pitchFamily="2" charset="-78"/>
          </a:endParaRPr>
        </a:p>
      </dgm:t>
    </dgm:pt>
    <dgm:pt modelId="{161C24EC-7497-4A29-BA5F-6F2FCA0636E6}" type="parTrans" cxnId="{CF98BBEA-2CDC-4DA1-9A18-D288BFF9479D}">
      <dgm:prSet/>
      <dgm:spPr/>
      <dgm:t>
        <a:bodyPr/>
        <a:lstStyle/>
        <a:p>
          <a:endParaRPr lang="en-US">
            <a:latin typeface="ذ ظشق"/>
            <a:cs typeface="B Zar" pitchFamily="2" charset="-78"/>
          </a:endParaRPr>
        </a:p>
      </dgm:t>
    </dgm:pt>
    <dgm:pt modelId="{9C698EB8-16A5-4BA6-AB66-5497F7FC2740}" type="sibTrans" cxnId="{CF98BBEA-2CDC-4DA1-9A18-D288BFF9479D}">
      <dgm:prSet/>
      <dgm:spPr/>
      <dgm:t>
        <a:bodyPr/>
        <a:lstStyle/>
        <a:p>
          <a:endParaRPr lang="en-US">
            <a:latin typeface="ذ ظشق"/>
            <a:cs typeface="B Zar" pitchFamily="2" charset="-78"/>
          </a:endParaRPr>
        </a:p>
      </dgm:t>
    </dgm:pt>
    <dgm:pt modelId="{5C1DC04B-64BA-41C7-A30A-39B42E4421C0}">
      <dgm:prSet custT="1"/>
      <dgm:spPr/>
      <dgm:t>
        <a:bodyPr/>
        <a:lstStyle/>
        <a:p>
          <a:pPr algn="justLow" rtl="1"/>
          <a:r>
            <a:rPr lang="fa-IR" sz="1800" dirty="0" smtClean="0">
              <a:cs typeface="B Nazanin" pitchFamily="2" charset="-78"/>
            </a:rPr>
            <a:t>(1) به‌کارگيري آن در فعاليت باني، منجربه ايجاد جريانات نقدي شده يا از خروج وجوه نقد جلوگيري نمايد.</a:t>
          </a:r>
          <a:endParaRPr lang="en-US" sz="1800" u="none" dirty="0">
            <a:latin typeface="ذ ظشق"/>
            <a:cs typeface="B Nazanin" pitchFamily="2" charset="-78"/>
          </a:endParaRPr>
        </a:p>
      </dgm:t>
    </dgm:pt>
    <dgm:pt modelId="{25707DD2-8B34-4082-B142-E3389D753994}" type="parTrans" cxnId="{406E12D0-D8B6-4DE6-9F23-441AD54FCEB8}">
      <dgm:prSet/>
      <dgm:spPr/>
      <dgm:t>
        <a:bodyPr/>
        <a:lstStyle/>
        <a:p>
          <a:endParaRPr lang="en-US">
            <a:latin typeface="ذ ظشق"/>
            <a:cs typeface="B Zar" pitchFamily="2" charset="-78"/>
          </a:endParaRPr>
        </a:p>
      </dgm:t>
    </dgm:pt>
    <dgm:pt modelId="{BCD072DE-899C-4946-B386-5B6158AAF2E2}" type="sibTrans" cxnId="{406E12D0-D8B6-4DE6-9F23-441AD54FCEB8}">
      <dgm:prSet/>
      <dgm:spPr/>
      <dgm:t>
        <a:bodyPr/>
        <a:lstStyle/>
        <a:p>
          <a:endParaRPr lang="en-US">
            <a:latin typeface="ذ ظشق"/>
            <a:cs typeface="B Zar" pitchFamily="2" charset="-78"/>
          </a:endParaRPr>
        </a:p>
      </dgm:t>
    </dgm:pt>
    <dgm:pt modelId="{9E6B9C9F-D20F-47AD-A63F-67AD43481795}">
      <dgm:prSet custT="1"/>
      <dgm:spPr/>
      <dgm:t>
        <a:bodyPr/>
        <a:lstStyle/>
        <a:p>
          <a:pPr algn="justLow" rtl="1"/>
          <a:r>
            <a:rPr lang="fa-IR" sz="1800" dirty="0" smtClean="0">
              <a:cs typeface="B Nazanin" pitchFamily="2" charset="-78"/>
            </a:rPr>
            <a:t>(2) هيچ‌گونه محدوديت يا منع قانوني، قراردادي يا قضايي براي انتقال دارايي، منافع و حقوق ناشي از آن وجود نداشته باشد.</a:t>
          </a:r>
        </a:p>
      </dgm:t>
    </dgm:pt>
    <dgm:pt modelId="{BDCCC57B-1DD6-4153-9BB2-2D7BBA8577B6}" type="parTrans" cxnId="{F3E75690-29AA-431A-A6E0-919649E1BA77}">
      <dgm:prSet/>
      <dgm:spPr/>
      <dgm:t>
        <a:bodyPr/>
        <a:lstStyle/>
        <a:p>
          <a:endParaRPr lang="en-US"/>
        </a:p>
      </dgm:t>
    </dgm:pt>
    <dgm:pt modelId="{627D36DD-4177-44C9-ACD4-89A454CDFEE7}" type="sibTrans" cxnId="{F3E75690-29AA-431A-A6E0-919649E1BA77}">
      <dgm:prSet/>
      <dgm:spPr/>
      <dgm:t>
        <a:bodyPr/>
        <a:lstStyle/>
        <a:p>
          <a:endParaRPr lang="en-US"/>
        </a:p>
      </dgm:t>
    </dgm:pt>
    <dgm:pt modelId="{A826DD79-A460-4AB4-BD54-ACBB2CB34BFC}">
      <dgm:prSet custT="1"/>
      <dgm:spPr/>
      <dgm:t>
        <a:bodyPr/>
        <a:lstStyle/>
        <a:p>
          <a:pPr algn="justLow" rtl="1"/>
          <a:r>
            <a:rPr lang="fa-IR" sz="1800" dirty="0" smtClean="0">
              <a:cs typeface="B Nazanin" pitchFamily="2" charset="-78"/>
            </a:rPr>
            <a:t>(3) تصرف و اعمال حقوق مالکيت در آن براي نهاد واسط داراي هيچ‌گونه محدوديتي نباشد.</a:t>
          </a:r>
        </a:p>
      </dgm:t>
    </dgm:pt>
    <dgm:pt modelId="{F024BBD8-F12F-4F00-A363-48287C7DE0AE}" type="parTrans" cxnId="{96C883F1-99A6-4FA2-B872-B9175C9A8F76}">
      <dgm:prSet/>
      <dgm:spPr/>
      <dgm:t>
        <a:bodyPr/>
        <a:lstStyle/>
        <a:p>
          <a:endParaRPr lang="en-US"/>
        </a:p>
      </dgm:t>
    </dgm:pt>
    <dgm:pt modelId="{A8928901-96FD-4706-9B9E-4092E5614AAD}" type="sibTrans" cxnId="{96C883F1-99A6-4FA2-B872-B9175C9A8F76}">
      <dgm:prSet/>
      <dgm:spPr/>
      <dgm:t>
        <a:bodyPr/>
        <a:lstStyle/>
        <a:p>
          <a:endParaRPr lang="en-US"/>
        </a:p>
      </dgm:t>
    </dgm:pt>
    <dgm:pt modelId="{BD35FD66-19BA-41A3-9E80-3EAB31312AFE}">
      <dgm:prSet custT="1"/>
      <dgm:spPr/>
      <dgm:t>
        <a:bodyPr/>
        <a:lstStyle/>
        <a:p>
          <a:pPr algn="justLow" rtl="1"/>
          <a:r>
            <a:rPr lang="fa-IR" sz="1800" dirty="0" smtClean="0">
              <a:cs typeface="B Nazanin" pitchFamily="2" charset="-78"/>
            </a:rPr>
            <a:t>(4) مالکيت آن به‌صورت مشاع نباشد.</a:t>
          </a:r>
        </a:p>
      </dgm:t>
    </dgm:pt>
    <dgm:pt modelId="{38E8FC83-287D-4B82-A4E9-FBE6F3D80F5B}" type="parTrans" cxnId="{72F0C262-E7B0-498E-81DD-5F1EF320A19B}">
      <dgm:prSet/>
      <dgm:spPr/>
      <dgm:t>
        <a:bodyPr/>
        <a:lstStyle/>
        <a:p>
          <a:endParaRPr lang="en-US"/>
        </a:p>
      </dgm:t>
    </dgm:pt>
    <dgm:pt modelId="{40D612FC-D021-4DFD-9C6B-E02A310B3948}" type="sibTrans" cxnId="{72F0C262-E7B0-498E-81DD-5F1EF320A19B}">
      <dgm:prSet/>
      <dgm:spPr/>
      <dgm:t>
        <a:bodyPr/>
        <a:lstStyle/>
        <a:p>
          <a:endParaRPr lang="en-US"/>
        </a:p>
      </dgm:t>
    </dgm:pt>
    <dgm:pt modelId="{FAA5CC89-318C-4F44-989F-15668231E61A}">
      <dgm:prSet custT="1"/>
      <dgm:spPr/>
      <dgm:t>
        <a:bodyPr/>
        <a:lstStyle/>
        <a:p>
          <a:pPr algn="justLow" rtl="1"/>
          <a:r>
            <a:rPr lang="fa-IR" sz="1800" smtClean="0">
              <a:cs typeface="B Nazanin" pitchFamily="2" charset="-78"/>
            </a:rPr>
            <a:t>(5) امکان واگذاري به غير را داشته باشد.</a:t>
          </a:r>
          <a:endParaRPr lang="fa-IR" sz="1800" dirty="0" smtClean="0">
            <a:cs typeface="B Nazanin" pitchFamily="2" charset="-78"/>
          </a:endParaRPr>
        </a:p>
      </dgm:t>
    </dgm:pt>
    <dgm:pt modelId="{954CB576-20AA-4D34-95CB-2657B7EEABB4}" type="parTrans" cxnId="{937D4796-056C-4488-8880-B1A9DAEC715F}">
      <dgm:prSet/>
      <dgm:spPr/>
      <dgm:t>
        <a:bodyPr/>
        <a:lstStyle/>
        <a:p>
          <a:endParaRPr lang="en-US"/>
        </a:p>
      </dgm:t>
    </dgm:pt>
    <dgm:pt modelId="{E7A0D23B-F192-4DDC-8D8D-912D406F41E4}" type="sibTrans" cxnId="{937D4796-056C-4488-8880-B1A9DAEC715F}">
      <dgm:prSet/>
      <dgm:spPr/>
      <dgm:t>
        <a:bodyPr/>
        <a:lstStyle/>
        <a:p>
          <a:endParaRPr lang="en-US"/>
        </a:p>
      </dgm:t>
    </dgm:pt>
    <dgm:pt modelId="{8AA6E8F1-A339-4402-8A9C-D411E501E365}">
      <dgm:prSet custT="1"/>
      <dgm:spPr/>
      <dgm:t>
        <a:bodyPr/>
        <a:lstStyle/>
        <a:p>
          <a:pPr algn="justLow" rtl="1"/>
          <a:r>
            <a:rPr lang="fa-IR" sz="1800" dirty="0" smtClean="0">
              <a:cs typeface="B Nazanin" pitchFamily="2" charset="-78"/>
            </a:rPr>
            <a:t>(6) تا زمان انتقال مالکيت دارايي به ناشر، دارايي از پوشش بيمه‌اي مناسب و کافي برخوردار باشد.</a:t>
          </a:r>
        </a:p>
      </dgm:t>
    </dgm:pt>
    <dgm:pt modelId="{406D1CF1-3E0B-49D3-9A48-2EC9FBF6A2A6}" type="parTrans" cxnId="{915FC7B0-16A8-4266-BD45-FB8DC93E36F5}">
      <dgm:prSet/>
      <dgm:spPr/>
      <dgm:t>
        <a:bodyPr/>
        <a:lstStyle/>
        <a:p>
          <a:endParaRPr lang="en-US"/>
        </a:p>
      </dgm:t>
    </dgm:pt>
    <dgm:pt modelId="{2FDDB618-5E19-4F5B-83A9-AAD31A15E701}" type="sibTrans" cxnId="{915FC7B0-16A8-4266-BD45-FB8DC93E36F5}">
      <dgm:prSet/>
      <dgm:spPr/>
      <dgm:t>
        <a:bodyPr/>
        <a:lstStyle/>
        <a:p>
          <a:endParaRPr lang="en-US"/>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CCCE5F58-9BB1-4227-A17C-D14179E030C0}" type="pres">
      <dgm:prSet presAssocID="{DA8253C5-8501-4D17-B3AC-A396259AC2ED}" presName="parentLin" presStyleCnt="0"/>
      <dgm:spPr/>
      <dgm:t>
        <a:bodyPr/>
        <a:lstStyle/>
        <a:p>
          <a:endParaRPr lang="en-US"/>
        </a:p>
      </dgm:t>
    </dgm:pt>
    <dgm:pt modelId="{53FE5954-C555-4956-8B26-EADFB4373DC8}" type="pres">
      <dgm:prSet presAssocID="{DA8253C5-8501-4D17-B3AC-A396259AC2ED}" presName="parentLeftMargin" presStyleLbl="node1" presStyleIdx="0" presStyleCnt="1"/>
      <dgm:spPr/>
      <dgm:t>
        <a:bodyPr/>
        <a:lstStyle/>
        <a:p>
          <a:endParaRPr lang="en-US"/>
        </a:p>
      </dgm:t>
    </dgm:pt>
    <dgm:pt modelId="{2B22F8FC-3FDD-4C03-A9CF-F26740C6558C}" type="pres">
      <dgm:prSet presAssocID="{DA8253C5-8501-4D17-B3AC-A396259AC2ED}" presName="parentText" presStyleLbl="node1" presStyleIdx="0" presStyleCnt="1" custScaleY="319581">
        <dgm:presLayoutVars>
          <dgm:chMax val="0"/>
          <dgm:bulletEnabled val="1"/>
        </dgm:presLayoutVars>
      </dgm:prSet>
      <dgm:spPr/>
      <dgm:t>
        <a:bodyPr/>
        <a:lstStyle/>
        <a:p>
          <a:endParaRPr lang="en-US"/>
        </a:p>
      </dgm:t>
    </dgm:pt>
    <dgm:pt modelId="{449948AC-2061-49CF-AE24-8BFE3D86600F}" type="pres">
      <dgm:prSet presAssocID="{DA8253C5-8501-4D17-B3AC-A396259AC2ED}" presName="negativeSpace" presStyleCnt="0"/>
      <dgm:spPr/>
      <dgm:t>
        <a:bodyPr/>
        <a:lstStyle/>
        <a:p>
          <a:endParaRPr lang="en-US"/>
        </a:p>
      </dgm:t>
    </dgm:pt>
    <dgm:pt modelId="{A640B782-A818-4466-A005-5EA73B50600B}" type="pres">
      <dgm:prSet presAssocID="{DA8253C5-8501-4D17-B3AC-A396259AC2ED}" presName="childText" presStyleLbl="conFgAcc1" presStyleIdx="0" presStyleCnt="1">
        <dgm:presLayoutVars>
          <dgm:bulletEnabled val="1"/>
        </dgm:presLayoutVars>
      </dgm:prSet>
      <dgm:spPr>
        <a:prstGeom prst="doubleWave">
          <a:avLst/>
        </a:prstGeom>
      </dgm:spPr>
      <dgm:t>
        <a:bodyPr/>
        <a:lstStyle/>
        <a:p>
          <a:endParaRPr lang="en-US"/>
        </a:p>
      </dgm:t>
    </dgm:pt>
  </dgm:ptLst>
  <dgm:cxnLst>
    <dgm:cxn modelId="{2D279B84-FEB1-4ACB-96B0-D1929CF06677}" type="presOf" srcId="{8AA6E8F1-A339-4402-8A9C-D411E501E365}" destId="{A640B782-A818-4466-A005-5EA73B50600B}" srcOrd="0" destOrd="5" presId="urn:microsoft.com/office/officeart/2005/8/layout/list1"/>
    <dgm:cxn modelId="{93539AD4-5575-48EB-9D32-653B27F73255}" type="presOf" srcId="{5C1DC04B-64BA-41C7-A30A-39B42E4421C0}" destId="{A640B782-A818-4466-A005-5EA73B50600B}" srcOrd="0" destOrd="0" presId="urn:microsoft.com/office/officeart/2005/8/layout/list1"/>
    <dgm:cxn modelId="{96C883F1-99A6-4FA2-B872-B9175C9A8F76}" srcId="{DA8253C5-8501-4D17-B3AC-A396259AC2ED}" destId="{A826DD79-A460-4AB4-BD54-ACBB2CB34BFC}" srcOrd="2" destOrd="0" parTransId="{F024BBD8-F12F-4F00-A363-48287C7DE0AE}" sibTransId="{A8928901-96FD-4706-9B9E-4092E5614AAD}"/>
    <dgm:cxn modelId="{406E12D0-D8B6-4DE6-9F23-441AD54FCEB8}" srcId="{DA8253C5-8501-4D17-B3AC-A396259AC2ED}" destId="{5C1DC04B-64BA-41C7-A30A-39B42E4421C0}" srcOrd="0" destOrd="0" parTransId="{25707DD2-8B34-4082-B142-E3389D753994}" sibTransId="{BCD072DE-899C-4946-B386-5B6158AAF2E2}"/>
    <dgm:cxn modelId="{72F0C262-E7B0-498E-81DD-5F1EF320A19B}" srcId="{DA8253C5-8501-4D17-B3AC-A396259AC2ED}" destId="{BD35FD66-19BA-41A3-9E80-3EAB31312AFE}" srcOrd="3" destOrd="0" parTransId="{38E8FC83-287D-4B82-A4E9-FBE6F3D80F5B}" sibTransId="{40D612FC-D021-4DFD-9C6B-E02A310B3948}"/>
    <dgm:cxn modelId="{A22AF3FE-A62B-47C5-940D-C6AA2028B998}" type="presOf" srcId="{8D04A69E-D420-4816-8822-DD5FE2966501}" destId="{3F8C8F5F-2417-4B7C-A829-95500BDA1A2A}" srcOrd="0" destOrd="0" presId="urn:microsoft.com/office/officeart/2005/8/layout/list1"/>
    <dgm:cxn modelId="{CF98BBEA-2CDC-4DA1-9A18-D288BFF9479D}" srcId="{8D04A69E-D420-4816-8822-DD5FE2966501}" destId="{DA8253C5-8501-4D17-B3AC-A396259AC2ED}" srcOrd="0" destOrd="0" parTransId="{161C24EC-7497-4A29-BA5F-6F2FCA0636E6}" sibTransId="{9C698EB8-16A5-4BA6-AB66-5497F7FC2740}"/>
    <dgm:cxn modelId="{22295781-8525-47FA-8050-59153AB15F58}" type="presOf" srcId="{A826DD79-A460-4AB4-BD54-ACBB2CB34BFC}" destId="{A640B782-A818-4466-A005-5EA73B50600B}" srcOrd="0" destOrd="2" presId="urn:microsoft.com/office/officeart/2005/8/layout/list1"/>
    <dgm:cxn modelId="{90E00C29-5381-4507-B9D6-6BCC034FF407}" type="presOf" srcId="{DA8253C5-8501-4D17-B3AC-A396259AC2ED}" destId="{53FE5954-C555-4956-8B26-EADFB4373DC8}" srcOrd="0" destOrd="0" presId="urn:microsoft.com/office/officeart/2005/8/layout/list1"/>
    <dgm:cxn modelId="{937D4796-056C-4488-8880-B1A9DAEC715F}" srcId="{DA8253C5-8501-4D17-B3AC-A396259AC2ED}" destId="{FAA5CC89-318C-4F44-989F-15668231E61A}" srcOrd="4" destOrd="0" parTransId="{954CB576-20AA-4D34-95CB-2657B7EEABB4}" sibTransId="{E7A0D23B-F192-4DDC-8D8D-912D406F41E4}"/>
    <dgm:cxn modelId="{F3E75690-29AA-431A-A6E0-919649E1BA77}" srcId="{DA8253C5-8501-4D17-B3AC-A396259AC2ED}" destId="{9E6B9C9F-D20F-47AD-A63F-67AD43481795}" srcOrd="1" destOrd="0" parTransId="{BDCCC57B-1DD6-4153-9BB2-2D7BBA8577B6}" sibTransId="{627D36DD-4177-44C9-ACD4-89A454CDFEE7}"/>
    <dgm:cxn modelId="{34063C43-CD5E-41A3-9855-0D74F8BC853C}" type="presOf" srcId="{FAA5CC89-318C-4F44-989F-15668231E61A}" destId="{A640B782-A818-4466-A005-5EA73B50600B}" srcOrd="0" destOrd="4" presId="urn:microsoft.com/office/officeart/2005/8/layout/list1"/>
    <dgm:cxn modelId="{915FC7B0-16A8-4266-BD45-FB8DC93E36F5}" srcId="{DA8253C5-8501-4D17-B3AC-A396259AC2ED}" destId="{8AA6E8F1-A339-4402-8A9C-D411E501E365}" srcOrd="5" destOrd="0" parTransId="{406D1CF1-3E0B-49D3-9A48-2EC9FBF6A2A6}" sibTransId="{2FDDB618-5E19-4F5B-83A9-AAD31A15E701}"/>
    <dgm:cxn modelId="{1ACF813C-9E9F-4E3F-B70E-A014AA0A53A5}" type="presOf" srcId="{9E6B9C9F-D20F-47AD-A63F-67AD43481795}" destId="{A640B782-A818-4466-A005-5EA73B50600B}" srcOrd="0" destOrd="1" presId="urn:microsoft.com/office/officeart/2005/8/layout/list1"/>
    <dgm:cxn modelId="{03297DE9-30B1-4A3A-9358-594C8D71EEC0}" type="presOf" srcId="{BD35FD66-19BA-41A3-9E80-3EAB31312AFE}" destId="{A640B782-A818-4466-A005-5EA73B50600B}" srcOrd="0" destOrd="3" presId="urn:microsoft.com/office/officeart/2005/8/layout/list1"/>
    <dgm:cxn modelId="{C14B89B7-C458-410B-ADC4-F3C2403A983C}" type="presOf" srcId="{DA8253C5-8501-4D17-B3AC-A396259AC2ED}" destId="{2B22F8FC-3FDD-4C03-A9CF-F26740C6558C}" srcOrd="1" destOrd="0" presId="urn:microsoft.com/office/officeart/2005/8/layout/list1"/>
    <dgm:cxn modelId="{5EDE8E2D-B8E5-4587-9FC4-2A9B863D5812}" type="presParOf" srcId="{3F8C8F5F-2417-4B7C-A829-95500BDA1A2A}" destId="{CCCE5F58-9BB1-4227-A17C-D14179E030C0}" srcOrd="0" destOrd="0" presId="urn:microsoft.com/office/officeart/2005/8/layout/list1"/>
    <dgm:cxn modelId="{D4F1E06A-6292-4D20-9688-F9D4A5861E49}" type="presParOf" srcId="{CCCE5F58-9BB1-4227-A17C-D14179E030C0}" destId="{53FE5954-C555-4956-8B26-EADFB4373DC8}" srcOrd="0" destOrd="0" presId="urn:microsoft.com/office/officeart/2005/8/layout/list1"/>
    <dgm:cxn modelId="{9A1557F6-9AA5-4544-8D12-2FE508D56230}" type="presParOf" srcId="{CCCE5F58-9BB1-4227-A17C-D14179E030C0}" destId="{2B22F8FC-3FDD-4C03-A9CF-F26740C6558C}" srcOrd="1" destOrd="0" presId="urn:microsoft.com/office/officeart/2005/8/layout/list1"/>
    <dgm:cxn modelId="{78A7303D-C2AD-4C1E-A49E-BB811D3627BB}" type="presParOf" srcId="{3F8C8F5F-2417-4B7C-A829-95500BDA1A2A}" destId="{449948AC-2061-49CF-AE24-8BFE3D86600F}" srcOrd="1" destOrd="0" presId="urn:microsoft.com/office/officeart/2005/8/layout/list1"/>
    <dgm:cxn modelId="{02A922E8-09C1-436C-AC03-E9E5902C433D}" type="presParOf" srcId="{3F8C8F5F-2417-4B7C-A829-95500BDA1A2A}" destId="{A640B782-A818-4466-A005-5EA73B50600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3d1" qsCatId="3D" csTypeId="urn:microsoft.com/office/officeart/2005/8/colors/accent2_1" csCatId="accent2" phldr="1"/>
      <dgm:spPr/>
      <dgm:t>
        <a:bodyPr/>
        <a:lstStyle/>
        <a:p>
          <a:endParaRPr lang="en-US"/>
        </a:p>
      </dgm:t>
    </dgm:pt>
    <dgm:pt modelId="{DA8253C5-8501-4D17-B3AC-A396259AC2ED}">
      <dgm:prSet custT="1"/>
      <dgm:spPr/>
      <dgm:t>
        <a:bodyPr/>
        <a:lstStyle/>
        <a:p>
          <a:pPr algn="ctr" rtl="1"/>
          <a:r>
            <a:rPr lang="fa-IR" sz="2800" b="1" dirty="0" smtClean="0">
              <a:cs typeface="B Titr" pitchFamily="2" charset="-78"/>
            </a:rPr>
            <a:t>ب . انواع دارايي قابل قبول</a:t>
          </a:r>
          <a:endParaRPr lang="en-US" sz="2800" b="1" dirty="0">
            <a:latin typeface="ذ ظشق"/>
            <a:cs typeface="B Titr" pitchFamily="2" charset="-78"/>
          </a:endParaRPr>
        </a:p>
      </dgm:t>
    </dgm:pt>
    <dgm:pt modelId="{161C24EC-7497-4A29-BA5F-6F2FCA0636E6}" type="parTrans" cxnId="{CF98BBEA-2CDC-4DA1-9A18-D288BFF9479D}">
      <dgm:prSet/>
      <dgm:spPr/>
      <dgm:t>
        <a:bodyPr/>
        <a:lstStyle/>
        <a:p>
          <a:endParaRPr lang="en-US">
            <a:latin typeface="ذ ظشق"/>
            <a:cs typeface="B Zar" pitchFamily="2" charset="-78"/>
          </a:endParaRPr>
        </a:p>
      </dgm:t>
    </dgm:pt>
    <dgm:pt modelId="{9C698EB8-16A5-4BA6-AB66-5497F7FC2740}" type="sibTrans" cxnId="{CF98BBEA-2CDC-4DA1-9A18-D288BFF9479D}">
      <dgm:prSet/>
      <dgm:spPr/>
      <dgm:t>
        <a:bodyPr/>
        <a:lstStyle/>
        <a:p>
          <a:endParaRPr lang="en-US">
            <a:latin typeface="ذ ظشق"/>
            <a:cs typeface="B Zar" pitchFamily="2" charset="-78"/>
          </a:endParaRPr>
        </a:p>
      </dgm:t>
    </dgm:pt>
    <dgm:pt modelId="{5C1DC04B-64BA-41C7-A30A-39B42E4421C0}">
      <dgm:prSet custT="1"/>
      <dgm:spPr/>
      <dgm:t>
        <a:bodyPr lIns="0" tIns="0"/>
        <a:lstStyle/>
        <a:p>
          <a:pPr algn="justLow" rtl="1">
            <a:lnSpc>
              <a:spcPct val="150000"/>
            </a:lnSpc>
          </a:pPr>
          <a:r>
            <a:rPr lang="fa-IR" sz="2000" dirty="0" smtClean="0">
              <a:cs typeface="B Nazanin" pitchFamily="2" charset="-78"/>
            </a:rPr>
            <a:t>دارايي‌هاي قابل‌قبول جهت انتشار اوراق اجاره به‌شرح زير مي‌باشند:</a:t>
          </a:r>
          <a:endParaRPr lang="en-US" sz="2000" u="none" dirty="0">
            <a:latin typeface="ذ ظشق"/>
            <a:cs typeface="B Nazanin" pitchFamily="2" charset="-78"/>
          </a:endParaRPr>
        </a:p>
      </dgm:t>
    </dgm:pt>
    <dgm:pt modelId="{25707DD2-8B34-4082-B142-E3389D753994}" type="parTrans" cxnId="{406E12D0-D8B6-4DE6-9F23-441AD54FCEB8}">
      <dgm:prSet/>
      <dgm:spPr/>
      <dgm:t>
        <a:bodyPr/>
        <a:lstStyle/>
        <a:p>
          <a:endParaRPr lang="en-US">
            <a:latin typeface="ذ ظشق"/>
            <a:cs typeface="B Zar" pitchFamily="2" charset="-78"/>
          </a:endParaRPr>
        </a:p>
      </dgm:t>
    </dgm:pt>
    <dgm:pt modelId="{BCD072DE-899C-4946-B386-5B6158AAF2E2}" type="sibTrans" cxnId="{406E12D0-D8B6-4DE6-9F23-441AD54FCEB8}">
      <dgm:prSet/>
      <dgm:spPr/>
      <dgm:t>
        <a:bodyPr/>
        <a:lstStyle/>
        <a:p>
          <a:endParaRPr lang="en-US">
            <a:latin typeface="ذ ظشق"/>
            <a:cs typeface="B Zar" pitchFamily="2" charset="-78"/>
          </a:endParaRPr>
        </a:p>
      </dgm:t>
    </dgm:pt>
    <dgm:pt modelId="{AAC6D297-B21C-495D-9000-7E6A1A85D1C0}">
      <dgm:prSet custT="1"/>
      <dgm:spPr/>
      <dgm:t>
        <a:bodyPr lIns="0" tIns="0"/>
        <a:lstStyle/>
        <a:p>
          <a:pPr algn="justLow" rtl="1">
            <a:lnSpc>
              <a:spcPct val="150000"/>
            </a:lnSpc>
          </a:pPr>
          <a:r>
            <a:rPr lang="fa-IR" sz="2000" dirty="0" smtClean="0">
              <a:cs typeface="B Nazanin" pitchFamily="2" charset="-78"/>
            </a:rPr>
            <a:t>(1) زمين،</a:t>
          </a:r>
        </a:p>
      </dgm:t>
    </dgm:pt>
    <dgm:pt modelId="{A32D6C5D-DDFC-4DD6-9651-E3261B4A932E}" type="parTrans" cxnId="{0153E0F0-FF85-4105-8BF4-E916B4F27C58}">
      <dgm:prSet/>
      <dgm:spPr/>
      <dgm:t>
        <a:bodyPr/>
        <a:lstStyle/>
        <a:p>
          <a:endParaRPr lang="en-US"/>
        </a:p>
      </dgm:t>
    </dgm:pt>
    <dgm:pt modelId="{163AC01A-41A8-4F5C-BA0B-FD2E438716EB}" type="sibTrans" cxnId="{0153E0F0-FF85-4105-8BF4-E916B4F27C58}">
      <dgm:prSet/>
      <dgm:spPr/>
      <dgm:t>
        <a:bodyPr/>
        <a:lstStyle/>
        <a:p>
          <a:endParaRPr lang="en-US"/>
        </a:p>
      </dgm:t>
    </dgm:pt>
    <dgm:pt modelId="{2A470E55-7982-43C4-92CA-C017DC9F7D1B}">
      <dgm:prSet custT="1"/>
      <dgm:spPr/>
      <dgm:t>
        <a:bodyPr lIns="0" tIns="0"/>
        <a:lstStyle/>
        <a:p>
          <a:pPr algn="justLow" rtl="1">
            <a:lnSpc>
              <a:spcPct val="150000"/>
            </a:lnSpc>
          </a:pPr>
          <a:r>
            <a:rPr lang="fa-IR" sz="2000" dirty="0" smtClean="0">
              <a:cs typeface="B Nazanin" pitchFamily="2" charset="-78"/>
            </a:rPr>
            <a:t>(2) ساختمان و تأسيسات، </a:t>
          </a:r>
        </a:p>
      </dgm:t>
    </dgm:pt>
    <dgm:pt modelId="{702B2C9F-5FB6-4965-96A2-D13EA3C4AECA}" type="parTrans" cxnId="{4E5D99BC-8A5E-4DFF-8845-8B605124E3D6}">
      <dgm:prSet/>
      <dgm:spPr/>
      <dgm:t>
        <a:bodyPr/>
        <a:lstStyle/>
        <a:p>
          <a:endParaRPr lang="en-US"/>
        </a:p>
      </dgm:t>
    </dgm:pt>
    <dgm:pt modelId="{59571491-2610-4699-A9AB-A83850D89540}" type="sibTrans" cxnId="{4E5D99BC-8A5E-4DFF-8845-8B605124E3D6}">
      <dgm:prSet/>
      <dgm:spPr/>
      <dgm:t>
        <a:bodyPr/>
        <a:lstStyle/>
        <a:p>
          <a:endParaRPr lang="en-US"/>
        </a:p>
      </dgm:t>
    </dgm:pt>
    <dgm:pt modelId="{66C0CDF7-757D-420C-AF02-4CCF6F22BDA6}">
      <dgm:prSet custT="1"/>
      <dgm:spPr/>
      <dgm:t>
        <a:bodyPr lIns="0" tIns="0"/>
        <a:lstStyle/>
        <a:p>
          <a:pPr algn="justLow" rtl="1">
            <a:lnSpc>
              <a:spcPct val="150000"/>
            </a:lnSpc>
          </a:pPr>
          <a:r>
            <a:rPr lang="fa-IR" sz="2000" dirty="0" smtClean="0">
              <a:cs typeface="B Nazanin" pitchFamily="2" charset="-78"/>
            </a:rPr>
            <a:t>(3) ماشين‌آلات و تجهيزات،</a:t>
          </a:r>
        </a:p>
      </dgm:t>
    </dgm:pt>
    <dgm:pt modelId="{F8741793-BC0D-4841-B653-C899DBFB14D3}" type="parTrans" cxnId="{824BBB8E-D545-4E8D-BA0A-44E71D5A8112}">
      <dgm:prSet/>
      <dgm:spPr/>
      <dgm:t>
        <a:bodyPr/>
        <a:lstStyle/>
        <a:p>
          <a:endParaRPr lang="en-US"/>
        </a:p>
      </dgm:t>
    </dgm:pt>
    <dgm:pt modelId="{00F83811-8759-40B5-8413-64B170AE2DEA}" type="sibTrans" cxnId="{824BBB8E-D545-4E8D-BA0A-44E71D5A8112}">
      <dgm:prSet/>
      <dgm:spPr/>
      <dgm:t>
        <a:bodyPr/>
        <a:lstStyle/>
        <a:p>
          <a:endParaRPr lang="en-US"/>
        </a:p>
      </dgm:t>
    </dgm:pt>
    <dgm:pt modelId="{2C43CA72-9139-45B3-8A83-62BFD244A6BF}">
      <dgm:prSet custT="1"/>
      <dgm:spPr/>
      <dgm:t>
        <a:bodyPr lIns="0" tIns="0"/>
        <a:lstStyle/>
        <a:p>
          <a:pPr algn="justLow" rtl="1">
            <a:lnSpc>
              <a:spcPct val="150000"/>
            </a:lnSpc>
          </a:pPr>
          <a:r>
            <a:rPr lang="fa-IR" sz="2000" dirty="0" smtClean="0">
              <a:cs typeface="B Nazanin" pitchFamily="2" charset="-78"/>
            </a:rPr>
            <a:t>(4) وسايل حمل‌ونقل،</a:t>
          </a:r>
          <a:endParaRPr lang="en-US" sz="2000" dirty="0">
            <a:cs typeface="B Nazanin" pitchFamily="2" charset="-78"/>
          </a:endParaRPr>
        </a:p>
      </dgm:t>
    </dgm:pt>
    <dgm:pt modelId="{36E6CED6-CDC4-4F97-BF98-7D7392B635D1}" type="parTrans" cxnId="{6444296D-2185-403D-9B5A-638BB86C0C25}">
      <dgm:prSet/>
      <dgm:spPr/>
      <dgm:t>
        <a:bodyPr/>
        <a:lstStyle/>
        <a:p>
          <a:endParaRPr lang="en-US"/>
        </a:p>
      </dgm:t>
    </dgm:pt>
    <dgm:pt modelId="{F1C9EE73-C353-4F9B-91D9-328D5B1D6865}" type="sibTrans" cxnId="{6444296D-2185-403D-9B5A-638BB86C0C25}">
      <dgm:prSet/>
      <dgm:spPr/>
      <dgm:t>
        <a:bodyPr/>
        <a:lstStyle/>
        <a:p>
          <a:endParaRPr lang="en-US"/>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CCCE5F58-9BB1-4227-A17C-D14179E030C0}" type="pres">
      <dgm:prSet presAssocID="{DA8253C5-8501-4D17-B3AC-A396259AC2ED}" presName="parentLin" presStyleCnt="0"/>
      <dgm:spPr/>
      <dgm:t>
        <a:bodyPr/>
        <a:lstStyle/>
        <a:p>
          <a:endParaRPr lang="en-US"/>
        </a:p>
      </dgm:t>
    </dgm:pt>
    <dgm:pt modelId="{53FE5954-C555-4956-8B26-EADFB4373DC8}" type="pres">
      <dgm:prSet presAssocID="{DA8253C5-8501-4D17-B3AC-A396259AC2ED}" presName="parentLeftMargin" presStyleLbl="node1" presStyleIdx="0" presStyleCnt="1"/>
      <dgm:spPr/>
      <dgm:t>
        <a:bodyPr/>
        <a:lstStyle/>
        <a:p>
          <a:endParaRPr lang="en-US"/>
        </a:p>
      </dgm:t>
    </dgm:pt>
    <dgm:pt modelId="{2B22F8FC-3FDD-4C03-A9CF-F26740C6558C}" type="pres">
      <dgm:prSet presAssocID="{DA8253C5-8501-4D17-B3AC-A396259AC2ED}" presName="parentText" presStyleLbl="node1" presStyleIdx="0" presStyleCnt="1" custScaleY="881001">
        <dgm:presLayoutVars>
          <dgm:chMax val="0"/>
          <dgm:bulletEnabled val="1"/>
        </dgm:presLayoutVars>
      </dgm:prSet>
      <dgm:spPr/>
      <dgm:t>
        <a:bodyPr/>
        <a:lstStyle/>
        <a:p>
          <a:endParaRPr lang="en-US"/>
        </a:p>
      </dgm:t>
    </dgm:pt>
    <dgm:pt modelId="{449948AC-2061-49CF-AE24-8BFE3D86600F}" type="pres">
      <dgm:prSet presAssocID="{DA8253C5-8501-4D17-B3AC-A396259AC2ED}" presName="negativeSpace" presStyleCnt="0"/>
      <dgm:spPr/>
      <dgm:t>
        <a:bodyPr/>
        <a:lstStyle/>
        <a:p>
          <a:endParaRPr lang="en-US"/>
        </a:p>
      </dgm:t>
    </dgm:pt>
    <dgm:pt modelId="{A640B782-A818-4466-A005-5EA73B50600B}" type="pres">
      <dgm:prSet presAssocID="{DA8253C5-8501-4D17-B3AC-A396259AC2ED}" presName="childText" presStyleLbl="conFgAcc1" presStyleIdx="0" presStyleCnt="1" custScaleY="121249" custLinFactNeighborX="-926" custLinFactNeighborY="38048">
        <dgm:presLayoutVars>
          <dgm:bulletEnabled val="1"/>
        </dgm:presLayoutVars>
      </dgm:prSet>
      <dgm:spPr>
        <a:prstGeom prst="doubleWave">
          <a:avLst/>
        </a:prstGeom>
      </dgm:spPr>
      <dgm:t>
        <a:bodyPr/>
        <a:lstStyle/>
        <a:p>
          <a:endParaRPr lang="en-US"/>
        </a:p>
      </dgm:t>
    </dgm:pt>
  </dgm:ptLst>
  <dgm:cxnLst>
    <dgm:cxn modelId="{16E20B70-CBF2-4B68-9D20-821D48AB1A33}" type="presOf" srcId="{2A470E55-7982-43C4-92CA-C017DC9F7D1B}" destId="{A640B782-A818-4466-A005-5EA73B50600B}" srcOrd="0" destOrd="2" presId="urn:microsoft.com/office/officeart/2005/8/layout/list1"/>
    <dgm:cxn modelId="{374BE935-6D34-4990-9D6D-9CA1C4D4EE75}" type="presOf" srcId="{8D04A69E-D420-4816-8822-DD5FE2966501}" destId="{3F8C8F5F-2417-4B7C-A829-95500BDA1A2A}" srcOrd="0" destOrd="0" presId="urn:microsoft.com/office/officeart/2005/8/layout/list1"/>
    <dgm:cxn modelId="{3F5F8AC0-5592-4F5B-8757-71F92FD633AD}" type="presOf" srcId="{DA8253C5-8501-4D17-B3AC-A396259AC2ED}" destId="{53FE5954-C555-4956-8B26-EADFB4373DC8}" srcOrd="0" destOrd="0" presId="urn:microsoft.com/office/officeart/2005/8/layout/list1"/>
    <dgm:cxn modelId="{AE2107CE-F058-40C8-9719-3BE31F2A81B5}" type="presOf" srcId="{DA8253C5-8501-4D17-B3AC-A396259AC2ED}" destId="{2B22F8FC-3FDD-4C03-A9CF-F26740C6558C}" srcOrd="1" destOrd="0" presId="urn:microsoft.com/office/officeart/2005/8/layout/list1"/>
    <dgm:cxn modelId="{406E12D0-D8B6-4DE6-9F23-441AD54FCEB8}" srcId="{DA8253C5-8501-4D17-B3AC-A396259AC2ED}" destId="{5C1DC04B-64BA-41C7-A30A-39B42E4421C0}" srcOrd="0" destOrd="0" parTransId="{25707DD2-8B34-4082-B142-E3389D753994}" sibTransId="{BCD072DE-899C-4946-B386-5B6158AAF2E2}"/>
    <dgm:cxn modelId="{6444296D-2185-403D-9B5A-638BB86C0C25}" srcId="{DA8253C5-8501-4D17-B3AC-A396259AC2ED}" destId="{2C43CA72-9139-45B3-8A83-62BFD244A6BF}" srcOrd="4" destOrd="0" parTransId="{36E6CED6-CDC4-4F97-BF98-7D7392B635D1}" sibTransId="{F1C9EE73-C353-4F9B-91D9-328D5B1D6865}"/>
    <dgm:cxn modelId="{CF98BBEA-2CDC-4DA1-9A18-D288BFF9479D}" srcId="{8D04A69E-D420-4816-8822-DD5FE2966501}" destId="{DA8253C5-8501-4D17-B3AC-A396259AC2ED}" srcOrd="0" destOrd="0" parTransId="{161C24EC-7497-4A29-BA5F-6F2FCA0636E6}" sibTransId="{9C698EB8-16A5-4BA6-AB66-5497F7FC2740}"/>
    <dgm:cxn modelId="{4E5D99BC-8A5E-4DFF-8845-8B605124E3D6}" srcId="{DA8253C5-8501-4D17-B3AC-A396259AC2ED}" destId="{2A470E55-7982-43C4-92CA-C017DC9F7D1B}" srcOrd="2" destOrd="0" parTransId="{702B2C9F-5FB6-4965-96A2-D13EA3C4AECA}" sibTransId="{59571491-2610-4699-A9AB-A83850D89540}"/>
    <dgm:cxn modelId="{824BBB8E-D545-4E8D-BA0A-44E71D5A8112}" srcId="{DA8253C5-8501-4D17-B3AC-A396259AC2ED}" destId="{66C0CDF7-757D-420C-AF02-4CCF6F22BDA6}" srcOrd="3" destOrd="0" parTransId="{F8741793-BC0D-4841-B653-C899DBFB14D3}" sibTransId="{00F83811-8759-40B5-8413-64B170AE2DEA}"/>
    <dgm:cxn modelId="{29D608C6-C090-421C-914A-38C03EF73F7E}" type="presOf" srcId="{2C43CA72-9139-45B3-8A83-62BFD244A6BF}" destId="{A640B782-A818-4466-A005-5EA73B50600B}" srcOrd="0" destOrd="4" presId="urn:microsoft.com/office/officeart/2005/8/layout/list1"/>
    <dgm:cxn modelId="{E207346B-ACEA-408E-AC21-6F79379AB868}" type="presOf" srcId="{66C0CDF7-757D-420C-AF02-4CCF6F22BDA6}" destId="{A640B782-A818-4466-A005-5EA73B50600B}" srcOrd="0" destOrd="3" presId="urn:microsoft.com/office/officeart/2005/8/layout/list1"/>
    <dgm:cxn modelId="{0153E0F0-FF85-4105-8BF4-E916B4F27C58}" srcId="{DA8253C5-8501-4D17-B3AC-A396259AC2ED}" destId="{AAC6D297-B21C-495D-9000-7E6A1A85D1C0}" srcOrd="1" destOrd="0" parTransId="{A32D6C5D-DDFC-4DD6-9651-E3261B4A932E}" sibTransId="{163AC01A-41A8-4F5C-BA0B-FD2E438716EB}"/>
    <dgm:cxn modelId="{ACDD52AD-0075-43BE-A18D-607C44C0C631}" type="presOf" srcId="{5C1DC04B-64BA-41C7-A30A-39B42E4421C0}" destId="{A640B782-A818-4466-A005-5EA73B50600B}" srcOrd="0" destOrd="0" presId="urn:microsoft.com/office/officeart/2005/8/layout/list1"/>
    <dgm:cxn modelId="{D419F712-0AF6-4C2E-A37D-3FD25022E1E4}" type="presOf" srcId="{AAC6D297-B21C-495D-9000-7E6A1A85D1C0}" destId="{A640B782-A818-4466-A005-5EA73B50600B}" srcOrd="0" destOrd="1" presId="urn:microsoft.com/office/officeart/2005/8/layout/list1"/>
    <dgm:cxn modelId="{B3214F06-7EAF-4A26-8356-A531212AA44C}" type="presParOf" srcId="{3F8C8F5F-2417-4B7C-A829-95500BDA1A2A}" destId="{CCCE5F58-9BB1-4227-A17C-D14179E030C0}" srcOrd="0" destOrd="0" presId="urn:microsoft.com/office/officeart/2005/8/layout/list1"/>
    <dgm:cxn modelId="{C613F407-E348-4A8F-BB0B-D3285550462B}" type="presParOf" srcId="{CCCE5F58-9BB1-4227-A17C-D14179E030C0}" destId="{53FE5954-C555-4956-8B26-EADFB4373DC8}" srcOrd="0" destOrd="0" presId="urn:microsoft.com/office/officeart/2005/8/layout/list1"/>
    <dgm:cxn modelId="{68E53046-7C6B-40B6-9DC7-A5DE75999196}" type="presParOf" srcId="{CCCE5F58-9BB1-4227-A17C-D14179E030C0}" destId="{2B22F8FC-3FDD-4C03-A9CF-F26740C6558C}" srcOrd="1" destOrd="0" presId="urn:microsoft.com/office/officeart/2005/8/layout/list1"/>
    <dgm:cxn modelId="{D355970C-87B7-4FD8-A0D8-1D301A65F109}" type="presParOf" srcId="{3F8C8F5F-2417-4B7C-A829-95500BDA1A2A}" destId="{449948AC-2061-49CF-AE24-8BFE3D86600F}" srcOrd="1" destOrd="0" presId="urn:microsoft.com/office/officeart/2005/8/layout/list1"/>
    <dgm:cxn modelId="{ACF37F99-6A6F-4ECF-B7AA-1F41293C7F33}" type="presParOf" srcId="{3F8C8F5F-2417-4B7C-A829-95500BDA1A2A}" destId="{A640B782-A818-4466-A005-5EA73B50600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90550D9-1399-4522-8929-44A80F684CA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888AA96-DB83-4FAD-8DE4-78C46BDCB725}">
      <dgm:prSet phldrT="[Text]"/>
      <dgm:spPr/>
      <dgm:t>
        <a:bodyPr/>
        <a:lstStyle/>
        <a:p>
          <a:pPr rtl="1"/>
          <a:r>
            <a:rPr lang="fa-IR" dirty="0" smtClean="0">
              <a:cs typeface="B Nazanin" pitchFamily="2" charset="-78"/>
            </a:rPr>
            <a:t>الف </a:t>
          </a:r>
          <a:r>
            <a:rPr lang="en-US" dirty="0" smtClean="0">
              <a:cs typeface="B Nazanin" pitchFamily="2" charset="-78"/>
            </a:rPr>
            <a:t>(</a:t>
          </a:r>
          <a:r>
            <a:rPr lang="fa-IR" dirty="0" smtClean="0">
              <a:cs typeface="B Nazanin" pitchFamily="2" charset="-78"/>
            </a:rPr>
            <a:t> </a:t>
          </a:r>
          <a:r>
            <a:rPr lang="fa-IR" b="1" dirty="0" smtClean="0">
              <a:cs typeface="B Nazanin" pitchFamily="2" charset="-78"/>
            </a:rPr>
            <a:t>شخص حقوقي غيردولتي که:</a:t>
          </a:r>
          <a:endParaRPr lang="en-US" dirty="0"/>
        </a:p>
      </dgm:t>
    </dgm:pt>
    <dgm:pt modelId="{76D2BC76-5F4D-4674-BD70-6D494FB1C283}" type="parTrans" cxnId="{A5D96754-4BB5-4CEA-AA71-6C6494767B38}">
      <dgm:prSet/>
      <dgm:spPr/>
      <dgm:t>
        <a:bodyPr/>
        <a:lstStyle/>
        <a:p>
          <a:pPr rtl="1"/>
          <a:endParaRPr lang="en-US"/>
        </a:p>
      </dgm:t>
    </dgm:pt>
    <dgm:pt modelId="{D567A936-629A-4FC2-954D-571914FE3EAC}" type="sibTrans" cxnId="{A5D96754-4BB5-4CEA-AA71-6C6494767B38}">
      <dgm:prSet/>
      <dgm:spPr/>
      <dgm:t>
        <a:bodyPr/>
        <a:lstStyle/>
        <a:p>
          <a:pPr rtl="1"/>
          <a:endParaRPr lang="en-US"/>
        </a:p>
      </dgm:t>
    </dgm:pt>
    <dgm:pt modelId="{11BF1350-7C70-45E4-BC8A-EC7D69DA3E52}">
      <dgm:prSet phldrT="[Text]"/>
      <dgm:spPr/>
      <dgm:t>
        <a:bodyPr/>
        <a:lstStyle/>
        <a:p>
          <a:pPr rtl="1"/>
          <a:r>
            <a:rPr lang="fa-IR" dirty="0" smtClean="0">
              <a:cs typeface="B Nazanin" pitchFamily="2" charset="-78"/>
            </a:rPr>
            <a:t>(1) در ايران به ثبت رسيده و مرکز اصلي فعاليت آن در ايران باشد،</a:t>
          </a:r>
          <a:endParaRPr lang="en-US" dirty="0"/>
        </a:p>
      </dgm:t>
    </dgm:pt>
    <dgm:pt modelId="{A10CC70B-29E6-4828-BACE-334A40CDFA01}" type="parTrans" cxnId="{2FA0C6DD-6324-4D49-A09C-C8A51B689335}">
      <dgm:prSet/>
      <dgm:spPr/>
      <dgm:t>
        <a:bodyPr/>
        <a:lstStyle/>
        <a:p>
          <a:pPr rtl="1"/>
          <a:endParaRPr lang="en-US"/>
        </a:p>
      </dgm:t>
    </dgm:pt>
    <dgm:pt modelId="{F9010948-35B6-418F-A6C0-C78DF8908230}" type="sibTrans" cxnId="{2FA0C6DD-6324-4D49-A09C-C8A51B689335}">
      <dgm:prSet/>
      <dgm:spPr/>
      <dgm:t>
        <a:bodyPr/>
        <a:lstStyle/>
        <a:p>
          <a:pPr rtl="1"/>
          <a:endParaRPr lang="en-US"/>
        </a:p>
      </dgm:t>
    </dgm:pt>
    <dgm:pt modelId="{E068CCA7-953E-4D91-A9A2-B5F929C40384}">
      <dgm:prSet/>
      <dgm:spPr/>
      <dgm:t>
        <a:bodyPr/>
        <a:lstStyle/>
        <a:p>
          <a:pPr rtl="1"/>
          <a:r>
            <a:rPr lang="fa-IR" b="1" dirty="0" smtClean="0">
              <a:cs typeface="B Nazanin" pitchFamily="2" charset="-78"/>
            </a:rPr>
            <a:t>ب- شخص حقوقي عمومي يا دولتي شامل:</a:t>
          </a:r>
          <a:endParaRPr lang="fa-IR" dirty="0">
            <a:cs typeface="B Nazanin" pitchFamily="2" charset="-78"/>
          </a:endParaRPr>
        </a:p>
      </dgm:t>
    </dgm:pt>
    <dgm:pt modelId="{420528FA-EEF8-4DA5-9D83-56F5D941FC4C}" type="parTrans" cxnId="{CFD44662-8FCB-45B1-B5E3-383E9A37219B}">
      <dgm:prSet/>
      <dgm:spPr/>
      <dgm:t>
        <a:bodyPr/>
        <a:lstStyle/>
        <a:p>
          <a:pPr rtl="1"/>
          <a:endParaRPr lang="en-US"/>
        </a:p>
      </dgm:t>
    </dgm:pt>
    <dgm:pt modelId="{89BC5EAF-B045-47E0-ACA0-57BDEAE8743B}" type="sibTrans" cxnId="{CFD44662-8FCB-45B1-B5E3-383E9A37219B}">
      <dgm:prSet/>
      <dgm:spPr/>
      <dgm:t>
        <a:bodyPr/>
        <a:lstStyle/>
        <a:p>
          <a:pPr rtl="1"/>
          <a:endParaRPr lang="en-US"/>
        </a:p>
      </dgm:t>
    </dgm:pt>
    <dgm:pt modelId="{26437EFB-1D18-4666-898F-32C51180BAEA}">
      <dgm:prSet phldrT="[Text]"/>
      <dgm:spPr/>
      <dgm:t>
        <a:bodyPr/>
        <a:lstStyle/>
        <a:p>
          <a:pPr rtl="1"/>
          <a:r>
            <a:rPr lang="fa-IR" dirty="0" smtClean="0">
              <a:cs typeface="B Nazanin" pitchFamily="2" charset="-78"/>
            </a:rPr>
            <a:t>(2) قالب حقوقي آن سهامي، تعاوني، صندوق سرمايه‌گذاري يا جزو نهادهاي عمومي غيردولتي به‌استثناء شهرداري‌ها باشد،</a:t>
          </a:r>
          <a:endParaRPr lang="en-US" dirty="0"/>
        </a:p>
      </dgm:t>
    </dgm:pt>
    <dgm:pt modelId="{C5ECCCA2-5EC9-4B58-B4F9-78EF3CB5023B}" type="parTrans" cxnId="{5CFB8C0D-07DC-4D30-91A1-E693AB6A36DD}">
      <dgm:prSet/>
      <dgm:spPr/>
      <dgm:t>
        <a:bodyPr/>
        <a:lstStyle/>
        <a:p>
          <a:endParaRPr lang="en-US"/>
        </a:p>
      </dgm:t>
    </dgm:pt>
    <dgm:pt modelId="{AC938689-6BE4-409C-8B08-38FA8738B3B4}" type="sibTrans" cxnId="{5CFB8C0D-07DC-4D30-91A1-E693AB6A36DD}">
      <dgm:prSet/>
      <dgm:spPr/>
      <dgm:t>
        <a:bodyPr/>
        <a:lstStyle/>
        <a:p>
          <a:endParaRPr lang="en-US"/>
        </a:p>
      </dgm:t>
    </dgm:pt>
    <dgm:pt modelId="{EA133EED-9392-4011-B894-B8C6E66E71D0}">
      <dgm:prSet phldrT="[Text]"/>
      <dgm:spPr/>
      <dgm:t>
        <a:bodyPr/>
        <a:lstStyle/>
        <a:p>
          <a:pPr rtl="1"/>
          <a:r>
            <a:rPr lang="fa-IR" dirty="0" smtClean="0">
              <a:cs typeface="B Nazanin" pitchFamily="2" charset="-78"/>
            </a:rPr>
            <a:t>(3) مجموع جريان نقدي حاصل از عمليات آن در دو سال مالي اخير مثبت باشد. </a:t>
          </a:r>
          <a:endParaRPr lang="en-US" dirty="0"/>
        </a:p>
      </dgm:t>
    </dgm:pt>
    <dgm:pt modelId="{DAF5B2BB-C769-4656-90A1-315109B33685}" type="parTrans" cxnId="{37B07860-139F-4C38-A9A6-844A985DFBAB}">
      <dgm:prSet/>
      <dgm:spPr/>
      <dgm:t>
        <a:bodyPr/>
        <a:lstStyle/>
        <a:p>
          <a:endParaRPr lang="en-US"/>
        </a:p>
      </dgm:t>
    </dgm:pt>
    <dgm:pt modelId="{9AAC7312-5351-4BE9-97DD-97258DC4E2FA}" type="sibTrans" cxnId="{37B07860-139F-4C38-A9A6-844A985DFBAB}">
      <dgm:prSet/>
      <dgm:spPr/>
      <dgm:t>
        <a:bodyPr/>
        <a:lstStyle/>
        <a:p>
          <a:endParaRPr lang="en-US"/>
        </a:p>
      </dgm:t>
    </dgm:pt>
    <dgm:pt modelId="{1D760A89-DB48-4C0D-8C49-E5EE04506AB8}">
      <dgm:prSet phldrT="[Text]"/>
      <dgm:spPr/>
      <dgm:t>
        <a:bodyPr/>
        <a:lstStyle/>
        <a:p>
          <a:pPr rtl="1"/>
          <a:r>
            <a:rPr lang="fa-IR" dirty="0" smtClean="0">
              <a:cs typeface="B Nazanin" pitchFamily="2" charset="-78"/>
            </a:rPr>
            <a:t>(4) حداکثر نسبت مجموع بدهي‌ها به دارايي‌هاي آن 90 درصد باشد،</a:t>
          </a:r>
          <a:endParaRPr lang="en-US" dirty="0"/>
        </a:p>
      </dgm:t>
    </dgm:pt>
    <dgm:pt modelId="{0B0014FE-4BFA-46A6-889B-CC40037E3E23}" type="parTrans" cxnId="{B6F6E218-4345-4DA3-B58F-AEEE9D19CEF4}">
      <dgm:prSet/>
      <dgm:spPr/>
      <dgm:t>
        <a:bodyPr/>
        <a:lstStyle/>
        <a:p>
          <a:endParaRPr lang="en-US"/>
        </a:p>
      </dgm:t>
    </dgm:pt>
    <dgm:pt modelId="{19F2BBE0-F8D2-440A-A17F-8CE57E6461AA}" type="sibTrans" cxnId="{B6F6E218-4345-4DA3-B58F-AEEE9D19CEF4}">
      <dgm:prSet/>
      <dgm:spPr/>
      <dgm:t>
        <a:bodyPr/>
        <a:lstStyle/>
        <a:p>
          <a:endParaRPr lang="en-US"/>
        </a:p>
      </dgm:t>
    </dgm:pt>
    <dgm:pt modelId="{F7BFC60E-650E-4D56-94A7-82FEA118014A}">
      <dgm:prSet phldrT="[Text]"/>
      <dgm:spPr/>
      <dgm:t>
        <a:bodyPr/>
        <a:lstStyle/>
        <a:p>
          <a:pPr rtl="1"/>
          <a:r>
            <a:rPr lang="fa-IR" dirty="0" smtClean="0">
              <a:cs typeface="B Nazanin" pitchFamily="2" charset="-78"/>
            </a:rPr>
            <a:t>(5) اظهارنظر بازرس و حسابرس شرکت در خصوص صورت‌هاي مالي دو سال مالي اخير آن مردود يا عدم‌اظهارنظر نباشد.</a:t>
          </a:r>
          <a:endParaRPr lang="en-US" dirty="0"/>
        </a:p>
      </dgm:t>
    </dgm:pt>
    <dgm:pt modelId="{9C0CDB19-E000-43F8-9015-1EA2B9DFB760}" type="parTrans" cxnId="{8C412FBF-ED05-4E94-B3B1-8BAB22CC7C83}">
      <dgm:prSet/>
      <dgm:spPr/>
      <dgm:t>
        <a:bodyPr/>
        <a:lstStyle/>
        <a:p>
          <a:endParaRPr lang="en-US"/>
        </a:p>
      </dgm:t>
    </dgm:pt>
    <dgm:pt modelId="{A9AF7224-9A3C-4069-BB4A-0816799332E2}" type="sibTrans" cxnId="{8C412FBF-ED05-4E94-B3B1-8BAB22CC7C83}">
      <dgm:prSet/>
      <dgm:spPr/>
      <dgm:t>
        <a:bodyPr/>
        <a:lstStyle/>
        <a:p>
          <a:endParaRPr lang="en-US"/>
        </a:p>
      </dgm:t>
    </dgm:pt>
    <dgm:pt modelId="{8A42EB0F-DCC5-46D5-A15F-575183549525}">
      <dgm:prSet/>
      <dgm:spPr/>
      <dgm:t>
        <a:bodyPr/>
        <a:lstStyle/>
        <a:p>
          <a:pPr rtl="1"/>
          <a:r>
            <a:rPr lang="fa-IR" dirty="0" smtClean="0">
              <a:cs typeface="B Nazanin" pitchFamily="2" charset="-78"/>
            </a:rPr>
            <a:t>(1) وزارتخانه‌ها،</a:t>
          </a:r>
          <a:endParaRPr lang="fa-IR" dirty="0">
            <a:cs typeface="B Nazanin" pitchFamily="2" charset="-78"/>
          </a:endParaRPr>
        </a:p>
      </dgm:t>
    </dgm:pt>
    <dgm:pt modelId="{7BE4A9B0-073A-49B8-A183-5E0413A30CA1}" type="parTrans" cxnId="{11FDBC97-F167-4D29-B06C-A6AC4305A726}">
      <dgm:prSet/>
      <dgm:spPr/>
      <dgm:t>
        <a:bodyPr/>
        <a:lstStyle/>
        <a:p>
          <a:endParaRPr lang="en-US"/>
        </a:p>
      </dgm:t>
    </dgm:pt>
    <dgm:pt modelId="{30D4FA0C-997B-423B-8280-C46130566421}" type="sibTrans" cxnId="{11FDBC97-F167-4D29-B06C-A6AC4305A726}">
      <dgm:prSet/>
      <dgm:spPr/>
      <dgm:t>
        <a:bodyPr/>
        <a:lstStyle/>
        <a:p>
          <a:endParaRPr lang="en-US"/>
        </a:p>
      </dgm:t>
    </dgm:pt>
    <dgm:pt modelId="{C256F919-896A-492A-81C0-E09FD4808D73}">
      <dgm:prSet/>
      <dgm:spPr/>
      <dgm:t>
        <a:bodyPr/>
        <a:lstStyle/>
        <a:p>
          <a:pPr rtl="1"/>
          <a:r>
            <a:rPr lang="fa-IR" dirty="0" smtClean="0">
              <a:cs typeface="B Nazanin" pitchFamily="2" charset="-78"/>
            </a:rPr>
            <a:t>(2)  اشخاص حقوقي مشمول مادۀ 3 و 4 قانون محاسبات عمومي،</a:t>
          </a:r>
          <a:endParaRPr lang="fa-IR" dirty="0">
            <a:cs typeface="B Nazanin" pitchFamily="2" charset="-78"/>
          </a:endParaRPr>
        </a:p>
      </dgm:t>
    </dgm:pt>
    <dgm:pt modelId="{9913E243-C38C-4132-BA2A-E9E489E160DF}" type="parTrans" cxnId="{53E6CA8D-39C8-4908-900F-0F1756C9C34B}">
      <dgm:prSet/>
      <dgm:spPr/>
      <dgm:t>
        <a:bodyPr/>
        <a:lstStyle/>
        <a:p>
          <a:endParaRPr lang="en-US"/>
        </a:p>
      </dgm:t>
    </dgm:pt>
    <dgm:pt modelId="{F1B58358-EE6A-4D36-BAC7-7A0599FDC1E3}" type="sibTrans" cxnId="{53E6CA8D-39C8-4908-900F-0F1756C9C34B}">
      <dgm:prSet/>
      <dgm:spPr/>
      <dgm:t>
        <a:bodyPr/>
        <a:lstStyle/>
        <a:p>
          <a:endParaRPr lang="en-US"/>
        </a:p>
      </dgm:t>
    </dgm:pt>
    <dgm:pt modelId="{074BE9F9-15AA-40D2-8E5D-755EE8ADAD3E}" type="pres">
      <dgm:prSet presAssocID="{990550D9-1399-4522-8929-44A80F684CA6}" presName="Name0" presStyleCnt="0">
        <dgm:presLayoutVars>
          <dgm:dir val="rev"/>
          <dgm:animLvl val="lvl"/>
          <dgm:resizeHandles val="exact"/>
        </dgm:presLayoutVars>
      </dgm:prSet>
      <dgm:spPr/>
      <dgm:t>
        <a:bodyPr/>
        <a:lstStyle/>
        <a:p>
          <a:endParaRPr lang="en-US"/>
        </a:p>
      </dgm:t>
    </dgm:pt>
    <dgm:pt modelId="{B88135A5-B470-4353-8D86-CB6D85A812A0}" type="pres">
      <dgm:prSet presAssocID="{B888AA96-DB83-4FAD-8DE4-78C46BDCB725}" presName="linNode" presStyleCnt="0"/>
      <dgm:spPr/>
    </dgm:pt>
    <dgm:pt modelId="{46ABF881-922B-496F-8AB9-6B7190A79BAD}" type="pres">
      <dgm:prSet presAssocID="{B888AA96-DB83-4FAD-8DE4-78C46BDCB725}" presName="parentText" presStyleLbl="node1" presStyleIdx="0" presStyleCnt="2">
        <dgm:presLayoutVars>
          <dgm:chMax val="1"/>
          <dgm:bulletEnabled val="1"/>
        </dgm:presLayoutVars>
      </dgm:prSet>
      <dgm:spPr/>
      <dgm:t>
        <a:bodyPr/>
        <a:lstStyle/>
        <a:p>
          <a:endParaRPr lang="en-US"/>
        </a:p>
      </dgm:t>
    </dgm:pt>
    <dgm:pt modelId="{C8353410-1A5A-427D-93F9-DE2B1D6CE115}" type="pres">
      <dgm:prSet presAssocID="{B888AA96-DB83-4FAD-8DE4-78C46BDCB725}" presName="descendantText" presStyleLbl="alignAccFollowNode1" presStyleIdx="0" presStyleCnt="2">
        <dgm:presLayoutVars>
          <dgm:bulletEnabled val="1"/>
        </dgm:presLayoutVars>
      </dgm:prSet>
      <dgm:spPr/>
      <dgm:t>
        <a:bodyPr/>
        <a:lstStyle/>
        <a:p>
          <a:endParaRPr lang="en-US"/>
        </a:p>
      </dgm:t>
    </dgm:pt>
    <dgm:pt modelId="{DF128F05-0D19-45B5-8C14-58F44E65DD7F}" type="pres">
      <dgm:prSet presAssocID="{D567A936-629A-4FC2-954D-571914FE3EAC}" presName="sp" presStyleCnt="0"/>
      <dgm:spPr/>
    </dgm:pt>
    <dgm:pt modelId="{58D8B4EF-8D06-44AD-91F6-57FC96BB17F5}" type="pres">
      <dgm:prSet presAssocID="{E068CCA7-953E-4D91-A9A2-B5F929C40384}" presName="linNode" presStyleCnt="0"/>
      <dgm:spPr/>
    </dgm:pt>
    <dgm:pt modelId="{2DF4B000-E04B-43CD-8BC2-0C2ED81267D6}" type="pres">
      <dgm:prSet presAssocID="{E068CCA7-953E-4D91-A9A2-B5F929C40384}" presName="parentText" presStyleLbl="node1" presStyleIdx="1" presStyleCnt="2" custScaleY="34070">
        <dgm:presLayoutVars>
          <dgm:chMax val="1"/>
          <dgm:bulletEnabled val="1"/>
        </dgm:presLayoutVars>
      </dgm:prSet>
      <dgm:spPr/>
      <dgm:t>
        <a:bodyPr/>
        <a:lstStyle/>
        <a:p>
          <a:endParaRPr lang="en-US"/>
        </a:p>
      </dgm:t>
    </dgm:pt>
    <dgm:pt modelId="{142C38D5-DF99-417B-AD22-5F632F193551}" type="pres">
      <dgm:prSet presAssocID="{E068CCA7-953E-4D91-A9A2-B5F929C40384}" presName="descendantText" presStyleLbl="alignAccFollowNode1" presStyleIdx="1" presStyleCnt="2" custScaleY="34070">
        <dgm:presLayoutVars>
          <dgm:bulletEnabled val="1"/>
        </dgm:presLayoutVars>
      </dgm:prSet>
      <dgm:spPr/>
      <dgm:t>
        <a:bodyPr/>
        <a:lstStyle/>
        <a:p>
          <a:endParaRPr lang="en-US"/>
        </a:p>
      </dgm:t>
    </dgm:pt>
  </dgm:ptLst>
  <dgm:cxnLst>
    <dgm:cxn modelId="{76617133-042B-4474-B720-8A5B21EEC7D0}" type="presOf" srcId="{26437EFB-1D18-4666-898F-32C51180BAEA}" destId="{C8353410-1A5A-427D-93F9-DE2B1D6CE115}" srcOrd="0" destOrd="1" presId="urn:microsoft.com/office/officeart/2005/8/layout/vList5"/>
    <dgm:cxn modelId="{5CFB8C0D-07DC-4D30-91A1-E693AB6A36DD}" srcId="{B888AA96-DB83-4FAD-8DE4-78C46BDCB725}" destId="{26437EFB-1D18-4666-898F-32C51180BAEA}" srcOrd="1" destOrd="0" parTransId="{C5ECCCA2-5EC9-4B58-B4F9-78EF3CB5023B}" sibTransId="{AC938689-6BE4-409C-8B08-38FA8738B3B4}"/>
    <dgm:cxn modelId="{49E7BF2D-177F-4C7C-9B1D-A90A5F4746E5}" type="presOf" srcId="{1D760A89-DB48-4C0D-8C49-E5EE04506AB8}" destId="{C8353410-1A5A-427D-93F9-DE2B1D6CE115}" srcOrd="0" destOrd="3" presId="urn:microsoft.com/office/officeart/2005/8/layout/vList5"/>
    <dgm:cxn modelId="{2FA0C6DD-6324-4D49-A09C-C8A51B689335}" srcId="{B888AA96-DB83-4FAD-8DE4-78C46BDCB725}" destId="{11BF1350-7C70-45E4-BC8A-EC7D69DA3E52}" srcOrd="0" destOrd="0" parTransId="{A10CC70B-29E6-4828-BACE-334A40CDFA01}" sibTransId="{F9010948-35B6-418F-A6C0-C78DF8908230}"/>
    <dgm:cxn modelId="{A44CEC6B-6E11-4B73-BFB3-1E85BEB5308E}" type="presOf" srcId="{EA133EED-9392-4011-B894-B8C6E66E71D0}" destId="{C8353410-1A5A-427D-93F9-DE2B1D6CE115}" srcOrd="0" destOrd="2" presId="urn:microsoft.com/office/officeart/2005/8/layout/vList5"/>
    <dgm:cxn modelId="{B6F6E218-4345-4DA3-B58F-AEEE9D19CEF4}" srcId="{B888AA96-DB83-4FAD-8DE4-78C46BDCB725}" destId="{1D760A89-DB48-4C0D-8C49-E5EE04506AB8}" srcOrd="3" destOrd="0" parTransId="{0B0014FE-4BFA-46A6-889B-CC40037E3E23}" sibTransId="{19F2BBE0-F8D2-440A-A17F-8CE57E6461AA}"/>
    <dgm:cxn modelId="{11FDBC97-F167-4D29-B06C-A6AC4305A726}" srcId="{E068CCA7-953E-4D91-A9A2-B5F929C40384}" destId="{8A42EB0F-DCC5-46D5-A15F-575183549525}" srcOrd="0" destOrd="0" parTransId="{7BE4A9B0-073A-49B8-A183-5E0413A30CA1}" sibTransId="{30D4FA0C-997B-423B-8280-C46130566421}"/>
    <dgm:cxn modelId="{CFD44662-8FCB-45B1-B5E3-383E9A37219B}" srcId="{990550D9-1399-4522-8929-44A80F684CA6}" destId="{E068CCA7-953E-4D91-A9A2-B5F929C40384}" srcOrd="1" destOrd="0" parTransId="{420528FA-EEF8-4DA5-9D83-56F5D941FC4C}" sibTransId="{89BC5EAF-B045-47E0-ACA0-57BDEAE8743B}"/>
    <dgm:cxn modelId="{8C412FBF-ED05-4E94-B3B1-8BAB22CC7C83}" srcId="{B888AA96-DB83-4FAD-8DE4-78C46BDCB725}" destId="{F7BFC60E-650E-4D56-94A7-82FEA118014A}" srcOrd="4" destOrd="0" parTransId="{9C0CDB19-E000-43F8-9015-1EA2B9DFB760}" sibTransId="{A9AF7224-9A3C-4069-BB4A-0816799332E2}"/>
    <dgm:cxn modelId="{C6804BF5-DC7C-4D0E-8BD7-ADFD6A38DD5C}" type="presOf" srcId="{F7BFC60E-650E-4D56-94A7-82FEA118014A}" destId="{C8353410-1A5A-427D-93F9-DE2B1D6CE115}" srcOrd="0" destOrd="4" presId="urn:microsoft.com/office/officeart/2005/8/layout/vList5"/>
    <dgm:cxn modelId="{0A282C97-EE9D-4862-B000-0AE0C993996F}" type="presOf" srcId="{990550D9-1399-4522-8929-44A80F684CA6}" destId="{074BE9F9-15AA-40D2-8E5D-755EE8ADAD3E}" srcOrd="0" destOrd="0" presId="urn:microsoft.com/office/officeart/2005/8/layout/vList5"/>
    <dgm:cxn modelId="{FAA1CA11-A878-4FFC-B675-DFC5D4648A47}" type="presOf" srcId="{E068CCA7-953E-4D91-A9A2-B5F929C40384}" destId="{2DF4B000-E04B-43CD-8BC2-0C2ED81267D6}" srcOrd="0" destOrd="0" presId="urn:microsoft.com/office/officeart/2005/8/layout/vList5"/>
    <dgm:cxn modelId="{A5D96754-4BB5-4CEA-AA71-6C6494767B38}" srcId="{990550D9-1399-4522-8929-44A80F684CA6}" destId="{B888AA96-DB83-4FAD-8DE4-78C46BDCB725}" srcOrd="0" destOrd="0" parTransId="{76D2BC76-5F4D-4674-BD70-6D494FB1C283}" sibTransId="{D567A936-629A-4FC2-954D-571914FE3EAC}"/>
    <dgm:cxn modelId="{5BC046AB-39B1-43DC-B5E7-1EFA35DD6483}" type="presOf" srcId="{8A42EB0F-DCC5-46D5-A15F-575183549525}" destId="{142C38D5-DF99-417B-AD22-5F632F193551}" srcOrd="0" destOrd="0" presId="urn:microsoft.com/office/officeart/2005/8/layout/vList5"/>
    <dgm:cxn modelId="{141CB8BF-E183-4FC7-9B84-D67DE83E9239}" type="presOf" srcId="{B888AA96-DB83-4FAD-8DE4-78C46BDCB725}" destId="{46ABF881-922B-496F-8AB9-6B7190A79BAD}" srcOrd="0" destOrd="0" presId="urn:microsoft.com/office/officeart/2005/8/layout/vList5"/>
    <dgm:cxn modelId="{37B07860-139F-4C38-A9A6-844A985DFBAB}" srcId="{B888AA96-DB83-4FAD-8DE4-78C46BDCB725}" destId="{EA133EED-9392-4011-B894-B8C6E66E71D0}" srcOrd="2" destOrd="0" parTransId="{DAF5B2BB-C769-4656-90A1-315109B33685}" sibTransId="{9AAC7312-5351-4BE9-97DD-97258DC4E2FA}"/>
    <dgm:cxn modelId="{53E6CA8D-39C8-4908-900F-0F1756C9C34B}" srcId="{E068CCA7-953E-4D91-A9A2-B5F929C40384}" destId="{C256F919-896A-492A-81C0-E09FD4808D73}" srcOrd="1" destOrd="0" parTransId="{9913E243-C38C-4132-BA2A-E9E489E160DF}" sibTransId="{F1B58358-EE6A-4D36-BAC7-7A0599FDC1E3}"/>
    <dgm:cxn modelId="{634A8E82-4C2A-40B6-B698-218D3783CECC}" type="presOf" srcId="{C256F919-896A-492A-81C0-E09FD4808D73}" destId="{142C38D5-DF99-417B-AD22-5F632F193551}" srcOrd="0" destOrd="1" presId="urn:microsoft.com/office/officeart/2005/8/layout/vList5"/>
    <dgm:cxn modelId="{96F22127-4D36-4478-8118-4C2A83E41C38}" type="presOf" srcId="{11BF1350-7C70-45E4-BC8A-EC7D69DA3E52}" destId="{C8353410-1A5A-427D-93F9-DE2B1D6CE115}" srcOrd="0" destOrd="0" presId="urn:microsoft.com/office/officeart/2005/8/layout/vList5"/>
    <dgm:cxn modelId="{675F9D89-13AA-4640-A1B8-6BF4591ACC1A}" type="presParOf" srcId="{074BE9F9-15AA-40D2-8E5D-755EE8ADAD3E}" destId="{B88135A5-B470-4353-8D86-CB6D85A812A0}" srcOrd="0" destOrd="0" presId="urn:microsoft.com/office/officeart/2005/8/layout/vList5"/>
    <dgm:cxn modelId="{31ACBEEC-5172-4224-A8DA-2B052D86CCC9}" type="presParOf" srcId="{B88135A5-B470-4353-8D86-CB6D85A812A0}" destId="{46ABF881-922B-496F-8AB9-6B7190A79BAD}" srcOrd="0" destOrd="0" presId="urn:microsoft.com/office/officeart/2005/8/layout/vList5"/>
    <dgm:cxn modelId="{E47C6A99-CE1B-4849-A3C7-6ACFC01E46C4}" type="presParOf" srcId="{B88135A5-B470-4353-8D86-CB6D85A812A0}" destId="{C8353410-1A5A-427D-93F9-DE2B1D6CE115}" srcOrd="1" destOrd="0" presId="urn:microsoft.com/office/officeart/2005/8/layout/vList5"/>
    <dgm:cxn modelId="{A02C8AB7-1E0C-477F-B5D3-4513E4376C07}" type="presParOf" srcId="{074BE9F9-15AA-40D2-8E5D-755EE8ADAD3E}" destId="{DF128F05-0D19-45B5-8C14-58F44E65DD7F}" srcOrd="1" destOrd="0" presId="urn:microsoft.com/office/officeart/2005/8/layout/vList5"/>
    <dgm:cxn modelId="{1E12E7B1-9032-4353-BE63-FDF6C72105AB}" type="presParOf" srcId="{074BE9F9-15AA-40D2-8E5D-755EE8ADAD3E}" destId="{58D8B4EF-8D06-44AD-91F6-57FC96BB17F5}" srcOrd="2" destOrd="0" presId="urn:microsoft.com/office/officeart/2005/8/layout/vList5"/>
    <dgm:cxn modelId="{A2204EED-A196-4BBA-84F3-38CCD4FDB660}" type="presParOf" srcId="{58D8B4EF-8D06-44AD-91F6-57FC96BB17F5}" destId="{2DF4B000-E04B-43CD-8BC2-0C2ED81267D6}" srcOrd="0" destOrd="0" presId="urn:microsoft.com/office/officeart/2005/8/layout/vList5"/>
    <dgm:cxn modelId="{80B5F256-3AA9-44DB-931A-ED4088D6AC7C}" type="presParOf" srcId="{58D8B4EF-8D06-44AD-91F6-57FC96BB17F5}" destId="{142C38D5-DF99-417B-AD22-5F632F19355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3d5" qsCatId="3D" csTypeId="urn:microsoft.com/office/officeart/2005/8/colors/accent2_1" csCatId="accent2" phldr="1"/>
      <dgm:spPr/>
      <dgm:t>
        <a:bodyPr/>
        <a:lstStyle/>
        <a:p>
          <a:endParaRPr lang="en-US"/>
        </a:p>
      </dgm:t>
    </dgm:pt>
    <dgm:pt modelId="{DA8253C5-8501-4D17-B3AC-A396259AC2ED}">
      <dgm:prSet custT="1"/>
      <dgm:spPr/>
      <dgm:t>
        <a:bodyPr/>
        <a:lstStyle/>
        <a:p>
          <a:pPr algn="ctr" rtl="1"/>
          <a:r>
            <a:rPr lang="fa-IR" sz="2800" b="1" dirty="0" smtClean="0">
              <a:latin typeface="ذ ظشق"/>
              <a:cs typeface="B Nazanin" pitchFamily="2" charset="-78"/>
            </a:rPr>
            <a:t>تبصره</a:t>
          </a:r>
          <a:endParaRPr lang="en-US" sz="2800" b="1" dirty="0">
            <a:latin typeface="ذ ظشق"/>
            <a:cs typeface="B Nazanin" pitchFamily="2" charset="-78"/>
          </a:endParaRPr>
        </a:p>
      </dgm:t>
    </dgm:pt>
    <dgm:pt modelId="{161C24EC-7497-4A29-BA5F-6F2FCA0636E6}" type="parTrans" cxnId="{CF98BBEA-2CDC-4DA1-9A18-D288BFF9479D}">
      <dgm:prSet/>
      <dgm:spPr/>
      <dgm:t>
        <a:bodyPr/>
        <a:lstStyle/>
        <a:p>
          <a:endParaRPr lang="en-US">
            <a:latin typeface="ذ ظشق"/>
            <a:cs typeface="B Zar" pitchFamily="2" charset="-78"/>
          </a:endParaRPr>
        </a:p>
      </dgm:t>
    </dgm:pt>
    <dgm:pt modelId="{9C698EB8-16A5-4BA6-AB66-5497F7FC2740}" type="sibTrans" cxnId="{CF98BBEA-2CDC-4DA1-9A18-D288BFF9479D}">
      <dgm:prSet/>
      <dgm:spPr/>
      <dgm:t>
        <a:bodyPr/>
        <a:lstStyle/>
        <a:p>
          <a:endParaRPr lang="en-US">
            <a:latin typeface="ذ ظشق"/>
            <a:cs typeface="B Zar" pitchFamily="2" charset="-78"/>
          </a:endParaRPr>
        </a:p>
      </dgm:t>
    </dgm:pt>
    <dgm:pt modelId="{5C1DC04B-64BA-41C7-A30A-39B42E4421C0}">
      <dgm:prSet custT="1"/>
      <dgm:spPr/>
      <dgm:t>
        <a:bodyPr/>
        <a:lstStyle/>
        <a:p>
          <a:pPr algn="justLow" rtl="1"/>
          <a:r>
            <a:rPr lang="fa-IR" sz="2400" b="1" dirty="0" smtClean="0">
              <a:cs typeface="B Nazanin" pitchFamily="2" charset="-78"/>
            </a:rPr>
            <a:t>شرکت‌ها و مؤسسات دولتي که شمول قوانين و مقررات عمومي به آن‌ها مستلزم ذکر يا تصريح نام است، از جمله </a:t>
          </a:r>
          <a:r>
            <a:rPr lang="fa-IR" sz="2400" b="1" u="sng" dirty="0" smtClean="0">
              <a:cs typeface="B Nazanin" pitchFamily="2" charset="-78"/>
            </a:rPr>
            <a:t>شرکت ملي نفت ايران و شرکت‌هاي تابعه و وابسته به وزارت نفت و شرکت‌هاي تابعۀ آن‌ها</a:t>
          </a:r>
          <a:r>
            <a:rPr lang="fa-IR" sz="2400" b="1" dirty="0" smtClean="0">
              <a:cs typeface="B Nazanin" pitchFamily="2" charset="-78"/>
            </a:rPr>
            <a:t>، سازمان گسترش و نوسازي صنايع ايران و شرکت‌هاي تابعۀ آن، سازمان توسعه و نوسازي معادن و صنايع معدني ايران و شرکت‌هاي تابعۀ آن‌ها، مشمول شرايط بند الف اين ماده مي‌باشند.</a:t>
          </a:r>
          <a:endParaRPr lang="en-US" sz="2400" u="none" dirty="0">
            <a:latin typeface="ذ ظشق"/>
            <a:cs typeface="B Nazanin" pitchFamily="2" charset="-78"/>
          </a:endParaRPr>
        </a:p>
      </dgm:t>
    </dgm:pt>
    <dgm:pt modelId="{25707DD2-8B34-4082-B142-E3389D753994}" type="parTrans" cxnId="{406E12D0-D8B6-4DE6-9F23-441AD54FCEB8}">
      <dgm:prSet/>
      <dgm:spPr/>
      <dgm:t>
        <a:bodyPr/>
        <a:lstStyle/>
        <a:p>
          <a:endParaRPr lang="en-US">
            <a:latin typeface="ذ ظشق"/>
            <a:cs typeface="B Zar" pitchFamily="2" charset="-78"/>
          </a:endParaRPr>
        </a:p>
      </dgm:t>
    </dgm:pt>
    <dgm:pt modelId="{BCD072DE-899C-4946-B386-5B6158AAF2E2}" type="sibTrans" cxnId="{406E12D0-D8B6-4DE6-9F23-441AD54FCEB8}">
      <dgm:prSet/>
      <dgm:spPr/>
      <dgm:t>
        <a:bodyPr/>
        <a:lstStyle/>
        <a:p>
          <a:endParaRPr lang="en-US">
            <a:latin typeface="ذ ظشق"/>
            <a:cs typeface="B Zar" pitchFamily="2" charset="-78"/>
          </a:endParaRPr>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CCCE5F58-9BB1-4227-A17C-D14179E030C0}" type="pres">
      <dgm:prSet presAssocID="{DA8253C5-8501-4D17-B3AC-A396259AC2ED}" presName="parentLin" presStyleCnt="0"/>
      <dgm:spPr/>
      <dgm:t>
        <a:bodyPr/>
        <a:lstStyle/>
        <a:p>
          <a:endParaRPr lang="en-US"/>
        </a:p>
      </dgm:t>
    </dgm:pt>
    <dgm:pt modelId="{53FE5954-C555-4956-8B26-EADFB4373DC8}" type="pres">
      <dgm:prSet presAssocID="{DA8253C5-8501-4D17-B3AC-A396259AC2ED}" presName="parentLeftMargin" presStyleLbl="node1" presStyleIdx="0" presStyleCnt="1"/>
      <dgm:spPr/>
      <dgm:t>
        <a:bodyPr/>
        <a:lstStyle/>
        <a:p>
          <a:endParaRPr lang="en-US"/>
        </a:p>
      </dgm:t>
    </dgm:pt>
    <dgm:pt modelId="{2B22F8FC-3FDD-4C03-A9CF-F26740C6558C}" type="pres">
      <dgm:prSet presAssocID="{DA8253C5-8501-4D17-B3AC-A396259AC2ED}" presName="parentText" presStyleLbl="node1" presStyleIdx="0" presStyleCnt="1" custScaleY="56404" custLinFactNeighborX="29630" custLinFactNeighborY="-34912">
        <dgm:presLayoutVars>
          <dgm:chMax val="0"/>
          <dgm:bulletEnabled val="1"/>
        </dgm:presLayoutVars>
      </dgm:prSet>
      <dgm:spPr/>
      <dgm:t>
        <a:bodyPr/>
        <a:lstStyle/>
        <a:p>
          <a:endParaRPr lang="en-US"/>
        </a:p>
      </dgm:t>
    </dgm:pt>
    <dgm:pt modelId="{449948AC-2061-49CF-AE24-8BFE3D86600F}" type="pres">
      <dgm:prSet presAssocID="{DA8253C5-8501-4D17-B3AC-A396259AC2ED}" presName="negativeSpace" presStyleCnt="0"/>
      <dgm:spPr/>
      <dgm:t>
        <a:bodyPr/>
        <a:lstStyle/>
        <a:p>
          <a:endParaRPr lang="en-US"/>
        </a:p>
      </dgm:t>
    </dgm:pt>
    <dgm:pt modelId="{A640B782-A818-4466-A005-5EA73B50600B}" type="pres">
      <dgm:prSet presAssocID="{DA8253C5-8501-4D17-B3AC-A396259AC2ED}" presName="childText" presStyleLbl="conFgAcc1" presStyleIdx="0" presStyleCnt="1" custScaleY="80690">
        <dgm:presLayoutVars>
          <dgm:bulletEnabled val="1"/>
        </dgm:presLayoutVars>
      </dgm:prSet>
      <dgm:spPr>
        <a:prstGeom prst="doubleWave">
          <a:avLst/>
        </a:prstGeom>
      </dgm:spPr>
      <dgm:t>
        <a:bodyPr/>
        <a:lstStyle/>
        <a:p>
          <a:endParaRPr lang="en-US"/>
        </a:p>
      </dgm:t>
    </dgm:pt>
  </dgm:ptLst>
  <dgm:cxnLst>
    <dgm:cxn modelId="{24275325-A145-40C0-B644-91B8A3600040}" type="presOf" srcId="{5C1DC04B-64BA-41C7-A30A-39B42E4421C0}" destId="{A640B782-A818-4466-A005-5EA73B50600B}" srcOrd="0" destOrd="0" presId="urn:microsoft.com/office/officeart/2005/8/layout/list1"/>
    <dgm:cxn modelId="{5F088231-9D2A-4C71-9FD5-0906A6A338F3}" type="presOf" srcId="{8D04A69E-D420-4816-8822-DD5FE2966501}" destId="{3F8C8F5F-2417-4B7C-A829-95500BDA1A2A}" srcOrd="0" destOrd="0" presId="urn:microsoft.com/office/officeart/2005/8/layout/list1"/>
    <dgm:cxn modelId="{CF98BBEA-2CDC-4DA1-9A18-D288BFF9479D}" srcId="{8D04A69E-D420-4816-8822-DD5FE2966501}" destId="{DA8253C5-8501-4D17-B3AC-A396259AC2ED}" srcOrd="0" destOrd="0" parTransId="{161C24EC-7497-4A29-BA5F-6F2FCA0636E6}" sibTransId="{9C698EB8-16A5-4BA6-AB66-5497F7FC2740}"/>
    <dgm:cxn modelId="{2CB2ECD4-8263-4250-8231-189891C9F53A}" type="presOf" srcId="{DA8253C5-8501-4D17-B3AC-A396259AC2ED}" destId="{53FE5954-C555-4956-8B26-EADFB4373DC8}" srcOrd="0" destOrd="0" presId="urn:microsoft.com/office/officeart/2005/8/layout/list1"/>
    <dgm:cxn modelId="{ABC08533-33FC-40EE-A0C8-DE5C6982DFDE}" type="presOf" srcId="{DA8253C5-8501-4D17-B3AC-A396259AC2ED}" destId="{2B22F8FC-3FDD-4C03-A9CF-F26740C6558C}" srcOrd="1" destOrd="0" presId="urn:microsoft.com/office/officeart/2005/8/layout/list1"/>
    <dgm:cxn modelId="{406E12D0-D8B6-4DE6-9F23-441AD54FCEB8}" srcId="{DA8253C5-8501-4D17-B3AC-A396259AC2ED}" destId="{5C1DC04B-64BA-41C7-A30A-39B42E4421C0}" srcOrd="0" destOrd="0" parTransId="{25707DD2-8B34-4082-B142-E3389D753994}" sibTransId="{BCD072DE-899C-4946-B386-5B6158AAF2E2}"/>
    <dgm:cxn modelId="{A34832D9-DEBC-4DB8-9E72-45816C46B671}" type="presParOf" srcId="{3F8C8F5F-2417-4B7C-A829-95500BDA1A2A}" destId="{CCCE5F58-9BB1-4227-A17C-D14179E030C0}" srcOrd="0" destOrd="0" presId="urn:microsoft.com/office/officeart/2005/8/layout/list1"/>
    <dgm:cxn modelId="{62A655EB-6067-4EDA-B8A9-5FBB6E90AA9F}" type="presParOf" srcId="{CCCE5F58-9BB1-4227-A17C-D14179E030C0}" destId="{53FE5954-C555-4956-8B26-EADFB4373DC8}" srcOrd="0" destOrd="0" presId="urn:microsoft.com/office/officeart/2005/8/layout/list1"/>
    <dgm:cxn modelId="{39D88037-6CA4-43C4-8C96-F7AFF096103A}" type="presParOf" srcId="{CCCE5F58-9BB1-4227-A17C-D14179E030C0}" destId="{2B22F8FC-3FDD-4C03-A9CF-F26740C6558C}" srcOrd="1" destOrd="0" presId="urn:microsoft.com/office/officeart/2005/8/layout/list1"/>
    <dgm:cxn modelId="{6A62A64A-CDB5-491A-9EA4-DBFC5AE74217}" type="presParOf" srcId="{3F8C8F5F-2417-4B7C-A829-95500BDA1A2A}" destId="{449948AC-2061-49CF-AE24-8BFE3D86600F}" srcOrd="1" destOrd="0" presId="urn:microsoft.com/office/officeart/2005/8/layout/list1"/>
    <dgm:cxn modelId="{1D0455D8-1EE9-4CC7-8FC9-EAED8BB217BA}" type="presParOf" srcId="{3F8C8F5F-2417-4B7C-A829-95500BDA1A2A}" destId="{A640B782-A818-4466-A005-5EA73B50600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775F7DC-B515-4373-805A-2632863F03E4}"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C65031C3-362E-4AA1-91CE-1237FF7523A7}">
      <dgm:prSet/>
      <dgm:spPr/>
      <dgm:t>
        <a:bodyPr/>
        <a:lstStyle/>
        <a:p>
          <a:pPr rtl="1"/>
          <a:r>
            <a:rPr lang="fa-IR" dirty="0" smtClean="0">
              <a:cs typeface="B Mitra" pitchFamily="2" charset="-78"/>
            </a:rPr>
            <a:t>استصناع در باب استفعال از مصدر صنع، به معني درخواست ساخت است. منظور از استصناع خريد كالايي است كه طبق سفارش خريدار تهيه مي‌شود. اين در حالي است كه در موسوعه جمال عبدالناصر، بيع استصناع تعريف شده "قراردادي بر كالاي در ذمه كه ساخت آن مطابق خصوصيات و شرايط معين شده در قرارداد و در مقابل بهاي معين صورت مي‌گيرد." </a:t>
          </a:r>
          <a:endParaRPr lang="en-US" dirty="0">
            <a:cs typeface="B Mitra" pitchFamily="2" charset="-78"/>
          </a:endParaRPr>
        </a:p>
      </dgm:t>
    </dgm:pt>
    <dgm:pt modelId="{5D27D3CE-FCEB-4A96-B39E-973F88F56CDB}" type="parTrans" cxnId="{541A55AD-7DB4-42E4-AAB5-1C90F7B9B430}">
      <dgm:prSet/>
      <dgm:spPr/>
      <dgm:t>
        <a:bodyPr/>
        <a:lstStyle/>
        <a:p>
          <a:endParaRPr lang="en-US"/>
        </a:p>
      </dgm:t>
    </dgm:pt>
    <dgm:pt modelId="{2CE453FA-81C2-415E-B327-C01089E44173}" type="sibTrans" cxnId="{541A55AD-7DB4-42E4-AAB5-1C90F7B9B430}">
      <dgm:prSet/>
      <dgm:spPr/>
      <dgm:t>
        <a:bodyPr/>
        <a:lstStyle/>
        <a:p>
          <a:endParaRPr lang="en-US"/>
        </a:p>
      </dgm:t>
    </dgm:pt>
    <dgm:pt modelId="{FE6A91F6-26B7-4B39-A28F-ADFF07E09950}" type="pres">
      <dgm:prSet presAssocID="{B775F7DC-B515-4373-805A-2632863F03E4}" presName="diagram" presStyleCnt="0">
        <dgm:presLayoutVars>
          <dgm:chPref val="1"/>
          <dgm:dir/>
          <dgm:animOne val="branch"/>
          <dgm:animLvl val="lvl"/>
          <dgm:resizeHandles/>
        </dgm:presLayoutVars>
      </dgm:prSet>
      <dgm:spPr/>
      <dgm:t>
        <a:bodyPr/>
        <a:lstStyle/>
        <a:p>
          <a:endParaRPr lang="en-US"/>
        </a:p>
      </dgm:t>
    </dgm:pt>
    <dgm:pt modelId="{9B22E679-69AD-4731-BA4E-E48A971C1FB6}" type="pres">
      <dgm:prSet presAssocID="{C65031C3-362E-4AA1-91CE-1237FF7523A7}" presName="root" presStyleCnt="0"/>
      <dgm:spPr/>
    </dgm:pt>
    <dgm:pt modelId="{D3162111-72B2-43D0-AAF0-03BDE2D96163}" type="pres">
      <dgm:prSet presAssocID="{C65031C3-362E-4AA1-91CE-1237FF7523A7}" presName="rootComposite" presStyleCnt="0"/>
      <dgm:spPr/>
    </dgm:pt>
    <dgm:pt modelId="{3864695B-19C1-441C-91BF-DA6825E34918}" type="pres">
      <dgm:prSet presAssocID="{C65031C3-362E-4AA1-91CE-1237FF7523A7}" presName="rootText" presStyleLbl="node1" presStyleIdx="0" presStyleCnt="1" custScaleX="165848"/>
      <dgm:spPr/>
      <dgm:t>
        <a:bodyPr/>
        <a:lstStyle/>
        <a:p>
          <a:endParaRPr lang="en-US"/>
        </a:p>
      </dgm:t>
    </dgm:pt>
    <dgm:pt modelId="{640D6053-A132-410F-B944-D573290F50DF}" type="pres">
      <dgm:prSet presAssocID="{C65031C3-362E-4AA1-91CE-1237FF7523A7}" presName="rootConnector" presStyleLbl="node1" presStyleIdx="0" presStyleCnt="1"/>
      <dgm:spPr/>
      <dgm:t>
        <a:bodyPr/>
        <a:lstStyle/>
        <a:p>
          <a:endParaRPr lang="en-US"/>
        </a:p>
      </dgm:t>
    </dgm:pt>
    <dgm:pt modelId="{0957EAE6-D720-422F-8BF5-FE7FA32479CA}" type="pres">
      <dgm:prSet presAssocID="{C65031C3-362E-4AA1-91CE-1237FF7523A7}" presName="childShape" presStyleCnt="0"/>
      <dgm:spPr/>
    </dgm:pt>
  </dgm:ptLst>
  <dgm:cxnLst>
    <dgm:cxn modelId="{A53B3A98-68C2-40B2-B809-A5A5568A6902}" type="presOf" srcId="{C65031C3-362E-4AA1-91CE-1237FF7523A7}" destId="{640D6053-A132-410F-B944-D573290F50DF}" srcOrd="1" destOrd="0" presId="urn:microsoft.com/office/officeart/2005/8/layout/hierarchy3"/>
    <dgm:cxn modelId="{00372DF7-A38F-49A7-88D5-3E9811F20642}" type="presOf" srcId="{C65031C3-362E-4AA1-91CE-1237FF7523A7}" destId="{3864695B-19C1-441C-91BF-DA6825E34918}" srcOrd="0" destOrd="0" presId="urn:microsoft.com/office/officeart/2005/8/layout/hierarchy3"/>
    <dgm:cxn modelId="{541A55AD-7DB4-42E4-AAB5-1C90F7B9B430}" srcId="{B775F7DC-B515-4373-805A-2632863F03E4}" destId="{C65031C3-362E-4AA1-91CE-1237FF7523A7}" srcOrd="0" destOrd="0" parTransId="{5D27D3CE-FCEB-4A96-B39E-973F88F56CDB}" sibTransId="{2CE453FA-81C2-415E-B327-C01089E44173}"/>
    <dgm:cxn modelId="{94317F0F-CB16-4A8B-93DB-9C91F2161F9A}" type="presOf" srcId="{B775F7DC-B515-4373-805A-2632863F03E4}" destId="{FE6A91F6-26B7-4B39-A28F-ADFF07E09950}" srcOrd="0" destOrd="0" presId="urn:microsoft.com/office/officeart/2005/8/layout/hierarchy3"/>
    <dgm:cxn modelId="{CC0B4880-31E0-4967-BF68-C3CC27FD57AC}" type="presParOf" srcId="{FE6A91F6-26B7-4B39-A28F-ADFF07E09950}" destId="{9B22E679-69AD-4731-BA4E-E48A971C1FB6}" srcOrd="0" destOrd="0" presId="urn:microsoft.com/office/officeart/2005/8/layout/hierarchy3"/>
    <dgm:cxn modelId="{BE5ED070-DBBB-4B47-86A3-C38AF6309335}" type="presParOf" srcId="{9B22E679-69AD-4731-BA4E-E48A971C1FB6}" destId="{D3162111-72B2-43D0-AAF0-03BDE2D96163}" srcOrd="0" destOrd="0" presId="urn:microsoft.com/office/officeart/2005/8/layout/hierarchy3"/>
    <dgm:cxn modelId="{28AABFE5-0A59-4C51-B767-382B3C8435D9}" type="presParOf" srcId="{D3162111-72B2-43D0-AAF0-03BDE2D96163}" destId="{3864695B-19C1-441C-91BF-DA6825E34918}" srcOrd="0" destOrd="0" presId="urn:microsoft.com/office/officeart/2005/8/layout/hierarchy3"/>
    <dgm:cxn modelId="{EE1CEE60-B927-4FDF-89E9-2BE43BC5C016}" type="presParOf" srcId="{D3162111-72B2-43D0-AAF0-03BDE2D96163}" destId="{640D6053-A132-410F-B944-D573290F50DF}" srcOrd="1" destOrd="0" presId="urn:microsoft.com/office/officeart/2005/8/layout/hierarchy3"/>
    <dgm:cxn modelId="{52081A12-44C2-4340-A65C-9302BC429BFE}" type="presParOf" srcId="{9B22E679-69AD-4731-BA4E-E48A971C1FB6}" destId="{0957EAE6-D720-422F-8BF5-FE7FA32479C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simple5" qsCatId="simple" csTypeId="urn:microsoft.com/office/officeart/2005/8/colors/accent2_1" csCatId="accent2" phldr="1"/>
      <dgm:spPr/>
      <dgm:t>
        <a:bodyPr/>
        <a:lstStyle/>
        <a:p>
          <a:endParaRPr lang="en-US"/>
        </a:p>
      </dgm:t>
    </dgm:pt>
    <dgm:pt modelId="{DA8253C5-8501-4D17-B3AC-A396259AC2ED}">
      <dgm:prSet custT="1"/>
      <dgm:spPr/>
      <dgm:t>
        <a:bodyPr/>
        <a:lstStyle/>
        <a:p>
          <a:pPr algn="ctr" rtl="1"/>
          <a:r>
            <a:rPr lang="fa-IR" sz="2800" b="1" dirty="0" smtClean="0">
              <a:latin typeface="ذ ظشق"/>
              <a:cs typeface="B Titr" pitchFamily="2" charset="-78"/>
            </a:rPr>
            <a:t>تعريف</a:t>
          </a:r>
          <a:endParaRPr lang="en-US" sz="2800" b="1" dirty="0">
            <a:latin typeface="ذ ظشق"/>
            <a:cs typeface="B Titr" pitchFamily="2" charset="-78"/>
          </a:endParaRPr>
        </a:p>
      </dgm:t>
    </dgm:pt>
    <dgm:pt modelId="{161C24EC-7497-4A29-BA5F-6F2FCA0636E6}" type="parTrans" cxnId="{CF98BBEA-2CDC-4DA1-9A18-D288BFF9479D}">
      <dgm:prSet/>
      <dgm:spPr/>
      <dgm:t>
        <a:bodyPr/>
        <a:lstStyle/>
        <a:p>
          <a:endParaRPr lang="en-US">
            <a:latin typeface="ذ ظشق"/>
            <a:cs typeface="B Zar" pitchFamily="2" charset="-78"/>
          </a:endParaRPr>
        </a:p>
      </dgm:t>
    </dgm:pt>
    <dgm:pt modelId="{9C698EB8-16A5-4BA6-AB66-5497F7FC2740}" type="sibTrans" cxnId="{CF98BBEA-2CDC-4DA1-9A18-D288BFF9479D}">
      <dgm:prSet/>
      <dgm:spPr/>
      <dgm:t>
        <a:bodyPr/>
        <a:lstStyle/>
        <a:p>
          <a:endParaRPr lang="en-US">
            <a:latin typeface="ذ ظشق"/>
            <a:cs typeface="B Zar" pitchFamily="2" charset="-78"/>
          </a:endParaRPr>
        </a:p>
      </dgm:t>
    </dgm:pt>
    <dgm:pt modelId="{5C1DC04B-64BA-41C7-A30A-39B42E4421C0}">
      <dgm:prSet custT="1">
        <dgm:style>
          <a:lnRef idx="1">
            <a:schemeClr val="accent1"/>
          </a:lnRef>
          <a:fillRef idx="2">
            <a:schemeClr val="accent1"/>
          </a:fillRef>
          <a:effectRef idx="1">
            <a:schemeClr val="accent1"/>
          </a:effectRef>
          <a:fontRef idx="minor">
            <a:schemeClr val="dk1"/>
          </a:fontRef>
        </dgm:style>
      </dgm:prSet>
      <dgm:spPr/>
      <dgm:t>
        <a:bodyPr tIns="0" bIns="0"/>
        <a:lstStyle/>
        <a:p>
          <a:pPr algn="justLow" rtl="1"/>
          <a:r>
            <a:rPr lang="fa-IR" sz="2400" dirty="0" smtClean="0">
              <a:ea typeface="Times New Roman" pitchFamily="18" charset="0"/>
              <a:cs typeface="B Mitra" pitchFamily="2" charset="-78"/>
            </a:rPr>
            <a:t>حوزة پيشرفته‌اي از صنعت تأمين مالي است كه از طريق طراحي روش‌هاي تأمين مالي نسبتًا پيچيده و با كاربرد اوراق و ابزارهاي مالي خاص در قالب شكل‌گيري بازارها، نيازهاي مالي سرمايه‌گذاران را تأمين مي‌كند. ا</a:t>
          </a:r>
          <a:r>
            <a:rPr lang="ar-SA" sz="2400" dirty="0" smtClean="0">
              <a:ea typeface="Times New Roman" pitchFamily="18" charset="0"/>
              <a:cs typeface="B Mitra" pitchFamily="2" charset="-78"/>
            </a:rPr>
            <a:t>ي</a:t>
          </a:r>
          <a:r>
            <a:rPr lang="fa-IR" sz="2400" dirty="0" smtClean="0">
              <a:ea typeface="Times New Roman" pitchFamily="18" charset="0"/>
              <a:cs typeface="B Mitra" pitchFamily="2" charset="-78"/>
            </a:rPr>
            <a:t>ن دسته از روش‌ها، تعريف و حدود معيني ندارد</a:t>
          </a:r>
          <a:r>
            <a:rPr lang="en-US" sz="2400" dirty="0" smtClean="0">
              <a:ea typeface="Times New Roman" pitchFamily="18" charset="0"/>
              <a:cs typeface="B Mitra" pitchFamily="2" charset="-78"/>
            </a:rPr>
            <a:t>.</a:t>
          </a:r>
          <a:r>
            <a:rPr lang="fa-IR" sz="2400" dirty="0" smtClean="0">
              <a:ea typeface="Times New Roman" pitchFamily="18" charset="0"/>
              <a:cs typeface="B Mitra" pitchFamily="2" charset="-78"/>
            </a:rPr>
            <a:t> اين روش </a:t>
          </a:r>
          <a:r>
            <a:rPr lang="ar-SA" sz="2400" dirty="0" smtClean="0">
              <a:ea typeface="Times New Roman" pitchFamily="18" charset="0"/>
              <a:cs typeface="B Mitra" pitchFamily="2" charset="-78"/>
            </a:rPr>
            <a:t>به </a:t>
          </a:r>
          <a:r>
            <a:rPr lang="fa-IR" sz="2400" dirty="0" smtClean="0">
              <a:ea typeface="Times New Roman" pitchFamily="18" charset="0"/>
              <a:cs typeface="B Mitra" pitchFamily="2" charset="-78"/>
            </a:rPr>
            <a:t>شرايط طرفين و اقتضاي پروژه</a:t>
          </a:r>
          <a:r>
            <a:rPr lang="ar-SA" sz="2400" dirty="0" smtClean="0">
              <a:ea typeface="Times New Roman" pitchFamily="18" charset="0"/>
              <a:cs typeface="B Mitra" pitchFamily="2" charset="-78"/>
            </a:rPr>
            <a:t>، نوع نيازها و نوع توافقات بستگي دار</a:t>
          </a:r>
          <a:r>
            <a:rPr lang="fa-IR" sz="2400" dirty="0" smtClean="0">
              <a:ea typeface="Times New Roman" pitchFamily="18" charset="0"/>
              <a:cs typeface="B Mitra" pitchFamily="2" charset="-78"/>
            </a:rPr>
            <a:t>د و براي شرکت‌هايي که نيازهاي مالي خاصي دارند که با روش‌هاي سنتي تأمين مالي مثل وام پاسخ داده نمي‌شود، پيشنهاد مي‌گردد.</a:t>
          </a:r>
          <a:endParaRPr lang="en-US" sz="2400" u="none" dirty="0">
            <a:latin typeface="ذ ظشق"/>
            <a:cs typeface="B Mitra" pitchFamily="2" charset="-78"/>
          </a:endParaRPr>
        </a:p>
      </dgm:t>
    </dgm:pt>
    <dgm:pt modelId="{25707DD2-8B34-4082-B142-E3389D753994}" type="parTrans" cxnId="{406E12D0-D8B6-4DE6-9F23-441AD54FCEB8}">
      <dgm:prSet/>
      <dgm:spPr/>
      <dgm:t>
        <a:bodyPr/>
        <a:lstStyle/>
        <a:p>
          <a:endParaRPr lang="en-US">
            <a:latin typeface="ذ ظشق"/>
            <a:cs typeface="B Zar" pitchFamily="2" charset="-78"/>
          </a:endParaRPr>
        </a:p>
      </dgm:t>
    </dgm:pt>
    <dgm:pt modelId="{BCD072DE-899C-4946-B386-5B6158AAF2E2}" type="sibTrans" cxnId="{406E12D0-D8B6-4DE6-9F23-441AD54FCEB8}">
      <dgm:prSet/>
      <dgm:spPr/>
      <dgm:t>
        <a:bodyPr/>
        <a:lstStyle/>
        <a:p>
          <a:endParaRPr lang="en-US">
            <a:latin typeface="ذ ظشق"/>
            <a:cs typeface="B Zar" pitchFamily="2" charset="-78"/>
          </a:endParaRPr>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CCCE5F58-9BB1-4227-A17C-D14179E030C0}" type="pres">
      <dgm:prSet presAssocID="{DA8253C5-8501-4D17-B3AC-A396259AC2ED}" presName="parentLin" presStyleCnt="0"/>
      <dgm:spPr/>
      <dgm:t>
        <a:bodyPr/>
        <a:lstStyle/>
        <a:p>
          <a:endParaRPr lang="en-US"/>
        </a:p>
      </dgm:t>
    </dgm:pt>
    <dgm:pt modelId="{53FE5954-C555-4956-8B26-EADFB4373DC8}" type="pres">
      <dgm:prSet presAssocID="{DA8253C5-8501-4D17-B3AC-A396259AC2ED}" presName="parentLeftMargin" presStyleLbl="node1" presStyleIdx="0" presStyleCnt="1"/>
      <dgm:spPr/>
      <dgm:t>
        <a:bodyPr/>
        <a:lstStyle/>
        <a:p>
          <a:endParaRPr lang="en-US"/>
        </a:p>
      </dgm:t>
    </dgm:pt>
    <dgm:pt modelId="{2B22F8FC-3FDD-4C03-A9CF-F26740C6558C}" type="pres">
      <dgm:prSet presAssocID="{DA8253C5-8501-4D17-B3AC-A396259AC2ED}" presName="parentText" presStyleLbl="node1" presStyleIdx="0" presStyleCnt="1" custScaleY="51929" custLinFactNeighborX="11111" custLinFactNeighborY="-39302">
        <dgm:presLayoutVars>
          <dgm:chMax val="0"/>
          <dgm:bulletEnabled val="1"/>
        </dgm:presLayoutVars>
      </dgm:prSet>
      <dgm:spPr/>
      <dgm:t>
        <a:bodyPr/>
        <a:lstStyle/>
        <a:p>
          <a:endParaRPr lang="en-US"/>
        </a:p>
      </dgm:t>
    </dgm:pt>
    <dgm:pt modelId="{449948AC-2061-49CF-AE24-8BFE3D86600F}" type="pres">
      <dgm:prSet presAssocID="{DA8253C5-8501-4D17-B3AC-A396259AC2ED}" presName="negativeSpace" presStyleCnt="0"/>
      <dgm:spPr/>
      <dgm:t>
        <a:bodyPr/>
        <a:lstStyle/>
        <a:p>
          <a:endParaRPr lang="en-US"/>
        </a:p>
      </dgm:t>
    </dgm:pt>
    <dgm:pt modelId="{A640B782-A818-4466-A005-5EA73B50600B}" type="pres">
      <dgm:prSet presAssocID="{DA8253C5-8501-4D17-B3AC-A396259AC2ED}" presName="childText" presStyleLbl="conFgAcc1" presStyleIdx="0" presStyleCnt="1" custScaleY="103697" custLinFactNeighborY="25795">
        <dgm:presLayoutVars>
          <dgm:bulletEnabled val="1"/>
        </dgm:presLayoutVars>
      </dgm:prSet>
      <dgm:spPr>
        <a:prstGeom prst="doubleWave">
          <a:avLst/>
        </a:prstGeom>
      </dgm:spPr>
      <dgm:t>
        <a:bodyPr/>
        <a:lstStyle/>
        <a:p>
          <a:endParaRPr lang="en-US"/>
        </a:p>
      </dgm:t>
    </dgm:pt>
  </dgm:ptLst>
  <dgm:cxnLst>
    <dgm:cxn modelId="{A3E67334-D089-4217-AF44-EDF2A0CBAE83}" type="presOf" srcId="{DA8253C5-8501-4D17-B3AC-A396259AC2ED}" destId="{53FE5954-C555-4956-8B26-EADFB4373DC8}" srcOrd="0" destOrd="0" presId="urn:microsoft.com/office/officeart/2005/8/layout/list1"/>
    <dgm:cxn modelId="{CF98BBEA-2CDC-4DA1-9A18-D288BFF9479D}" srcId="{8D04A69E-D420-4816-8822-DD5FE2966501}" destId="{DA8253C5-8501-4D17-B3AC-A396259AC2ED}" srcOrd="0" destOrd="0" parTransId="{161C24EC-7497-4A29-BA5F-6F2FCA0636E6}" sibTransId="{9C698EB8-16A5-4BA6-AB66-5497F7FC2740}"/>
    <dgm:cxn modelId="{BF3D7CFC-8416-4A79-8ED7-5AAB33C94174}" type="presOf" srcId="{DA8253C5-8501-4D17-B3AC-A396259AC2ED}" destId="{2B22F8FC-3FDD-4C03-A9CF-F26740C6558C}" srcOrd="1" destOrd="0" presId="urn:microsoft.com/office/officeart/2005/8/layout/list1"/>
    <dgm:cxn modelId="{4F79FE27-970C-4FAA-9EA0-DAA8D9B6E2A9}" type="presOf" srcId="{8D04A69E-D420-4816-8822-DD5FE2966501}" destId="{3F8C8F5F-2417-4B7C-A829-95500BDA1A2A}" srcOrd="0" destOrd="0" presId="urn:microsoft.com/office/officeart/2005/8/layout/list1"/>
    <dgm:cxn modelId="{406E12D0-D8B6-4DE6-9F23-441AD54FCEB8}" srcId="{DA8253C5-8501-4D17-B3AC-A396259AC2ED}" destId="{5C1DC04B-64BA-41C7-A30A-39B42E4421C0}" srcOrd="0" destOrd="0" parTransId="{25707DD2-8B34-4082-B142-E3389D753994}" sibTransId="{BCD072DE-899C-4946-B386-5B6158AAF2E2}"/>
    <dgm:cxn modelId="{CCA9AF64-B66E-4ED1-9345-FCDFA040D3B1}" type="presOf" srcId="{5C1DC04B-64BA-41C7-A30A-39B42E4421C0}" destId="{A640B782-A818-4466-A005-5EA73B50600B}" srcOrd="0" destOrd="0" presId="urn:microsoft.com/office/officeart/2005/8/layout/list1"/>
    <dgm:cxn modelId="{AEB4E881-8D58-45E3-AB3F-0774F4C84DF9}" type="presParOf" srcId="{3F8C8F5F-2417-4B7C-A829-95500BDA1A2A}" destId="{CCCE5F58-9BB1-4227-A17C-D14179E030C0}" srcOrd="0" destOrd="0" presId="urn:microsoft.com/office/officeart/2005/8/layout/list1"/>
    <dgm:cxn modelId="{6A4ED3A7-8BBB-473A-AB90-1276F2054697}" type="presParOf" srcId="{CCCE5F58-9BB1-4227-A17C-D14179E030C0}" destId="{53FE5954-C555-4956-8B26-EADFB4373DC8}" srcOrd="0" destOrd="0" presId="urn:microsoft.com/office/officeart/2005/8/layout/list1"/>
    <dgm:cxn modelId="{32187BC1-69C3-4E00-8323-94361C29D135}" type="presParOf" srcId="{CCCE5F58-9BB1-4227-A17C-D14179E030C0}" destId="{2B22F8FC-3FDD-4C03-A9CF-F26740C6558C}" srcOrd="1" destOrd="0" presId="urn:microsoft.com/office/officeart/2005/8/layout/list1"/>
    <dgm:cxn modelId="{49052842-F373-4C8F-A9FE-7AC193D8ABF0}" type="presParOf" srcId="{3F8C8F5F-2417-4B7C-A829-95500BDA1A2A}" destId="{449948AC-2061-49CF-AE24-8BFE3D86600F}" srcOrd="1" destOrd="0" presId="urn:microsoft.com/office/officeart/2005/8/layout/list1"/>
    <dgm:cxn modelId="{E0360FD5-2FA2-4EAA-AD81-84CC1C8E6510}" type="presParOf" srcId="{3F8C8F5F-2417-4B7C-A829-95500BDA1A2A}" destId="{A640B782-A818-4466-A005-5EA73B50600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simple5" qsCatId="simple" csTypeId="urn:microsoft.com/office/officeart/2005/8/colors/accent2_1" csCatId="accent2" phldr="1"/>
      <dgm:spPr/>
      <dgm:t>
        <a:bodyPr/>
        <a:lstStyle/>
        <a:p>
          <a:endParaRPr lang="en-US"/>
        </a:p>
      </dgm:t>
    </dgm:pt>
    <dgm:pt modelId="{DA8253C5-8501-4D17-B3AC-A396259AC2ED}">
      <dgm:prSet custT="1"/>
      <dgm:spPr/>
      <dgm:t>
        <a:bodyPr/>
        <a:lstStyle/>
        <a:p>
          <a:pPr algn="ctr" rtl="1"/>
          <a:r>
            <a:rPr lang="fa-IR" sz="2800" b="1" dirty="0" smtClean="0">
              <a:latin typeface="ذ ظشق"/>
              <a:cs typeface="B Titr" pitchFamily="2" charset="-78"/>
            </a:rPr>
            <a:t>ويژگي‌ها</a:t>
          </a:r>
          <a:endParaRPr lang="en-US" sz="2800" b="1" dirty="0">
            <a:latin typeface="ذ ظشق"/>
            <a:cs typeface="B Titr" pitchFamily="2" charset="-78"/>
          </a:endParaRPr>
        </a:p>
      </dgm:t>
    </dgm:pt>
    <dgm:pt modelId="{161C24EC-7497-4A29-BA5F-6F2FCA0636E6}" type="parTrans" cxnId="{CF98BBEA-2CDC-4DA1-9A18-D288BFF9479D}">
      <dgm:prSet/>
      <dgm:spPr/>
      <dgm:t>
        <a:bodyPr/>
        <a:lstStyle/>
        <a:p>
          <a:endParaRPr lang="en-US">
            <a:latin typeface="ذ ظشق"/>
            <a:cs typeface="B Zar" pitchFamily="2" charset="-78"/>
          </a:endParaRPr>
        </a:p>
      </dgm:t>
    </dgm:pt>
    <dgm:pt modelId="{9C698EB8-16A5-4BA6-AB66-5497F7FC2740}" type="sibTrans" cxnId="{CF98BBEA-2CDC-4DA1-9A18-D288BFF9479D}">
      <dgm:prSet/>
      <dgm:spPr/>
      <dgm:t>
        <a:bodyPr/>
        <a:lstStyle/>
        <a:p>
          <a:endParaRPr lang="en-US">
            <a:latin typeface="ذ ظشق"/>
            <a:cs typeface="B Zar" pitchFamily="2" charset="-78"/>
          </a:endParaRPr>
        </a:p>
      </dgm:t>
    </dgm:pt>
    <dgm:pt modelId="{5C1DC04B-64BA-41C7-A30A-39B42E4421C0}">
      <dgm:prSet custT="1">
        <dgm:style>
          <a:lnRef idx="1">
            <a:schemeClr val="accent1"/>
          </a:lnRef>
          <a:fillRef idx="2">
            <a:schemeClr val="accent1"/>
          </a:fillRef>
          <a:effectRef idx="1">
            <a:schemeClr val="accent1"/>
          </a:effectRef>
          <a:fontRef idx="minor">
            <a:schemeClr val="dk1"/>
          </a:fontRef>
        </dgm:style>
      </dgm:prSet>
      <dgm:spPr/>
      <dgm:t>
        <a:bodyPr/>
        <a:lstStyle/>
        <a:p>
          <a:pPr algn="justLow" rtl="1"/>
          <a:r>
            <a:rPr lang="fa-IR" sz="2000" dirty="0" smtClean="0">
              <a:ea typeface="Times New Roman" pitchFamily="18" charset="0"/>
              <a:cs typeface="B Mitra" pitchFamily="2" charset="-78"/>
            </a:rPr>
            <a:t>برخي از خصوصيات تأمين مالي ساختاريافته عبارتند از:</a:t>
          </a:r>
          <a:endParaRPr lang="en-US" sz="2000" u="none" dirty="0">
            <a:latin typeface="ذ ظشق"/>
            <a:cs typeface="B Mitra" pitchFamily="2" charset="-78"/>
          </a:endParaRPr>
        </a:p>
      </dgm:t>
    </dgm:pt>
    <dgm:pt modelId="{25707DD2-8B34-4082-B142-E3389D753994}" type="parTrans" cxnId="{406E12D0-D8B6-4DE6-9F23-441AD54FCEB8}">
      <dgm:prSet/>
      <dgm:spPr/>
      <dgm:t>
        <a:bodyPr/>
        <a:lstStyle/>
        <a:p>
          <a:endParaRPr lang="en-US">
            <a:latin typeface="ذ ظشق"/>
            <a:cs typeface="B Zar" pitchFamily="2" charset="-78"/>
          </a:endParaRPr>
        </a:p>
      </dgm:t>
    </dgm:pt>
    <dgm:pt modelId="{BCD072DE-899C-4946-B386-5B6158AAF2E2}" type="sibTrans" cxnId="{406E12D0-D8B6-4DE6-9F23-441AD54FCEB8}">
      <dgm:prSet/>
      <dgm:spPr/>
      <dgm:t>
        <a:bodyPr/>
        <a:lstStyle/>
        <a:p>
          <a:endParaRPr lang="en-US">
            <a:latin typeface="ذ ظشق"/>
            <a:cs typeface="B Zar" pitchFamily="2" charset="-78"/>
          </a:endParaRPr>
        </a:p>
      </dgm:t>
    </dgm:pt>
    <dgm:pt modelId="{838BA20C-B7C3-4A70-831C-A4251BC85E32}">
      <dgm:prSet custT="1"/>
      <dgm:spPr/>
      <dgm:t>
        <a:bodyPr/>
        <a:lstStyle/>
        <a:p>
          <a:pPr algn="justLow" rtl="1"/>
          <a:r>
            <a:rPr lang="fa-IR" sz="2000" dirty="0" smtClean="0">
              <a:ea typeface="Times New Roman" pitchFamily="18" charset="0"/>
              <a:cs typeface="B Mitra" pitchFamily="2" charset="-78"/>
            </a:rPr>
            <a:t>مجموعه‌اي از دارايي‌ها در قالب يك پورتفوي جمع‌آوري مي‌شود.</a:t>
          </a:r>
        </a:p>
      </dgm:t>
    </dgm:pt>
    <dgm:pt modelId="{D336CC08-8D4E-4B70-BD49-1E4AB769E4B1}" type="parTrans" cxnId="{FDAE8D6A-48E3-477F-B878-7C15CCB88A43}">
      <dgm:prSet/>
      <dgm:spPr/>
      <dgm:t>
        <a:bodyPr/>
        <a:lstStyle/>
        <a:p>
          <a:endParaRPr lang="en-US"/>
        </a:p>
      </dgm:t>
    </dgm:pt>
    <dgm:pt modelId="{69329E80-9AD2-46DE-8F4F-03E22E932B4A}" type="sibTrans" cxnId="{FDAE8D6A-48E3-477F-B878-7C15CCB88A43}">
      <dgm:prSet/>
      <dgm:spPr/>
      <dgm:t>
        <a:bodyPr/>
        <a:lstStyle/>
        <a:p>
          <a:endParaRPr lang="en-US"/>
        </a:p>
      </dgm:t>
    </dgm:pt>
    <dgm:pt modelId="{0E04B3D1-99F5-4051-A59D-446462AC3C6A}">
      <dgm:prSet custT="1"/>
      <dgm:spPr/>
      <dgm:t>
        <a:bodyPr/>
        <a:lstStyle/>
        <a:p>
          <a:pPr algn="justLow" rtl="1"/>
          <a:r>
            <a:rPr lang="fa-IR" sz="2000" dirty="0" smtClean="0">
              <a:ea typeface="Times New Roman" pitchFamily="18" charset="0"/>
              <a:cs typeface="B Mitra" pitchFamily="2" charset="-78"/>
            </a:rPr>
            <a:t>تعهداتي كه توسط دارايي‌ها پشتيباني مي‌شوند در طبقات سرمايه‌گذاري مختلف رده‌بندي‌شده تعريف مي‌شوند.</a:t>
          </a:r>
        </a:p>
      </dgm:t>
    </dgm:pt>
    <dgm:pt modelId="{5CBE78B2-65F0-40EC-BD28-19C0F6BCCD37}" type="parTrans" cxnId="{B554A2A7-84C7-46D8-B600-5FCFA452ABC9}">
      <dgm:prSet/>
      <dgm:spPr/>
      <dgm:t>
        <a:bodyPr/>
        <a:lstStyle/>
        <a:p>
          <a:endParaRPr lang="en-US"/>
        </a:p>
      </dgm:t>
    </dgm:pt>
    <dgm:pt modelId="{24ACB191-F569-43BF-96FD-1B998D7C7E1F}" type="sibTrans" cxnId="{B554A2A7-84C7-46D8-B600-5FCFA452ABC9}">
      <dgm:prSet/>
      <dgm:spPr/>
      <dgm:t>
        <a:bodyPr/>
        <a:lstStyle/>
        <a:p>
          <a:endParaRPr lang="en-US"/>
        </a:p>
      </dgm:t>
    </dgm:pt>
    <dgm:pt modelId="{917771D4-B97A-4D03-93D7-CEDD8A1A331C}">
      <dgm:prSet custT="1"/>
      <dgm:spPr/>
      <dgm:t>
        <a:bodyPr/>
        <a:lstStyle/>
        <a:p>
          <a:pPr algn="justLow" rtl="1"/>
          <a:r>
            <a:rPr lang="fa-IR" sz="2000" dirty="0" smtClean="0">
              <a:ea typeface="Times New Roman" pitchFamily="18" charset="0"/>
              <a:cs typeface="B Mitra" pitchFamily="2" charset="-78"/>
            </a:rPr>
            <a:t>با تشكيل يك نهاد قانوني </a:t>
          </a:r>
          <a:r>
            <a:rPr lang="en-US" sz="2000" dirty="0" smtClean="0">
              <a:ea typeface="Times New Roman" pitchFamily="18" charset="0"/>
              <a:cs typeface="B Mitra" pitchFamily="2" charset="-78"/>
            </a:rPr>
            <a:t>(Special Purpose Legal Entity)</a:t>
          </a:r>
          <a:r>
            <a:rPr lang="fa-IR" sz="2000" dirty="0" smtClean="0">
              <a:ea typeface="Times New Roman" pitchFamily="18" charset="0"/>
              <a:cs typeface="B Mitra" pitchFamily="2" charset="-78"/>
            </a:rPr>
            <a:t> مقاصد خاص با عمر محدود، ريسك اعتباري مجموعه دارايي‌ها از ريسك اعتباري تعهدگر اوليه منفك و در محدوده فعاليت مالي تعريف شده تمركز مي‌يابد.</a:t>
          </a:r>
          <a:endParaRPr lang="en-US" sz="2000" dirty="0" smtClean="0">
            <a:ea typeface="Times New Roman" pitchFamily="18" charset="0"/>
            <a:cs typeface="B Mitra" pitchFamily="2" charset="-78"/>
          </a:endParaRPr>
        </a:p>
      </dgm:t>
    </dgm:pt>
    <dgm:pt modelId="{FD577548-F571-4747-BE37-FD2E2DB7BED6}" type="parTrans" cxnId="{71B73408-B73C-4142-AF92-79BA7B78A248}">
      <dgm:prSet/>
      <dgm:spPr/>
      <dgm:t>
        <a:bodyPr/>
        <a:lstStyle/>
        <a:p>
          <a:endParaRPr lang="en-US"/>
        </a:p>
      </dgm:t>
    </dgm:pt>
    <dgm:pt modelId="{F6F7F2BA-5D77-4C58-85FB-86AB9590A14E}" type="sibTrans" cxnId="{71B73408-B73C-4142-AF92-79BA7B78A248}">
      <dgm:prSet/>
      <dgm:spPr/>
      <dgm:t>
        <a:bodyPr/>
        <a:lstStyle/>
        <a:p>
          <a:endParaRPr lang="en-US"/>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CCCE5F58-9BB1-4227-A17C-D14179E030C0}" type="pres">
      <dgm:prSet presAssocID="{DA8253C5-8501-4D17-B3AC-A396259AC2ED}" presName="parentLin" presStyleCnt="0"/>
      <dgm:spPr/>
      <dgm:t>
        <a:bodyPr/>
        <a:lstStyle/>
        <a:p>
          <a:endParaRPr lang="en-US"/>
        </a:p>
      </dgm:t>
    </dgm:pt>
    <dgm:pt modelId="{53FE5954-C555-4956-8B26-EADFB4373DC8}" type="pres">
      <dgm:prSet presAssocID="{DA8253C5-8501-4D17-B3AC-A396259AC2ED}" presName="parentLeftMargin" presStyleLbl="node1" presStyleIdx="0" presStyleCnt="1"/>
      <dgm:spPr/>
      <dgm:t>
        <a:bodyPr/>
        <a:lstStyle/>
        <a:p>
          <a:endParaRPr lang="en-US"/>
        </a:p>
      </dgm:t>
    </dgm:pt>
    <dgm:pt modelId="{2B22F8FC-3FDD-4C03-A9CF-F26740C6558C}" type="pres">
      <dgm:prSet presAssocID="{DA8253C5-8501-4D17-B3AC-A396259AC2ED}" presName="parentText" presStyleLbl="node1" presStyleIdx="0" presStyleCnt="1" custScaleY="158302" custLinFactY="-193470" custLinFactNeighborX="29630" custLinFactNeighborY="-200000">
        <dgm:presLayoutVars>
          <dgm:chMax val="0"/>
          <dgm:bulletEnabled val="1"/>
        </dgm:presLayoutVars>
      </dgm:prSet>
      <dgm:spPr/>
      <dgm:t>
        <a:bodyPr/>
        <a:lstStyle/>
        <a:p>
          <a:endParaRPr lang="en-US"/>
        </a:p>
      </dgm:t>
    </dgm:pt>
    <dgm:pt modelId="{449948AC-2061-49CF-AE24-8BFE3D86600F}" type="pres">
      <dgm:prSet presAssocID="{DA8253C5-8501-4D17-B3AC-A396259AC2ED}" presName="negativeSpace" presStyleCnt="0"/>
      <dgm:spPr/>
      <dgm:t>
        <a:bodyPr/>
        <a:lstStyle/>
        <a:p>
          <a:endParaRPr lang="en-US"/>
        </a:p>
      </dgm:t>
    </dgm:pt>
    <dgm:pt modelId="{A640B782-A818-4466-A005-5EA73B50600B}" type="pres">
      <dgm:prSet presAssocID="{DA8253C5-8501-4D17-B3AC-A396259AC2ED}" presName="childText" presStyleLbl="conFgAcc1" presStyleIdx="0" presStyleCnt="1" custScaleY="111652">
        <dgm:presLayoutVars>
          <dgm:bulletEnabled val="1"/>
        </dgm:presLayoutVars>
      </dgm:prSet>
      <dgm:spPr>
        <a:prstGeom prst="doubleWave">
          <a:avLst/>
        </a:prstGeom>
      </dgm:spPr>
      <dgm:t>
        <a:bodyPr/>
        <a:lstStyle/>
        <a:p>
          <a:endParaRPr lang="en-US"/>
        </a:p>
      </dgm:t>
    </dgm:pt>
  </dgm:ptLst>
  <dgm:cxnLst>
    <dgm:cxn modelId="{53FCC8B9-F470-41C7-B413-AE585D59D204}" type="presOf" srcId="{917771D4-B97A-4D03-93D7-CEDD8A1A331C}" destId="{A640B782-A818-4466-A005-5EA73B50600B}" srcOrd="0" destOrd="3" presId="urn:microsoft.com/office/officeart/2005/8/layout/list1"/>
    <dgm:cxn modelId="{FDAE8D6A-48E3-477F-B878-7C15CCB88A43}" srcId="{DA8253C5-8501-4D17-B3AC-A396259AC2ED}" destId="{838BA20C-B7C3-4A70-831C-A4251BC85E32}" srcOrd="1" destOrd="0" parTransId="{D336CC08-8D4E-4B70-BD49-1E4AB769E4B1}" sibTransId="{69329E80-9AD2-46DE-8F4F-03E22E932B4A}"/>
    <dgm:cxn modelId="{406E12D0-D8B6-4DE6-9F23-441AD54FCEB8}" srcId="{DA8253C5-8501-4D17-B3AC-A396259AC2ED}" destId="{5C1DC04B-64BA-41C7-A30A-39B42E4421C0}" srcOrd="0" destOrd="0" parTransId="{25707DD2-8B34-4082-B142-E3389D753994}" sibTransId="{BCD072DE-899C-4946-B386-5B6158AAF2E2}"/>
    <dgm:cxn modelId="{CF98BBEA-2CDC-4DA1-9A18-D288BFF9479D}" srcId="{8D04A69E-D420-4816-8822-DD5FE2966501}" destId="{DA8253C5-8501-4D17-B3AC-A396259AC2ED}" srcOrd="0" destOrd="0" parTransId="{161C24EC-7497-4A29-BA5F-6F2FCA0636E6}" sibTransId="{9C698EB8-16A5-4BA6-AB66-5497F7FC2740}"/>
    <dgm:cxn modelId="{B554A2A7-84C7-46D8-B600-5FCFA452ABC9}" srcId="{DA8253C5-8501-4D17-B3AC-A396259AC2ED}" destId="{0E04B3D1-99F5-4051-A59D-446462AC3C6A}" srcOrd="2" destOrd="0" parTransId="{5CBE78B2-65F0-40EC-BD28-19C0F6BCCD37}" sibTransId="{24ACB191-F569-43BF-96FD-1B998D7C7E1F}"/>
    <dgm:cxn modelId="{EE66AF68-069B-41EE-ADEE-609646655996}" type="presOf" srcId="{5C1DC04B-64BA-41C7-A30A-39B42E4421C0}" destId="{A640B782-A818-4466-A005-5EA73B50600B}" srcOrd="0" destOrd="0" presId="urn:microsoft.com/office/officeart/2005/8/layout/list1"/>
    <dgm:cxn modelId="{6E17E51D-337E-4D32-93E3-6D8B737EA0C9}" type="presOf" srcId="{DA8253C5-8501-4D17-B3AC-A396259AC2ED}" destId="{2B22F8FC-3FDD-4C03-A9CF-F26740C6558C}" srcOrd="1" destOrd="0" presId="urn:microsoft.com/office/officeart/2005/8/layout/list1"/>
    <dgm:cxn modelId="{D8EEB5DF-E2E7-488F-A3F5-FEA80E386968}" type="presOf" srcId="{8D04A69E-D420-4816-8822-DD5FE2966501}" destId="{3F8C8F5F-2417-4B7C-A829-95500BDA1A2A}" srcOrd="0" destOrd="0" presId="urn:microsoft.com/office/officeart/2005/8/layout/list1"/>
    <dgm:cxn modelId="{71B73408-B73C-4142-AF92-79BA7B78A248}" srcId="{DA8253C5-8501-4D17-B3AC-A396259AC2ED}" destId="{917771D4-B97A-4D03-93D7-CEDD8A1A331C}" srcOrd="3" destOrd="0" parTransId="{FD577548-F571-4747-BE37-FD2E2DB7BED6}" sibTransId="{F6F7F2BA-5D77-4C58-85FB-86AB9590A14E}"/>
    <dgm:cxn modelId="{4C8BE470-0D81-4174-9098-A4525EF30B0B}" type="presOf" srcId="{DA8253C5-8501-4D17-B3AC-A396259AC2ED}" destId="{53FE5954-C555-4956-8B26-EADFB4373DC8}" srcOrd="0" destOrd="0" presId="urn:microsoft.com/office/officeart/2005/8/layout/list1"/>
    <dgm:cxn modelId="{C03E88B0-2DF4-4C95-A7FA-B3FB0CB85019}" type="presOf" srcId="{0E04B3D1-99F5-4051-A59D-446462AC3C6A}" destId="{A640B782-A818-4466-A005-5EA73B50600B}" srcOrd="0" destOrd="2" presId="urn:microsoft.com/office/officeart/2005/8/layout/list1"/>
    <dgm:cxn modelId="{2605C721-2435-45B3-B8F2-78AAD14098E2}" type="presOf" srcId="{838BA20C-B7C3-4A70-831C-A4251BC85E32}" destId="{A640B782-A818-4466-A005-5EA73B50600B}" srcOrd="0" destOrd="1" presId="urn:microsoft.com/office/officeart/2005/8/layout/list1"/>
    <dgm:cxn modelId="{175D3475-2B77-4E06-BC7D-575C894E337E}" type="presParOf" srcId="{3F8C8F5F-2417-4B7C-A829-95500BDA1A2A}" destId="{CCCE5F58-9BB1-4227-A17C-D14179E030C0}" srcOrd="0" destOrd="0" presId="urn:microsoft.com/office/officeart/2005/8/layout/list1"/>
    <dgm:cxn modelId="{BBFB20FE-069D-4334-B615-6627FEF52433}" type="presParOf" srcId="{CCCE5F58-9BB1-4227-A17C-D14179E030C0}" destId="{53FE5954-C555-4956-8B26-EADFB4373DC8}" srcOrd="0" destOrd="0" presId="urn:microsoft.com/office/officeart/2005/8/layout/list1"/>
    <dgm:cxn modelId="{2ECC02DD-D6A9-44AE-9923-754FA5E193DF}" type="presParOf" srcId="{CCCE5F58-9BB1-4227-A17C-D14179E030C0}" destId="{2B22F8FC-3FDD-4C03-A9CF-F26740C6558C}" srcOrd="1" destOrd="0" presId="urn:microsoft.com/office/officeart/2005/8/layout/list1"/>
    <dgm:cxn modelId="{D8953F83-6D0B-46BD-84D4-6B58CEB27A5C}" type="presParOf" srcId="{3F8C8F5F-2417-4B7C-A829-95500BDA1A2A}" destId="{449948AC-2061-49CF-AE24-8BFE3D86600F}" srcOrd="1" destOrd="0" presId="urn:microsoft.com/office/officeart/2005/8/layout/list1"/>
    <dgm:cxn modelId="{443C482E-486A-4F66-8E81-A4F9B67A76A0}" type="presParOf" srcId="{3F8C8F5F-2417-4B7C-A829-95500BDA1A2A}" destId="{A640B782-A818-4466-A005-5EA73B50600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C4D7A81A-CB46-46A7-8CDB-8779CE9F2A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2E4DF6E-834B-40CE-8F8C-AA7528B7D6EA}">
      <dgm:prSet/>
      <dgm:spPr/>
      <dgm:t>
        <a:bodyPr/>
        <a:lstStyle/>
        <a:p>
          <a:pPr algn="justLow" rtl="1"/>
          <a:r>
            <a:rPr lang="fa-IR" dirty="0" smtClean="0">
              <a:cs typeface="B Mitra" pitchFamily="2" charset="-78"/>
            </a:rPr>
            <a:t>عدم‌خروج نقدينگي در طول عمر پروژه به‌دليل عدم‌تقسيم سود پروژه‌اي كه هنوز به پايان نرسيده است.</a:t>
          </a:r>
          <a:endParaRPr lang="en-US" dirty="0">
            <a:cs typeface="B Mitra" pitchFamily="2" charset="-78"/>
          </a:endParaRPr>
        </a:p>
      </dgm:t>
    </dgm:pt>
    <dgm:pt modelId="{8BF9BD97-D2C7-431F-94B0-1CBBF3636795}" type="parTrans" cxnId="{65881F19-450D-4853-86A2-B14BCE0CA417}">
      <dgm:prSet/>
      <dgm:spPr/>
      <dgm:t>
        <a:bodyPr/>
        <a:lstStyle/>
        <a:p>
          <a:pPr algn="justLow"/>
          <a:endParaRPr lang="en-US">
            <a:cs typeface="B Mitra" pitchFamily="2" charset="-78"/>
          </a:endParaRPr>
        </a:p>
      </dgm:t>
    </dgm:pt>
    <dgm:pt modelId="{3F3888CC-E28A-49F5-B1B9-F8A02A4EC42C}" type="sibTrans" cxnId="{65881F19-450D-4853-86A2-B14BCE0CA417}">
      <dgm:prSet/>
      <dgm:spPr/>
      <dgm:t>
        <a:bodyPr/>
        <a:lstStyle/>
        <a:p>
          <a:pPr algn="justLow"/>
          <a:endParaRPr lang="en-US">
            <a:cs typeface="B Mitra" pitchFamily="2" charset="-78"/>
          </a:endParaRPr>
        </a:p>
      </dgm:t>
    </dgm:pt>
    <dgm:pt modelId="{9E91A41C-D769-4356-9BE0-3E622C024EE3}">
      <dgm:prSet/>
      <dgm:spPr/>
      <dgm:t>
        <a:bodyPr/>
        <a:lstStyle/>
        <a:p>
          <a:pPr algn="justLow" rtl="1"/>
          <a:r>
            <a:rPr lang="fa-IR" dirty="0" smtClean="0">
              <a:cs typeface="B Mitra" pitchFamily="2" charset="-78"/>
            </a:rPr>
            <a:t>نبود الزامات ويژه براي ناشر و تفكيك پروژه از مالك آن در فرآيند تأمين مالي و عملاً گسترش دامنة شمول تأمين مالي.</a:t>
          </a:r>
          <a:endParaRPr lang="en-US" dirty="0">
            <a:cs typeface="B Mitra" pitchFamily="2" charset="-78"/>
          </a:endParaRPr>
        </a:p>
      </dgm:t>
    </dgm:pt>
    <dgm:pt modelId="{9395DB48-FA12-4C7D-9E14-79FD23FF388A}" type="parTrans" cxnId="{23F954C8-55EA-4E0D-B484-EA90327F3562}">
      <dgm:prSet/>
      <dgm:spPr/>
      <dgm:t>
        <a:bodyPr/>
        <a:lstStyle/>
        <a:p>
          <a:pPr algn="justLow"/>
          <a:endParaRPr lang="en-US">
            <a:cs typeface="B Mitra" pitchFamily="2" charset="-78"/>
          </a:endParaRPr>
        </a:p>
      </dgm:t>
    </dgm:pt>
    <dgm:pt modelId="{4E33A404-2F48-438A-BB43-BCBF20371D4E}" type="sibTrans" cxnId="{23F954C8-55EA-4E0D-B484-EA90327F3562}">
      <dgm:prSet/>
      <dgm:spPr/>
      <dgm:t>
        <a:bodyPr/>
        <a:lstStyle/>
        <a:p>
          <a:pPr algn="justLow"/>
          <a:endParaRPr lang="en-US">
            <a:cs typeface="B Mitra" pitchFamily="2" charset="-78"/>
          </a:endParaRPr>
        </a:p>
      </dgm:t>
    </dgm:pt>
    <dgm:pt modelId="{BF530684-4323-4928-B6E7-3AC8B7FB7084}">
      <dgm:prSet/>
      <dgm:spPr/>
      <dgm:t>
        <a:bodyPr/>
        <a:lstStyle/>
        <a:p>
          <a:pPr algn="justLow" rtl="1"/>
          <a:r>
            <a:rPr lang="fa-IR" dirty="0" smtClean="0">
              <a:cs typeface="B Mitra" pitchFamily="2" charset="-78"/>
            </a:rPr>
            <a:t>تأكيد بر عوامل اجرايي و نظارتي پروژه و چگونگي اجراي آن به‌جاي تمركز بر شرايط مالي و وثايق مالك پروژه.</a:t>
          </a:r>
          <a:endParaRPr lang="en-US" dirty="0">
            <a:cs typeface="B Mitra" pitchFamily="2" charset="-78"/>
          </a:endParaRPr>
        </a:p>
      </dgm:t>
    </dgm:pt>
    <dgm:pt modelId="{945DF4BB-289C-4CDB-ADDB-8189FFD0C38A}" type="parTrans" cxnId="{6FBE4A2D-DFFE-4620-B49B-0F4E7A2FC540}">
      <dgm:prSet/>
      <dgm:spPr/>
      <dgm:t>
        <a:bodyPr/>
        <a:lstStyle/>
        <a:p>
          <a:pPr algn="justLow"/>
          <a:endParaRPr lang="en-US">
            <a:cs typeface="B Mitra" pitchFamily="2" charset="-78"/>
          </a:endParaRPr>
        </a:p>
      </dgm:t>
    </dgm:pt>
    <dgm:pt modelId="{43E651CF-BCD0-4956-A575-2FA97DAC396D}" type="sibTrans" cxnId="{6FBE4A2D-DFFE-4620-B49B-0F4E7A2FC540}">
      <dgm:prSet/>
      <dgm:spPr/>
      <dgm:t>
        <a:bodyPr/>
        <a:lstStyle/>
        <a:p>
          <a:pPr algn="justLow"/>
          <a:endParaRPr lang="en-US">
            <a:cs typeface="B Mitra" pitchFamily="2" charset="-78"/>
          </a:endParaRPr>
        </a:p>
      </dgm:t>
    </dgm:pt>
    <dgm:pt modelId="{943EE62F-D785-4E7F-9A1E-AFC8034EC002}">
      <dgm:prSet/>
      <dgm:spPr/>
      <dgm:t>
        <a:bodyPr/>
        <a:lstStyle/>
        <a:p>
          <a:pPr algn="justLow" rtl="1"/>
          <a:r>
            <a:rPr lang="fa-IR" dirty="0" smtClean="0">
              <a:cs typeface="B Mitra" pitchFamily="2" charset="-78"/>
            </a:rPr>
            <a:t>کاهش هزينه‌هاي نظارت و سازماندهي  ارکان تأمين مالي.</a:t>
          </a:r>
          <a:endParaRPr lang="en-US" dirty="0">
            <a:cs typeface="B Mitra" pitchFamily="2" charset="-78"/>
          </a:endParaRPr>
        </a:p>
      </dgm:t>
    </dgm:pt>
    <dgm:pt modelId="{36E4464C-BB42-4762-A973-17FEC995C152}" type="parTrans" cxnId="{866F0336-873F-4D32-AC01-93CFF704F949}">
      <dgm:prSet/>
      <dgm:spPr/>
      <dgm:t>
        <a:bodyPr/>
        <a:lstStyle/>
        <a:p>
          <a:pPr algn="justLow"/>
          <a:endParaRPr lang="en-US">
            <a:cs typeface="B Mitra" pitchFamily="2" charset="-78"/>
          </a:endParaRPr>
        </a:p>
      </dgm:t>
    </dgm:pt>
    <dgm:pt modelId="{D8999CE1-7440-4705-85BE-3829CFB499C9}" type="sibTrans" cxnId="{866F0336-873F-4D32-AC01-93CFF704F949}">
      <dgm:prSet/>
      <dgm:spPr/>
      <dgm:t>
        <a:bodyPr/>
        <a:lstStyle/>
        <a:p>
          <a:pPr algn="justLow"/>
          <a:endParaRPr lang="en-US">
            <a:cs typeface="B Mitra" pitchFamily="2" charset="-78"/>
          </a:endParaRPr>
        </a:p>
      </dgm:t>
    </dgm:pt>
    <dgm:pt modelId="{108DBA71-4E16-4591-9A72-30C6CD448819}">
      <dgm:prSet/>
      <dgm:spPr/>
      <dgm:t>
        <a:bodyPr/>
        <a:lstStyle/>
        <a:p>
          <a:pPr algn="justLow" rtl="1"/>
          <a:r>
            <a:rPr lang="fa-IR" dirty="0" smtClean="0">
              <a:cs typeface="B Mitra" pitchFamily="2" charset="-78"/>
            </a:rPr>
            <a:t>نظارت و تمركز ويژه بر هر پروژه به‌عنوان يك هويت مستقل و بهبود فرآيندهاي مديريتي و اجرايي آن.</a:t>
          </a:r>
          <a:endParaRPr lang="en-US" dirty="0">
            <a:cs typeface="B Mitra" pitchFamily="2" charset="-78"/>
          </a:endParaRPr>
        </a:p>
      </dgm:t>
    </dgm:pt>
    <dgm:pt modelId="{DE16B9DC-159F-4875-B809-F4B82DEB3DAE}" type="parTrans" cxnId="{4339C919-C70A-47E8-B72B-01B112B2B3E3}">
      <dgm:prSet/>
      <dgm:spPr/>
      <dgm:t>
        <a:bodyPr/>
        <a:lstStyle/>
        <a:p>
          <a:pPr algn="justLow"/>
          <a:endParaRPr lang="en-US">
            <a:cs typeface="B Mitra" pitchFamily="2" charset="-78"/>
          </a:endParaRPr>
        </a:p>
      </dgm:t>
    </dgm:pt>
    <dgm:pt modelId="{79EAD531-774B-4772-92AC-602F2DBBED7D}" type="sibTrans" cxnId="{4339C919-C70A-47E8-B72B-01B112B2B3E3}">
      <dgm:prSet/>
      <dgm:spPr/>
      <dgm:t>
        <a:bodyPr/>
        <a:lstStyle/>
        <a:p>
          <a:pPr algn="justLow"/>
          <a:endParaRPr lang="en-US">
            <a:cs typeface="B Mitra" pitchFamily="2" charset="-78"/>
          </a:endParaRPr>
        </a:p>
      </dgm:t>
    </dgm:pt>
    <dgm:pt modelId="{EDECB099-D9D4-450E-94FA-CE765D352B93}" type="pres">
      <dgm:prSet presAssocID="{C4D7A81A-CB46-46A7-8CDB-8779CE9F2A80}" presName="linear" presStyleCnt="0">
        <dgm:presLayoutVars>
          <dgm:animLvl val="lvl"/>
          <dgm:resizeHandles val="exact"/>
        </dgm:presLayoutVars>
      </dgm:prSet>
      <dgm:spPr/>
      <dgm:t>
        <a:bodyPr/>
        <a:lstStyle/>
        <a:p>
          <a:endParaRPr lang="en-US"/>
        </a:p>
      </dgm:t>
    </dgm:pt>
    <dgm:pt modelId="{82A13A6A-F27B-4FC6-B972-445F35A7E1AE}" type="pres">
      <dgm:prSet presAssocID="{52E4DF6E-834B-40CE-8F8C-AA7528B7D6EA}" presName="parentText" presStyleLbl="node1" presStyleIdx="0" presStyleCnt="5">
        <dgm:presLayoutVars>
          <dgm:chMax val="0"/>
          <dgm:bulletEnabled val="1"/>
        </dgm:presLayoutVars>
      </dgm:prSet>
      <dgm:spPr/>
      <dgm:t>
        <a:bodyPr/>
        <a:lstStyle/>
        <a:p>
          <a:endParaRPr lang="en-US"/>
        </a:p>
      </dgm:t>
    </dgm:pt>
    <dgm:pt modelId="{360B7264-06C4-4919-BA98-FE061E57B141}" type="pres">
      <dgm:prSet presAssocID="{3F3888CC-E28A-49F5-B1B9-F8A02A4EC42C}" presName="spacer" presStyleCnt="0"/>
      <dgm:spPr/>
    </dgm:pt>
    <dgm:pt modelId="{19B7200F-1A4D-4377-9328-0838A4A51F6B}" type="pres">
      <dgm:prSet presAssocID="{9E91A41C-D769-4356-9BE0-3E622C024EE3}" presName="parentText" presStyleLbl="node1" presStyleIdx="1" presStyleCnt="5">
        <dgm:presLayoutVars>
          <dgm:chMax val="0"/>
          <dgm:bulletEnabled val="1"/>
        </dgm:presLayoutVars>
      </dgm:prSet>
      <dgm:spPr/>
      <dgm:t>
        <a:bodyPr/>
        <a:lstStyle/>
        <a:p>
          <a:endParaRPr lang="en-US"/>
        </a:p>
      </dgm:t>
    </dgm:pt>
    <dgm:pt modelId="{7A58105B-A9C3-411B-8458-63B7ECF68A63}" type="pres">
      <dgm:prSet presAssocID="{4E33A404-2F48-438A-BB43-BCBF20371D4E}" presName="spacer" presStyleCnt="0"/>
      <dgm:spPr/>
    </dgm:pt>
    <dgm:pt modelId="{9C862B78-FF96-49B8-9734-E4E4A01F1728}" type="pres">
      <dgm:prSet presAssocID="{BF530684-4323-4928-B6E7-3AC8B7FB7084}" presName="parentText" presStyleLbl="node1" presStyleIdx="2" presStyleCnt="5">
        <dgm:presLayoutVars>
          <dgm:chMax val="0"/>
          <dgm:bulletEnabled val="1"/>
        </dgm:presLayoutVars>
      </dgm:prSet>
      <dgm:spPr/>
      <dgm:t>
        <a:bodyPr/>
        <a:lstStyle/>
        <a:p>
          <a:endParaRPr lang="en-US"/>
        </a:p>
      </dgm:t>
    </dgm:pt>
    <dgm:pt modelId="{5A2B6920-0453-4FD5-9802-185CE261193C}" type="pres">
      <dgm:prSet presAssocID="{43E651CF-BCD0-4956-A575-2FA97DAC396D}" presName="spacer" presStyleCnt="0"/>
      <dgm:spPr/>
    </dgm:pt>
    <dgm:pt modelId="{1BC7246A-523E-4FEB-B211-05099367BF99}" type="pres">
      <dgm:prSet presAssocID="{943EE62F-D785-4E7F-9A1E-AFC8034EC002}" presName="parentText" presStyleLbl="node1" presStyleIdx="3" presStyleCnt="5">
        <dgm:presLayoutVars>
          <dgm:chMax val="0"/>
          <dgm:bulletEnabled val="1"/>
        </dgm:presLayoutVars>
      </dgm:prSet>
      <dgm:spPr/>
      <dgm:t>
        <a:bodyPr/>
        <a:lstStyle/>
        <a:p>
          <a:endParaRPr lang="en-US"/>
        </a:p>
      </dgm:t>
    </dgm:pt>
    <dgm:pt modelId="{8BD7BF0C-5503-4F0E-9141-BD00655E228A}" type="pres">
      <dgm:prSet presAssocID="{D8999CE1-7440-4705-85BE-3829CFB499C9}" presName="spacer" presStyleCnt="0"/>
      <dgm:spPr/>
    </dgm:pt>
    <dgm:pt modelId="{78EB43C7-3911-4659-A425-908F08D80989}" type="pres">
      <dgm:prSet presAssocID="{108DBA71-4E16-4591-9A72-30C6CD448819}" presName="parentText" presStyleLbl="node1" presStyleIdx="4" presStyleCnt="5">
        <dgm:presLayoutVars>
          <dgm:chMax val="0"/>
          <dgm:bulletEnabled val="1"/>
        </dgm:presLayoutVars>
      </dgm:prSet>
      <dgm:spPr/>
      <dgm:t>
        <a:bodyPr/>
        <a:lstStyle/>
        <a:p>
          <a:endParaRPr lang="en-US"/>
        </a:p>
      </dgm:t>
    </dgm:pt>
  </dgm:ptLst>
  <dgm:cxnLst>
    <dgm:cxn modelId="{65881F19-450D-4853-86A2-B14BCE0CA417}" srcId="{C4D7A81A-CB46-46A7-8CDB-8779CE9F2A80}" destId="{52E4DF6E-834B-40CE-8F8C-AA7528B7D6EA}" srcOrd="0" destOrd="0" parTransId="{8BF9BD97-D2C7-431F-94B0-1CBBF3636795}" sibTransId="{3F3888CC-E28A-49F5-B1B9-F8A02A4EC42C}"/>
    <dgm:cxn modelId="{CB6F8CD5-D1CA-48C0-AAB1-BA3220874000}" type="presOf" srcId="{943EE62F-D785-4E7F-9A1E-AFC8034EC002}" destId="{1BC7246A-523E-4FEB-B211-05099367BF99}" srcOrd="0" destOrd="0" presId="urn:microsoft.com/office/officeart/2005/8/layout/vList2"/>
    <dgm:cxn modelId="{4339C919-C70A-47E8-B72B-01B112B2B3E3}" srcId="{C4D7A81A-CB46-46A7-8CDB-8779CE9F2A80}" destId="{108DBA71-4E16-4591-9A72-30C6CD448819}" srcOrd="4" destOrd="0" parTransId="{DE16B9DC-159F-4875-B809-F4B82DEB3DAE}" sibTransId="{79EAD531-774B-4772-92AC-602F2DBBED7D}"/>
    <dgm:cxn modelId="{3F7AB4A8-415B-4FA2-916E-D6824C9AE866}" type="presOf" srcId="{9E91A41C-D769-4356-9BE0-3E622C024EE3}" destId="{19B7200F-1A4D-4377-9328-0838A4A51F6B}" srcOrd="0" destOrd="0" presId="urn:microsoft.com/office/officeart/2005/8/layout/vList2"/>
    <dgm:cxn modelId="{AFFA9417-F267-4777-A872-14E5DFD9F55C}" type="presOf" srcId="{BF530684-4323-4928-B6E7-3AC8B7FB7084}" destId="{9C862B78-FF96-49B8-9734-E4E4A01F1728}" srcOrd="0" destOrd="0" presId="urn:microsoft.com/office/officeart/2005/8/layout/vList2"/>
    <dgm:cxn modelId="{23F954C8-55EA-4E0D-B484-EA90327F3562}" srcId="{C4D7A81A-CB46-46A7-8CDB-8779CE9F2A80}" destId="{9E91A41C-D769-4356-9BE0-3E622C024EE3}" srcOrd="1" destOrd="0" parTransId="{9395DB48-FA12-4C7D-9E14-79FD23FF388A}" sibTransId="{4E33A404-2F48-438A-BB43-BCBF20371D4E}"/>
    <dgm:cxn modelId="{866F0336-873F-4D32-AC01-93CFF704F949}" srcId="{C4D7A81A-CB46-46A7-8CDB-8779CE9F2A80}" destId="{943EE62F-D785-4E7F-9A1E-AFC8034EC002}" srcOrd="3" destOrd="0" parTransId="{36E4464C-BB42-4762-A973-17FEC995C152}" sibTransId="{D8999CE1-7440-4705-85BE-3829CFB499C9}"/>
    <dgm:cxn modelId="{05D65C7C-FBD9-42ED-9487-C1F7D5993778}" type="presOf" srcId="{52E4DF6E-834B-40CE-8F8C-AA7528B7D6EA}" destId="{82A13A6A-F27B-4FC6-B972-445F35A7E1AE}" srcOrd="0" destOrd="0" presId="urn:microsoft.com/office/officeart/2005/8/layout/vList2"/>
    <dgm:cxn modelId="{6FBE4A2D-DFFE-4620-B49B-0F4E7A2FC540}" srcId="{C4D7A81A-CB46-46A7-8CDB-8779CE9F2A80}" destId="{BF530684-4323-4928-B6E7-3AC8B7FB7084}" srcOrd="2" destOrd="0" parTransId="{945DF4BB-289C-4CDB-ADDB-8189FFD0C38A}" sibTransId="{43E651CF-BCD0-4956-A575-2FA97DAC396D}"/>
    <dgm:cxn modelId="{3C266429-C462-4E98-86FE-0671625400C7}" type="presOf" srcId="{C4D7A81A-CB46-46A7-8CDB-8779CE9F2A80}" destId="{EDECB099-D9D4-450E-94FA-CE765D352B93}" srcOrd="0" destOrd="0" presId="urn:microsoft.com/office/officeart/2005/8/layout/vList2"/>
    <dgm:cxn modelId="{21913C3A-4597-4810-8E18-DB7188A1CDFF}" type="presOf" srcId="{108DBA71-4E16-4591-9A72-30C6CD448819}" destId="{78EB43C7-3911-4659-A425-908F08D80989}" srcOrd="0" destOrd="0" presId="urn:microsoft.com/office/officeart/2005/8/layout/vList2"/>
    <dgm:cxn modelId="{EA3A9F53-3157-4D62-B173-688C4F0569F9}" type="presParOf" srcId="{EDECB099-D9D4-450E-94FA-CE765D352B93}" destId="{82A13A6A-F27B-4FC6-B972-445F35A7E1AE}" srcOrd="0" destOrd="0" presId="urn:microsoft.com/office/officeart/2005/8/layout/vList2"/>
    <dgm:cxn modelId="{FE0F246B-308A-475D-A6FC-D06EABE11880}" type="presParOf" srcId="{EDECB099-D9D4-450E-94FA-CE765D352B93}" destId="{360B7264-06C4-4919-BA98-FE061E57B141}" srcOrd="1" destOrd="0" presId="urn:microsoft.com/office/officeart/2005/8/layout/vList2"/>
    <dgm:cxn modelId="{BBA5B43E-0703-4A96-9FF0-D75B085151F9}" type="presParOf" srcId="{EDECB099-D9D4-450E-94FA-CE765D352B93}" destId="{19B7200F-1A4D-4377-9328-0838A4A51F6B}" srcOrd="2" destOrd="0" presId="urn:microsoft.com/office/officeart/2005/8/layout/vList2"/>
    <dgm:cxn modelId="{5FD584E1-A4E4-42D2-8F5C-2C3A27C99EE9}" type="presParOf" srcId="{EDECB099-D9D4-450E-94FA-CE765D352B93}" destId="{7A58105B-A9C3-411B-8458-63B7ECF68A63}" srcOrd="3" destOrd="0" presId="urn:microsoft.com/office/officeart/2005/8/layout/vList2"/>
    <dgm:cxn modelId="{77A414A6-1678-47EF-9DB4-4C25396F8544}" type="presParOf" srcId="{EDECB099-D9D4-450E-94FA-CE765D352B93}" destId="{9C862B78-FF96-49B8-9734-E4E4A01F1728}" srcOrd="4" destOrd="0" presId="urn:microsoft.com/office/officeart/2005/8/layout/vList2"/>
    <dgm:cxn modelId="{1B108487-CBE5-4ECF-8946-99BF0713C1E9}" type="presParOf" srcId="{EDECB099-D9D4-450E-94FA-CE765D352B93}" destId="{5A2B6920-0453-4FD5-9802-185CE261193C}" srcOrd="5" destOrd="0" presId="urn:microsoft.com/office/officeart/2005/8/layout/vList2"/>
    <dgm:cxn modelId="{4AC3E7B8-FFEC-417D-824A-7549EC31057E}" type="presParOf" srcId="{EDECB099-D9D4-450E-94FA-CE765D352B93}" destId="{1BC7246A-523E-4FEB-B211-05099367BF99}" srcOrd="6" destOrd="0" presId="urn:microsoft.com/office/officeart/2005/8/layout/vList2"/>
    <dgm:cxn modelId="{CBBD8ADA-2725-41CC-B17A-5A89ED3594E2}" type="presParOf" srcId="{EDECB099-D9D4-450E-94FA-CE765D352B93}" destId="{8BD7BF0C-5503-4F0E-9141-BD00655E228A}" srcOrd="7" destOrd="0" presId="urn:microsoft.com/office/officeart/2005/8/layout/vList2"/>
    <dgm:cxn modelId="{E54B1DE2-D708-432F-BC22-198D90CA79A5}" type="presParOf" srcId="{EDECB099-D9D4-450E-94FA-CE765D352B93}" destId="{78EB43C7-3911-4659-A425-908F08D8098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4AB9925F-78F2-4440-8CE2-DDE9A32BD68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A1DF47C-D098-40E9-B8B5-F70F0AE809AE}">
      <dgm:prSet/>
      <dgm:spPr/>
      <dgm:t>
        <a:bodyPr/>
        <a:lstStyle/>
        <a:p>
          <a:pPr algn="justLow" rtl="1"/>
          <a:r>
            <a:rPr lang="fa-IR" dirty="0" smtClean="0">
              <a:cs typeface="B Mitra" pitchFamily="2" charset="-78"/>
            </a:rPr>
            <a:t>بخش اصلي و اوليه تشکيل سرمايه توسط سهامدارن (</a:t>
          </a:r>
          <a:r>
            <a:rPr lang="en-US" dirty="0" smtClean="0">
              <a:cs typeface="B Mitra" pitchFamily="2" charset="-78"/>
            </a:rPr>
            <a:t>Equity</a:t>
          </a:r>
          <a:r>
            <a:rPr lang="fa-IR" dirty="0" smtClean="0">
              <a:cs typeface="B Mitra" pitchFamily="2" charset="-78"/>
            </a:rPr>
            <a:t>) صورت مي‌گيرد. (اغلب 30%) اين سهام‌دارن همان </a:t>
          </a:r>
          <a:r>
            <a:rPr lang="en-US" dirty="0" smtClean="0">
              <a:cs typeface="B Mitra" pitchFamily="2" charset="-78"/>
            </a:rPr>
            <a:t>sponsor</a:t>
          </a:r>
          <a:r>
            <a:rPr lang="fa-IR" dirty="0" smtClean="0">
              <a:cs typeface="B Mitra" pitchFamily="2" charset="-78"/>
            </a:rPr>
            <a:t> هستند که پروژه را راه‌اندازي کرده‌اند.</a:t>
          </a:r>
          <a:endParaRPr lang="en-US" dirty="0">
            <a:cs typeface="B Mitra" pitchFamily="2" charset="-78"/>
          </a:endParaRPr>
        </a:p>
      </dgm:t>
    </dgm:pt>
    <dgm:pt modelId="{96CF1BF3-3826-49E8-9E65-39A865A8BDC7}" type="parTrans" cxnId="{886E706E-C07B-4540-A15C-5AB53CBAB3DB}">
      <dgm:prSet/>
      <dgm:spPr/>
      <dgm:t>
        <a:bodyPr/>
        <a:lstStyle/>
        <a:p>
          <a:pPr algn="justLow"/>
          <a:endParaRPr lang="en-US">
            <a:cs typeface="B Mitra" pitchFamily="2" charset="-78"/>
          </a:endParaRPr>
        </a:p>
      </dgm:t>
    </dgm:pt>
    <dgm:pt modelId="{3EE42791-9F6D-4497-B22D-CF45A135E3FE}" type="sibTrans" cxnId="{886E706E-C07B-4540-A15C-5AB53CBAB3DB}">
      <dgm:prSet/>
      <dgm:spPr/>
      <dgm:t>
        <a:bodyPr/>
        <a:lstStyle/>
        <a:p>
          <a:pPr algn="justLow"/>
          <a:endParaRPr lang="en-US">
            <a:cs typeface="B Mitra" pitchFamily="2" charset="-78"/>
          </a:endParaRPr>
        </a:p>
      </dgm:t>
    </dgm:pt>
    <dgm:pt modelId="{A3C37C42-04AD-45AD-84B2-870695456652}">
      <dgm:prSet/>
      <dgm:spPr/>
      <dgm:t>
        <a:bodyPr/>
        <a:lstStyle/>
        <a:p>
          <a:pPr algn="justLow" rtl="1"/>
          <a:r>
            <a:rPr lang="fa-IR" dirty="0" smtClean="0">
              <a:cs typeface="B Mitra" pitchFamily="2" charset="-78"/>
            </a:rPr>
            <a:t>بخشي از منابع مورد نياز از بانک يا سنديکايي از بانک‌ها تأمين خواهد شد.</a:t>
          </a:r>
          <a:endParaRPr lang="en-US" dirty="0">
            <a:cs typeface="B Mitra" pitchFamily="2" charset="-78"/>
          </a:endParaRPr>
        </a:p>
      </dgm:t>
    </dgm:pt>
    <dgm:pt modelId="{CC7FAACB-D994-467D-8F93-21861EB64946}" type="parTrans" cxnId="{41FEB00B-B4E3-43B9-B0D5-9A7379ADDD62}">
      <dgm:prSet/>
      <dgm:spPr/>
      <dgm:t>
        <a:bodyPr/>
        <a:lstStyle/>
        <a:p>
          <a:pPr algn="justLow"/>
          <a:endParaRPr lang="en-US">
            <a:cs typeface="B Mitra" pitchFamily="2" charset="-78"/>
          </a:endParaRPr>
        </a:p>
      </dgm:t>
    </dgm:pt>
    <dgm:pt modelId="{1D1B5B1A-CBE0-4A7E-BE1A-CE3DA18576C2}" type="sibTrans" cxnId="{41FEB00B-B4E3-43B9-B0D5-9A7379ADDD62}">
      <dgm:prSet/>
      <dgm:spPr/>
      <dgm:t>
        <a:bodyPr/>
        <a:lstStyle/>
        <a:p>
          <a:pPr algn="justLow"/>
          <a:endParaRPr lang="en-US">
            <a:cs typeface="B Mitra" pitchFamily="2" charset="-78"/>
          </a:endParaRPr>
        </a:p>
      </dgm:t>
    </dgm:pt>
    <dgm:pt modelId="{D978E5B8-F75B-49DC-BA2E-7911F8C396AF}">
      <dgm:prSet/>
      <dgm:spPr/>
      <dgm:t>
        <a:bodyPr/>
        <a:lstStyle/>
        <a:p>
          <a:pPr algn="justLow" rtl="1"/>
          <a:r>
            <a:rPr lang="fa-IR" dirty="0" smtClean="0">
              <a:cs typeface="B Mitra" pitchFamily="2" charset="-78"/>
            </a:rPr>
            <a:t>در صورت محدوديت‌هاي وام‌گيري از شبکة بانکي، منابع با انتشار اوراق بدهي صورت خواهد پذيرفت.</a:t>
          </a:r>
          <a:endParaRPr lang="en-US" dirty="0">
            <a:cs typeface="B Mitra" pitchFamily="2" charset="-78"/>
          </a:endParaRPr>
        </a:p>
      </dgm:t>
    </dgm:pt>
    <dgm:pt modelId="{29C0531D-67B8-4CE2-8710-7AC12801C36A}" type="parTrans" cxnId="{7430272D-0EC8-404B-B0F9-1DD1ED0DB8FA}">
      <dgm:prSet/>
      <dgm:spPr/>
      <dgm:t>
        <a:bodyPr/>
        <a:lstStyle/>
        <a:p>
          <a:pPr algn="justLow"/>
          <a:endParaRPr lang="en-US">
            <a:cs typeface="B Mitra" pitchFamily="2" charset="-78"/>
          </a:endParaRPr>
        </a:p>
      </dgm:t>
    </dgm:pt>
    <dgm:pt modelId="{F9057884-D64D-43E7-9DBC-58D8638E32E7}" type="sibTrans" cxnId="{7430272D-0EC8-404B-B0F9-1DD1ED0DB8FA}">
      <dgm:prSet/>
      <dgm:spPr/>
      <dgm:t>
        <a:bodyPr/>
        <a:lstStyle/>
        <a:p>
          <a:pPr algn="justLow"/>
          <a:endParaRPr lang="en-US">
            <a:cs typeface="B Mitra" pitchFamily="2" charset="-78"/>
          </a:endParaRPr>
        </a:p>
      </dgm:t>
    </dgm:pt>
    <dgm:pt modelId="{293A816C-D566-4B0E-A7CB-E6F54DAEF9C7}">
      <dgm:prSet/>
      <dgm:spPr/>
      <dgm:t>
        <a:bodyPr/>
        <a:lstStyle/>
        <a:p>
          <a:pPr algn="justLow" rtl="1"/>
          <a:r>
            <a:rPr lang="en-US" dirty="0" smtClean="0">
              <a:cs typeface="B Mitra" pitchFamily="2" charset="-78"/>
            </a:rPr>
            <a:t>MLA </a:t>
          </a:r>
          <a:r>
            <a:rPr lang="fa-IR" dirty="0" smtClean="0">
              <a:cs typeface="B Mitra" pitchFamily="2" charset="-78"/>
            </a:rPr>
            <a:t> (</a:t>
          </a:r>
          <a:r>
            <a:rPr lang="en-US" dirty="0" smtClean="0">
              <a:cs typeface="B Mitra" pitchFamily="2" charset="-78"/>
            </a:rPr>
            <a:t>Multilateral Agency</a:t>
          </a:r>
          <a:r>
            <a:rPr lang="fa-IR" dirty="0" smtClean="0">
              <a:cs typeface="B Mitra" pitchFamily="2" charset="-78"/>
            </a:rPr>
            <a:t>) سازمان‌هايي اغلب بين‌المللي هستند که در راستاي سياست‌هاي توسعه‌محور جهاني دست به اقداماتي مانند خريد بخشي از محصول مي‌کنند يا تضمين اسناد را تا حدي برعهده مي‌گيرند.</a:t>
          </a:r>
          <a:endParaRPr lang="en-US" dirty="0">
            <a:cs typeface="B Mitra" pitchFamily="2" charset="-78"/>
          </a:endParaRPr>
        </a:p>
      </dgm:t>
    </dgm:pt>
    <dgm:pt modelId="{483A712A-959A-4A8E-94B1-FB1CC1FD4BD5}" type="parTrans" cxnId="{F9760939-6B01-4ABB-8A22-14B28C230192}">
      <dgm:prSet/>
      <dgm:spPr/>
      <dgm:t>
        <a:bodyPr/>
        <a:lstStyle/>
        <a:p>
          <a:pPr algn="justLow"/>
          <a:endParaRPr lang="en-US">
            <a:cs typeface="B Mitra" pitchFamily="2" charset="-78"/>
          </a:endParaRPr>
        </a:p>
      </dgm:t>
    </dgm:pt>
    <dgm:pt modelId="{1D6591BC-57CB-4044-8778-B981A2262A69}" type="sibTrans" cxnId="{F9760939-6B01-4ABB-8A22-14B28C230192}">
      <dgm:prSet/>
      <dgm:spPr/>
      <dgm:t>
        <a:bodyPr/>
        <a:lstStyle/>
        <a:p>
          <a:pPr algn="justLow"/>
          <a:endParaRPr lang="en-US">
            <a:cs typeface="B Mitra" pitchFamily="2" charset="-78"/>
          </a:endParaRPr>
        </a:p>
      </dgm:t>
    </dgm:pt>
    <dgm:pt modelId="{0E84726B-40F7-44B1-B047-710A7FB0A9C9}">
      <dgm:prSet/>
      <dgm:spPr/>
      <dgm:t>
        <a:bodyPr/>
        <a:lstStyle/>
        <a:p>
          <a:pPr algn="justLow" rtl="1"/>
          <a:r>
            <a:rPr lang="fa-IR" dirty="0" smtClean="0">
              <a:cs typeface="B Mitra" pitchFamily="2" charset="-78"/>
            </a:rPr>
            <a:t>ارکان ديگر مانند </a:t>
          </a:r>
          <a:r>
            <a:rPr lang="en-US" dirty="0" smtClean="0">
              <a:cs typeface="B Mitra" pitchFamily="2" charset="-78"/>
            </a:rPr>
            <a:t>Trustee</a:t>
          </a:r>
          <a:r>
            <a:rPr lang="fa-IR" dirty="0" smtClean="0">
              <a:cs typeface="B Mitra" pitchFamily="2" charset="-78"/>
            </a:rPr>
            <a:t>، </a:t>
          </a:r>
          <a:r>
            <a:rPr lang="en-US" dirty="0" smtClean="0">
              <a:cs typeface="B Mitra" pitchFamily="2" charset="-78"/>
            </a:rPr>
            <a:t> Insurer</a:t>
          </a:r>
          <a:r>
            <a:rPr lang="fa-IR" dirty="0" smtClean="0">
              <a:cs typeface="B Mitra" pitchFamily="2" charset="-78"/>
            </a:rPr>
            <a:t>و</a:t>
          </a:r>
          <a:r>
            <a:rPr lang="en-US" dirty="0" smtClean="0">
              <a:cs typeface="B Mitra" pitchFamily="2" charset="-78"/>
            </a:rPr>
            <a:t>Underwriter </a:t>
          </a:r>
          <a:r>
            <a:rPr lang="fa-IR" dirty="0" smtClean="0">
              <a:cs typeface="B Mitra" pitchFamily="2" charset="-78"/>
            </a:rPr>
            <a:t> حق‌الزحمة خدمات خود را دريافت خواهند کرد.</a:t>
          </a:r>
          <a:endParaRPr lang="en-US" dirty="0">
            <a:cs typeface="B Mitra" pitchFamily="2" charset="-78"/>
          </a:endParaRPr>
        </a:p>
      </dgm:t>
    </dgm:pt>
    <dgm:pt modelId="{9A9CF455-016C-493D-8051-247396550601}" type="parTrans" cxnId="{D03BCC86-DC41-4189-82DE-D000E5B19249}">
      <dgm:prSet/>
      <dgm:spPr/>
      <dgm:t>
        <a:bodyPr/>
        <a:lstStyle/>
        <a:p>
          <a:pPr algn="justLow"/>
          <a:endParaRPr lang="en-US">
            <a:cs typeface="B Mitra" pitchFamily="2" charset="-78"/>
          </a:endParaRPr>
        </a:p>
      </dgm:t>
    </dgm:pt>
    <dgm:pt modelId="{A6634574-75C2-4EDE-A461-9EFB5308AFDE}" type="sibTrans" cxnId="{D03BCC86-DC41-4189-82DE-D000E5B19249}">
      <dgm:prSet/>
      <dgm:spPr/>
      <dgm:t>
        <a:bodyPr/>
        <a:lstStyle/>
        <a:p>
          <a:pPr algn="justLow"/>
          <a:endParaRPr lang="en-US">
            <a:cs typeface="B Mitra" pitchFamily="2" charset="-78"/>
          </a:endParaRPr>
        </a:p>
      </dgm:t>
    </dgm:pt>
    <dgm:pt modelId="{EAB014A7-7307-4DFF-BF03-9D02C0B775AE}">
      <dgm:prSet/>
      <dgm:spPr/>
      <dgm:t>
        <a:bodyPr/>
        <a:lstStyle/>
        <a:p>
          <a:pPr algn="justLow" rtl="1"/>
          <a:r>
            <a:rPr lang="en-US" dirty="0" smtClean="0">
              <a:cs typeface="B Mitra" pitchFamily="2" charset="-78"/>
            </a:rPr>
            <a:t>Trustee</a:t>
          </a:r>
          <a:r>
            <a:rPr lang="fa-IR" dirty="0" smtClean="0">
              <a:cs typeface="B Mitra" pitchFamily="2" charset="-78"/>
            </a:rPr>
            <a:t> به‌عنوان امين سرمايه‌گذاران نظار بر فرآيند.</a:t>
          </a:r>
          <a:endParaRPr lang="en-US" dirty="0">
            <a:cs typeface="B Mitra" pitchFamily="2" charset="-78"/>
          </a:endParaRPr>
        </a:p>
      </dgm:t>
    </dgm:pt>
    <dgm:pt modelId="{EC93E659-84D8-4E66-8939-E3CEAC24691A}" type="parTrans" cxnId="{1634DED7-F7ED-4A54-ACF4-C7D43280FEC5}">
      <dgm:prSet/>
      <dgm:spPr/>
      <dgm:t>
        <a:bodyPr/>
        <a:lstStyle/>
        <a:p>
          <a:pPr algn="justLow"/>
          <a:endParaRPr lang="en-US">
            <a:cs typeface="B Mitra" pitchFamily="2" charset="-78"/>
          </a:endParaRPr>
        </a:p>
      </dgm:t>
    </dgm:pt>
    <dgm:pt modelId="{21545FE2-5832-4479-B91B-C2DEE0DC86EB}" type="sibTrans" cxnId="{1634DED7-F7ED-4A54-ACF4-C7D43280FEC5}">
      <dgm:prSet/>
      <dgm:spPr/>
      <dgm:t>
        <a:bodyPr/>
        <a:lstStyle/>
        <a:p>
          <a:pPr algn="justLow"/>
          <a:endParaRPr lang="en-US">
            <a:cs typeface="B Mitra" pitchFamily="2" charset="-78"/>
          </a:endParaRPr>
        </a:p>
      </dgm:t>
    </dgm:pt>
    <dgm:pt modelId="{1574EA4A-32A9-4FA9-9345-10F873D1C6D1}" type="pres">
      <dgm:prSet presAssocID="{4AB9925F-78F2-4440-8CE2-DDE9A32BD687}" presName="linear" presStyleCnt="0">
        <dgm:presLayoutVars>
          <dgm:animLvl val="lvl"/>
          <dgm:resizeHandles val="exact"/>
        </dgm:presLayoutVars>
      </dgm:prSet>
      <dgm:spPr/>
      <dgm:t>
        <a:bodyPr/>
        <a:lstStyle/>
        <a:p>
          <a:endParaRPr lang="en-US"/>
        </a:p>
      </dgm:t>
    </dgm:pt>
    <dgm:pt modelId="{81FDC390-4D54-4B1E-AC4A-8E7CA5E75A2B}" type="pres">
      <dgm:prSet presAssocID="{5A1DF47C-D098-40E9-B8B5-F70F0AE809AE}" presName="parentText" presStyleLbl="node1" presStyleIdx="0" presStyleCnt="6">
        <dgm:presLayoutVars>
          <dgm:chMax val="0"/>
          <dgm:bulletEnabled val="1"/>
        </dgm:presLayoutVars>
      </dgm:prSet>
      <dgm:spPr/>
      <dgm:t>
        <a:bodyPr/>
        <a:lstStyle/>
        <a:p>
          <a:endParaRPr lang="en-US"/>
        </a:p>
      </dgm:t>
    </dgm:pt>
    <dgm:pt modelId="{03ADAE5E-4611-4473-8538-43569265FB4E}" type="pres">
      <dgm:prSet presAssocID="{3EE42791-9F6D-4497-B22D-CF45A135E3FE}" presName="spacer" presStyleCnt="0"/>
      <dgm:spPr/>
    </dgm:pt>
    <dgm:pt modelId="{09329BD4-B958-47EB-B2FA-B275482EDE79}" type="pres">
      <dgm:prSet presAssocID="{A3C37C42-04AD-45AD-84B2-870695456652}" presName="parentText" presStyleLbl="node1" presStyleIdx="1" presStyleCnt="6">
        <dgm:presLayoutVars>
          <dgm:chMax val="0"/>
          <dgm:bulletEnabled val="1"/>
        </dgm:presLayoutVars>
      </dgm:prSet>
      <dgm:spPr/>
      <dgm:t>
        <a:bodyPr/>
        <a:lstStyle/>
        <a:p>
          <a:endParaRPr lang="en-US"/>
        </a:p>
      </dgm:t>
    </dgm:pt>
    <dgm:pt modelId="{1195A591-7907-4937-91A3-E4BE55BA1A20}" type="pres">
      <dgm:prSet presAssocID="{1D1B5B1A-CBE0-4A7E-BE1A-CE3DA18576C2}" presName="spacer" presStyleCnt="0"/>
      <dgm:spPr/>
    </dgm:pt>
    <dgm:pt modelId="{E4352D0C-4DAE-49F0-8D1C-D082F17561F7}" type="pres">
      <dgm:prSet presAssocID="{D978E5B8-F75B-49DC-BA2E-7911F8C396AF}" presName="parentText" presStyleLbl="node1" presStyleIdx="2" presStyleCnt="6">
        <dgm:presLayoutVars>
          <dgm:chMax val="0"/>
          <dgm:bulletEnabled val="1"/>
        </dgm:presLayoutVars>
      </dgm:prSet>
      <dgm:spPr/>
      <dgm:t>
        <a:bodyPr/>
        <a:lstStyle/>
        <a:p>
          <a:endParaRPr lang="en-US"/>
        </a:p>
      </dgm:t>
    </dgm:pt>
    <dgm:pt modelId="{0DEC3698-4E41-4005-A869-40F54BE9A110}" type="pres">
      <dgm:prSet presAssocID="{F9057884-D64D-43E7-9DBC-58D8638E32E7}" presName="spacer" presStyleCnt="0"/>
      <dgm:spPr/>
    </dgm:pt>
    <dgm:pt modelId="{125D6F64-C4BC-4BA6-93FA-72FD5559321F}" type="pres">
      <dgm:prSet presAssocID="{293A816C-D566-4B0E-A7CB-E6F54DAEF9C7}" presName="parentText" presStyleLbl="node1" presStyleIdx="3" presStyleCnt="6">
        <dgm:presLayoutVars>
          <dgm:chMax val="0"/>
          <dgm:bulletEnabled val="1"/>
        </dgm:presLayoutVars>
      </dgm:prSet>
      <dgm:spPr/>
      <dgm:t>
        <a:bodyPr/>
        <a:lstStyle/>
        <a:p>
          <a:endParaRPr lang="en-US"/>
        </a:p>
      </dgm:t>
    </dgm:pt>
    <dgm:pt modelId="{0A68557C-47E2-4384-9943-BBF2154D6A46}" type="pres">
      <dgm:prSet presAssocID="{1D6591BC-57CB-4044-8778-B981A2262A69}" presName="spacer" presStyleCnt="0"/>
      <dgm:spPr/>
    </dgm:pt>
    <dgm:pt modelId="{C5BAA21A-1FB6-44AE-B97D-93C9F0C1C5CD}" type="pres">
      <dgm:prSet presAssocID="{0E84726B-40F7-44B1-B047-710A7FB0A9C9}" presName="parentText" presStyleLbl="node1" presStyleIdx="4" presStyleCnt="6">
        <dgm:presLayoutVars>
          <dgm:chMax val="0"/>
          <dgm:bulletEnabled val="1"/>
        </dgm:presLayoutVars>
      </dgm:prSet>
      <dgm:spPr/>
      <dgm:t>
        <a:bodyPr/>
        <a:lstStyle/>
        <a:p>
          <a:endParaRPr lang="en-US"/>
        </a:p>
      </dgm:t>
    </dgm:pt>
    <dgm:pt modelId="{C97E882F-446A-46EF-9A83-7283A58659C5}" type="pres">
      <dgm:prSet presAssocID="{A6634574-75C2-4EDE-A461-9EFB5308AFDE}" presName="spacer" presStyleCnt="0"/>
      <dgm:spPr/>
    </dgm:pt>
    <dgm:pt modelId="{3F2C4A70-877D-467F-BECD-AE2306389E11}" type="pres">
      <dgm:prSet presAssocID="{EAB014A7-7307-4DFF-BF03-9D02C0B775AE}" presName="parentText" presStyleLbl="node1" presStyleIdx="5" presStyleCnt="6">
        <dgm:presLayoutVars>
          <dgm:chMax val="0"/>
          <dgm:bulletEnabled val="1"/>
        </dgm:presLayoutVars>
      </dgm:prSet>
      <dgm:spPr/>
      <dgm:t>
        <a:bodyPr/>
        <a:lstStyle/>
        <a:p>
          <a:endParaRPr lang="en-US"/>
        </a:p>
      </dgm:t>
    </dgm:pt>
  </dgm:ptLst>
  <dgm:cxnLst>
    <dgm:cxn modelId="{F11D04E6-DFAC-4698-8DBB-0F748A04F5C3}" type="presOf" srcId="{A3C37C42-04AD-45AD-84B2-870695456652}" destId="{09329BD4-B958-47EB-B2FA-B275482EDE79}" srcOrd="0" destOrd="0" presId="urn:microsoft.com/office/officeart/2005/8/layout/vList2"/>
    <dgm:cxn modelId="{3AF7C4AB-88B0-4920-BAEB-2D08FF33C5A0}" type="presOf" srcId="{293A816C-D566-4B0E-A7CB-E6F54DAEF9C7}" destId="{125D6F64-C4BC-4BA6-93FA-72FD5559321F}" srcOrd="0" destOrd="0" presId="urn:microsoft.com/office/officeart/2005/8/layout/vList2"/>
    <dgm:cxn modelId="{7430272D-0EC8-404B-B0F9-1DD1ED0DB8FA}" srcId="{4AB9925F-78F2-4440-8CE2-DDE9A32BD687}" destId="{D978E5B8-F75B-49DC-BA2E-7911F8C396AF}" srcOrd="2" destOrd="0" parTransId="{29C0531D-67B8-4CE2-8710-7AC12801C36A}" sibTransId="{F9057884-D64D-43E7-9DBC-58D8638E32E7}"/>
    <dgm:cxn modelId="{886E706E-C07B-4540-A15C-5AB53CBAB3DB}" srcId="{4AB9925F-78F2-4440-8CE2-DDE9A32BD687}" destId="{5A1DF47C-D098-40E9-B8B5-F70F0AE809AE}" srcOrd="0" destOrd="0" parTransId="{96CF1BF3-3826-49E8-9E65-39A865A8BDC7}" sibTransId="{3EE42791-9F6D-4497-B22D-CF45A135E3FE}"/>
    <dgm:cxn modelId="{A7348A00-91BB-4365-8490-FE7938A0331C}" type="presOf" srcId="{D978E5B8-F75B-49DC-BA2E-7911F8C396AF}" destId="{E4352D0C-4DAE-49F0-8D1C-D082F17561F7}" srcOrd="0" destOrd="0" presId="urn:microsoft.com/office/officeart/2005/8/layout/vList2"/>
    <dgm:cxn modelId="{2F98A26B-8409-4C64-A040-02BCA71F47A7}" type="presOf" srcId="{0E84726B-40F7-44B1-B047-710A7FB0A9C9}" destId="{C5BAA21A-1FB6-44AE-B97D-93C9F0C1C5CD}" srcOrd="0" destOrd="0" presId="urn:microsoft.com/office/officeart/2005/8/layout/vList2"/>
    <dgm:cxn modelId="{35544EAE-7E9C-41DB-AA5D-799E8325DA78}" type="presOf" srcId="{EAB014A7-7307-4DFF-BF03-9D02C0B775AE}" destId="{3F2C4A70-877D-467F-BECD-AE2306389E11}" srcOrd="0" destOrd="0" presId="urn:microsoft.com/office/officeart/2005/8/layout/vList2"/>
    <dgm:cxn modelId="{1634DED7-F7ED-4A54-ACF4-C7D43280FEC5}" srcId="{4AB9925F-78F2-4440-8CE2-DDE9A32BD687}" destId="{EAB014A7-7307-4DFF-BF03-9D02C0B775AE}" srcOrd="5" destOrd="0" parTransId="{EC93E659-84D8-4E66-8939-E3CEAC24691A}" sibTransId="{21545FE2-5832-4479-B91B-C2DEE0DC86EB}"/>
    <dgm:cxn modelId="{D03BCC86-DC41-4189-82DE-D000E5B19249}" srcId="{4AB9925F-78F2-4440-8CE2-DDE9A32BD687}" destId="{0E84726B-40F7-44B1-B047-710A7FB0A9C9}" srcOrd="4" destOrd="0" parTransId="{9A9CF455-016C-493D-8051-247396550601}" sibTransId="{A6634574-75C2-4EDE-A461-9EFB5308AFDE}"/>
    <dgm:cxn modelId="{F9760939-6B01-4ABB-8A22-14B28C230192}" srcId="{4AB9925F-78F2-4440-8CE2-DDE9A32BD687}" destId="{293A816C-D566-4B0E-A7CB-E6F54DAEF9C7}" srcOrd="3" destOrd="0" parTransId="{483A712A-959A-4A8E-94B1-FB1CC1FD4BD5}" sibTransId="{1D6591BC-57CB-4044-8778-B981A2262A69}"/>
    <dgm:cxn modelId="{41FEB00B-B4E3-43B9-B0D5-9A7379ADDD62}" srcId="{4AB9925F-78F2-4440-8CE2-DDE9A32BD687}" destId="{A3C37C42-04AD-45AD-84B2-870695456652}" srcOrd="1" destOrd="0" parTransId="{CC7FAACB-D994-467D-8F93-21861EB64946}" sibTransId="{1D1B5B1A-CBE0-4A7E-BE1A-CE3DA18576C2}"/>
    <dgm:cxn modelId="{758B13EC-E669-4261-B221-C575840E9251}" type="presOf" srcId="{5A1DF47C-D098-40E9-B8B5-F70F0AE809AE}" destId="{81FDC390-4D54-4B1E-AC4A-8E7CA5E75A2B}" srcOrd="0" destOrd="0" presId="urn:microsoft.com/office/officeart/2005/8/layout/vList2"/>
    <dgm:cxn modelId="{F087B769-7C49-472B-AD85-1A97A4E4AE90}" type="presOf" srcId="{4AB9925F-78F2-4440-8CE2-DDE9A32BD687}" destId="{1574EA4A-32A9-4FA9-9345-10F873D1C6D1}" srcOrd="0" destOrd="0" presId="urn:microsoft.com/office/officeart/2005/8/layout/vList2"/>
    <dgm:cxn modelId="{FE2F9C00-E066-4ECD-97A9-0CAF6A77F7C3}" type="presParOf" srcId="{1574EA4A-32A9-4FA9-9345-10F873D1C6D1}" destId="{81FDC390-4D54-4B1E-AC4A-8E7CA5E75A2B}" srcOrd="0" destOrd="0" presId="urn:microsoft.com/office/officeart/2005/8/layout/vList2"/>
    <dgm:cxn modelId="{3E2BE21C-AD7E-49D1-9A4E-F5134B81994E}" type="presParOf" srcId="{1574EA4A-32A9-4FA9-9345-10F873D1C6D1}" destId="{03ADAE5E-4611-4473-8538-43569265FB4E}" srcOrd="1" destOrd="0" presId="urn:microsoft.com/office/officeart/2005/8/layout/vList2"/>
    <dgm:cxn modelId="{FB100414-013B-4D67-8442-F6BC1011D1E3}" type="presParOf" srcId="{1574EA4A-32A9-4FA9-9345-10F873D1C6D1}" destId="{09329BD4-B958-47EB-B2FA-B275482EDE79}" srcOrd="2" destOrd="0" presId="urn:microsoft.com/office/officeart/2005/8/layout/vList2"/>
    <dgm:cxn modelId="{D56EE88A-A35B-4B6C-B950-7E3917FC996D}" type="presParOf" srcId="{1574EA4A-32A9-4FA9-9345-10F873D1C6D1}" destId="{1195A591-7907-4937-91A3-E4BE55BA1A20}" srcOrd="3" destOrd="0" presId="urn:microsoft.com/office/officeart/2005/8/layout/vList2"/>
    <dgm:cxn modelId="{2774BC08-2BA8-4BEA-BE70-57B825DEB008}" type="presParOf" srcId="{1574EA4A-32A9-4FA9-9345-10F873D1C6D1}" destId="{E4352D0C-4DAE-49F0-8D1C-D082F17561F7}" srcOrd="4" destOrd="0" presId="urn:microsoft.com/office/officeart/2005/8/layout/vList2"/>
    <dgm:cxn modelId="{796ED406-D7D8-4FC1-8C10-135795D35C9E}" type="presParOf" srcId="{1574EA4A-32A9-4FA9-9345-10F873D1C6D1}" destId="{0DEC3698-4E41-4005-A869-40F54BE9A110}" srcOrd="5" destOrd="0" presId="urn:microsoft.com/office/officeart/2005/8/layout/vList2"/>
    <dgm:cxn modelId="{6944B38D-1B54-4DB0-B232-49C62A5C5C7E}" type="presParOf" srcId="{1574EA4A-32A9-4FA9-9345-10F873D1C6D1}" destId="{125D6F64-C4BC-4BA6-93FA-72FD5559321F}" srcOrd="6" destOrd="0" presId="urn:microsoft.com/office/officeart/2005/8/layout/vList2"/>
    <dgm:cxn modelId="{BA6E4768-1251-46E0-9711-594E6C196752}" type="presParOf" srcId="{1574EA4A-32A9-4FA9-9345-10F873D1C6D1}" destId="{0A68557C-47E2-4384-9943-BBF2154D6A46}" srcOrd="7" destOrd="0" presId="urn:microsoft.com/office/officeart/2005/8/layout/vList2"/>
    <dgm:cxn modelId="{8BD39D87-FC27-479C-B144-CA72C6402881}" type="presParOf" srcId="{1574EA4A-32A9-4FA9-9345-10F873D1C6D1}" destId="{C5BAA21A-1FB6-44AE-B97D-93C9F0C1C5CD}" srcOrd="8" destOrd="0" presId="urn:microsoft.com/office/officeart/2005/8/layout/vList2"/>
    <dgm:cxn modelId="{5E781C63-44C2-40EE-B790-F57E504B850D}" type="presParOf" srcId="{1574EA4A-32A9-4FA9-9345-10F873D1C6D1}" destId="{C97E882F-446A-46EF-9A83-7283A58659C5}" srcOrd="9" destOrd="0" presId="urn:microsoft.com/office/officeart/2005/8/layout/vList2"/>
    <dgm:cxn modelId="{5F780D1C-5D0C-420F-A953-583EACEAE323}" type="presParOf" srcId="{1574EA4A-32A9-4FA9-9345-10F873D1C6D1}" destId="{3F2C4A70-877D-467F-BECD-AE2306389E1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060DB8-91F6-4F31-AC65-37315DC24AFA}" type="doc">
      <dgm:prSet loTypeId="urn:microsoft.com/office/officeart/2005/8/layout/process4" loCatId="list" qsTypeId="urn:microsoft.com/office/officeart/2005/8/quickstyle/3d1" qsCatId="3D" csTypeId="urn:microsoft.com/office/officeart/2005/8/colors/accent1_3" csCatId="accent1" phldr="1"/>
      <dgm:spPr/>
      <dgm:t>
        <a:bodyPr/>
        <a:lstStyle/>
        <a:p>
          <a:endParaRPr lang="en-US"/>
        </a:p>
      </dgm:t>
    </dgm:pt>
    <dgm:pt modelId="{8E610F2D-2264-4760-B31C-B61EB3707B01}">
      <dgm:prSet/>
      <dgm:spPr/>
      <dgm:t>
        <a:bodyPr/>
        <a:lstStyle/>
        <a:p>
          <a:pPr rtl="1"/>
          <a:r>
            <a:rPr lang="fa-IR" dirty="0" smtClean="0">
              <a:cs typeface="B Titr" pitchFamily="2" charset="-78"/>
            </a:rPr>
            <a:t>دانش مالي</a:t>
          </a:r>
          <a:endParaRPr lang="en-US" dirty="0">
            <a:cs typeface="B Titr" pitchFamily="2" charset="-78"/>
          </a:endParaRPr>
        </a:p>
      </dgm:t>
    </dgm:pt>
    <dgm:pt modelId="{CACAE87B-EE01-4BBA-AF29-AB97A35718F5}" type="parTrans" cxnId="{27BC6CE7-72D8-4679-A3EA-D35E992C8AAD}">
      <dgm:prSet/>
      <dgm:spPr/>
      <dgm:t>
        <a:bodyPr/>
        <a:lstStyle/>
        <a:p>
          <a:endParaRPr lang="en-US">
            <a:cs typeface="B Zar" pitchFamily="2" charset="-78"/>
          </a:endParaRPr>
        </a:p>
      </dgm:t>
    </dgm:pt>
    <dgm:pt modelId="{82EB2CCF-D52E-4E9B-8870-224255E97B21}" type="sibTrans" cxnId="{27BC6CE7-72D8-4679-A3EA-D35E992C8AAD}">
      <dgm:prSet/>
      <dgm:spPr/>
      <dgm:t>
        <a:bodyPr/>
        <a:lstStyle/>
        <a:p>
          <a:endParaRPr lang="en-US">
            <a:cs typeface="B Zar" pitchFamily="2" charset="-78"/>
          </a:endParaRPr>
        </a:p>
      </dgm:t>
    </dgm:pt>
    <dgm:pt modelId="{489D619B-A059-4CB8-9325-EC1B3F045E74}">
      <dgm:prSet/>
      <dgm:spPr/>
      <dgm:t>
        <a:bodyPr/>
        <a:lstStyle/>
        <a:p>
          <a:pPr rtl="1"/>
          <a:r>
            <a:rPr lang="fa-IR" dirty="0" smtClean="0">
              <a:cs typeface="B Zar" pitchFamily="2" charset="-78"/>
            </a:rPr>
            <a:t>بهره‌گيري از دانش اقتصاد </a:t>
          </a:r>
          <a:endParaRPr lang="en-US" dirty="0">
            <a:cs typeface="B Zar" pitchFamily="2" charset="-78"/>
          </a:endParaRPr>
        </a:p>
      </dgm:t>
    </dgm:pt>
    <dgm:pt modelId="{CC51FA44-2142-4630-9633-1AD7CC87C4B4}" type="parTrans" cxnId="{A2E8B9BC-9115-407D-911C-FCB0B0356ED0}">
      <dgm:prSet/>
      <dgm:spPr/>
      <dgm:t>
        <a:bodyPr/>
        <a:lstStyle/>
        <a:p>
          <a:endParaRPr lang="en-US">
            <a:cs typeface="B Zar" pitchFamily="2" charset="-78"/>
          </a:endParaRPr>
        </a:p>
      </dgm:t>
    </dgm:pt>
    <dgm:pt modelId="{1DAE6E53-FFE0-45BE-BC15-F1CE2162C3A6}" type="sibTrans" cxnId="{A2E8B9BC-9115-407D-911C-FCB0B0356ED0}">
      <dgm:prSet/>
      <dgm:spPr/>
      <dgm:t>
        <a:bodyPr/>
        <a:lstStyle/>
        <a:p>
          <a:endParaRPr lang="en-US">
            <a:cs typeface="B Zar" pitchFamily="2" charset="-78"/>
          </a:endParaRPr>
        </a:p>
      </dgm:t>
    </dgm:pt>
    <dgm:pt modelId="{FD3EAD36-A249-4883-ACD7-830A31F230B6}">
      <dgm:prSet/>
      <dgm:spPr/>
      <dgm:t>
        <a:bodyPr/>
        <a:lstStyle/>
        <a:p>
          <a:pPr rtl="1"/>
          <a:r>
            <a:rPr lang="fa-IR" dirty="0" smtClean="0">
              <a:cs typeface="B Zar" pitchFamily="2" charset="-78"/>
            </a:rPr>
            <a:t>استفاده از داده‌هاي حسابداري</a:t>
          </a:r>
          <a:endParaRPr lang="en-US" dirty="0">
            <a:cs typeface="B Zar" pitchFamily="2" charset="-78"/>
          </a:endParaRPr>
        </a:p>
      </dgm:t>
    </dgm:pt>
    <dgm:pt modelId="{3B794521-E6BB-4DFB-82EB-366A0B12A46A}" type="parTrans" cxnId="{86BF0A28-1101-41D6-9671-713FCC78C456}">
      <dgm:prSet/>
      <dgm:spPr/>
      <dgm:t>
        <a:bodyPr/>
        <a:lstStyle/>
        <a:p>
          <a:endParaRPr lang="en-US">
            <a:cs typeface="B Zar" pitchFamily="2" charset="-78"/>
          </a:endParaRPr>
        </a:p>
      </dgm:t>
    </dgm:pt>
    <dgm:pt modelId="{FF8EBCAB-1F88-4240-88DF-E60E79533146}" type="sibTrans" cxnId="{86BF0A28-1101-41D6-9671-713FCC78C456}">
      <dgm:prSet/>
      <dgm:spPr/>
      <dgm:t>
        <a:bodyPr/>
        <a:lstStyle/>
        <a:p>
          <a:endParaRPr lang="en-US">
            <a:cs typeface="B Zar" pitchFamily="2" charset="-78"/>
          </a:endParaRPr>
        </a:p>
      </dgm:t>
    </dgm:pt>
    <dgm:pt modelId="{5EB79780-1B07-4848-9E32-9A3F10821560}">
      <dgm:prSet/>
      <dgm:spPr/>
      <dgm:t>
        <a:bodyPr/>
        <a:lstStyle/>
        <a:p>
          <a:pPr rtl="1"/>
          <a:r>
            <a:rPr lang="fa-IR" dirty="0" smtClean="0">
              <a:cs typeface="B Titr" pitchFamily="2" charset="-78"/>
            </a:rPr>
            <a:t>محاسبۀ ارزش بازار</a:t>
          </a:r>
          <a:endParaRPr lang="en-US" dirty="0">
            <a:cs typeface="B Titr" pitchFamily="2" charset="-78"/>
          </a:endParaRPr>
        </a:p>
      </dgm:t>
    </dgm:pt>
    <dgm:pt modelId="{32C541BB-C14A-486E-929C-D2C7B9DA2412}" type="parTrans" cxnId="{E393D9DD-8171-4D4E-9D62-732D074F9D91}">
      <dgm:prSet/>
      <dgm:spPr/>
      <dgm:t>
        <a:bodyPr/>
        <a:lstStyle/>
        <a:p>
          <a:endParaRPr lang="en-US">
            <a:cs typeface="B Zar" pitchFamily="2" charset="-78"/>
          </a:endParaRPr>
        </a:p>
      </dgm:t>
    </dgm:pt>
    <dgm:pt modelId="{5E6FD767-A132-42B6-9815-9F2FC51FD92E}" type="sibTrans" cxnId="{E393D9DD-8171-4D4E-9D62-732D074F9D91}">
      <dgm:prSet/>
      <dgm:spPr/>
      <dgm:t>
        <a:bodyPr/>
        <a:lstStyle/>
        <a:p>
          <a:endParaRPr lang="en-US">
            <a:cs typeface="B Zar" pitchFamily="2" charset="-78"/>
          </a:endParaRPr>
        </a:p>
      </dgm:t>
    </dgm:pt>
    <dgm:pt modelId="{A4C670C9-087F-429F-897A-F17C8585E054}" type="pres">
      <dgm:prSet presAssocID="{72060DB8-91F6-4F31-AC65-37315DC24AFA}" presName="Name0" presStyleCnt="0">
        <dgm:presLayoutVars>
          <dgm:dir/>
          <dgm:animLvl val="lvl"/>
          <dgm:resizeHandles val="exact"/>
        </dgm:presLayoutVars>
      </dgm:prSet>
      <dgm:spPr/>
      <dgm:t>
        <a:bodyPr/>
        <a:lstStyle/>
        <a:p>
          <a:endParaRPr lang="en-US"/>
        </a:p>
      </dgm:t>
    </dgm:pt>
    <dgm:pt modelId="{A8E2CD08-ADDE-4F0A-96B7-FF72A22DD90C}" type="pres">
      <dgm:prSet presAssocID="{5EB79780-1B07-4848-9E32-9A3F10821560}" presName="boxAndChildren" presStyleCnt="0"/>
      <dgm:spPr/>
      <dgm:t>
        <a:bodyPr/>
        <a:lstStyle/>
        <a:p>
          <a:endParaRPr lang="en-US"/>
        </a:p>
      </dgm:t>
    </dgm:pt>
    <dgm:pt modelId="{C09730F7-1B2A-447B-B7A6-FA99C1508D58}" type="pres">
      <dgm:prSet presAssocID="{5EB79780-1B07-4848-9E32-9A3F10821560}" presName="parentTextBox" presStyleLbl="node1" presStyleIdx="0" presStyleCnt="2"/>
      <dgm:spPr/>
      <dgm:t>
        <a:bodyPr/>
        <a:lstStyle/>
        <a:p>
          <a:endParaRPr lang="en-US"/>
        </a:p>
      </dgm:t>
    </dgm:pt>
    <dgm:pt modelId="{B4DC808A-4154-42CD-8915-664E6E65DAB9}" type="pres">
      <dgm:prSet presAssocID="{82EB2CCF-D52E-4E9B-8870-224255E97B21}" presName="sp" presStyleCnt="0"/>
      <dgm:spPr/>
      <dgm:t>
        <a:bodyPr/>
        <a:lstStyle/>
        <a:p>
          <a:endParaRPr lang="en-US"/>
        </a:p>
      </dgm:t>
    </dgm:pt>
    <dgm:pt modelId="{DF0C53B0-0C9F-4C67-B28A-2A3F9004560D}" type="pres">
      <dgm:prSet presAssocID="{8E610F2D-2264-4760-B31C-B61EB3707B01}" presName="arrowAndChildren" presStyleCnt="0"/>
      <dgm:spPr/>
      <dgm:t>
        <a:bodyPr/>
        <a:lstStyle/>
        <a:p>
          <a:endParaRPr lang="en-US"/>
        </a:p>
      </dgm:t>
    </dgm:pt>
    <dgm:pt modelId="{C3901C60-6CAE-4484-964F-CE5AE4483C89}" type="pres">
      <dgm:prSet presAssocID="{8E610F2D-2264-4760-B31C-B61EB3707B01}" presName="parentTextArrow" presStyleLbl="node1" presStyleIdx="0" presStyleCnt="2"/>
      <dgm:spPr/>
      <dgm:t>
        <a:bodyPr/>
        <a:lstStyle/>
        <a:p>
          <a:endParaRPr lang="en-US"/>
        </a:p>
      </dgm:t>
    </dgm:pt>
    <dgm:pt modelId="{5CBC10D3-3F6C-476D-86A4-5B4FAAD84AD4}" type="pres">
      <dgm:prSet presAssocID="{8E610F2D-2264-4760-B31C-B61EB3707B01}" presName="arrow" presStyleLbl="node1" presStyleIdx="1" presStyleCnt="2"/>
      <dgm:spPr/>
      <dgm:t>
        <a:bodyPr/>
        <a:lstStyle/>
        <a:p>
          <a:endParaRPr lang="en-US"/>
        </a:p>
      </dgm:t>
    </dgm:pt>
    <dgm:pt modelId="{B1DA03A4-4997-4C48-B1C2-5295B7FBA040}" type="pres">
      <dgm:prSet presAssocID="{8E610F2D-2264-4760-B31C-B61EB3707B01}" presName="descendantArrow" presStyleCnt="0"/>
      <dgm:spPr/>
      <dgm:t>
        <a:bodyPr/>
        <a:lstStyle/>
        <a:p>
          <a:endParaRPr lang="en-US"/>
        </a:p>
      </dgm:t>
    </dgm:pt>
    <dgm:pt modelId="{08025A23-4D63-4C5C-85CE-C249B69C3E45}" type="pres">
      <dgm:prSet presAssocID="{489D619B-A059-4CB8-9325-EC1B3F045E74}" presName="childTextArrow" presStyleLbl="fgAccFollowNode1" presStyleIdx="0" presStyleCnt="2">
        <dgm:presLayoutVars>
          <dgm:bulletEnabled val="1"/>
        </dgm:presLayoutVars>
      </dgm:prSet>
      <dgm:spPr/>
      <dgm:t>
        <a:bodyPr/>
        <a:lstStyle/>
        <a:p>
          <a:endParaRPr lang="en-US"/>
        </a:p>
      </dgm:t>
    </dgm:pt>
    <dgm:pt modelId="{04A139CB-43B5-4F86-8EBF-636D94B31127}" type="pres">
      <dgm:prSet presAssocID="{FD3EAD36-A249-4883-ACD7-830A31F230B6}" presName="childTextArrow" presStyleLbl="fgAccFollowNode1" presStyleIdx="1" presStyleCnt="2">
        <dgm:presLayoutVars>
          <dgm:bulletEnabled val="1"/>
        </dgm:presLayoutVars>
      </dgm:prSet>
      <dgm:spPr/>
      <dgm:t>
        <a:bodyPr/>
        <a:lstStyle/>
        <a:p>
          <a:endParaRPr lang="en-US"/>
        </a:p>
      </dgm:t>
    </dgm:pt>
  </dgm:ptLst>
  <dgm:cxnLst>
    <dgm:cxn modelId="{3C59E9CB-87B4-4214-A541-FEF970F5D8FC}" type="presOf" srcId="{8E610F2D-2264-4760-B31C-B61EB3707B01}" destId="{5CBC10D3-3F6C-476D-86A4-5B4FAAD84AD4}" srcOrd="1" destOrd="0" presId="urn:microsoft.com/office/officeart/2005/8/layout/process4"/>
    <dgm:cxn modelId="{6AD08F07-E39F-4EF3-8E29-A1A5ABAC4CCD}" type="presOf" srcId="{489D619B-A059-4CB8-9325-EC1B3F045E74}" destId="{08025A23-4D63-4C5C-85CE-C249B69C3E45}" srcOrd="0" destOrd="0" presId="urn:microsoft.com/office/officeart/2005/8/layout/process4"/>
    <dgm:cxn modelId="{CA28A51F-AD1F-4FC3-89EF-17494AE07003}" type="presOf" srcId="{72060DB8-91F6-4F31-AC65-37315DC24AFA}" destId="{A4C670C9-087F-429F-897A-F17C8585E054}" srcOrd="0" destOrd="0" presId="urn:microsoft.com/office/officeart/2005/8/layout/process4"/>
    <dgm:cxn modelId="{A2E8B9BC-9115-407D-911C-FCB0B0356ED0}" srcId="{8E610F2D-2264-4760-B31C-B61EB3707B01}" destId="{489D619B-A059-4CB8-9325-EC1B3F045E74}" srcOrd="0" destOrd="0" parTransId="{CC51FA44-2142-4630-9633-1AD7CC87C4B4}" sibTransId="{1DAE6E53-FFE0-45BE-BC15-F1CE2162C3A6}"/>
    <dgm:cxn modelId="{86BF0A28-1101-41D6-9671-713FCC78C456}" srcId="{8E610F2D-2264-4760-B31C-B61EB3707B01}" destId="{FD3EAD36-A249-4883-ACD7-830A31F230B6}" srcOrd="1" destOrd="0" parTransId="{3B794521-E6BB-4DFB-82EB-366A0B12A46A}" sibTransId="{FF8EBCAB-1F88-4240-88DF-E60E79533146}"/>
    <dgm:cxn modelId="{E393D9DD-8171-4D4E-9D62-732D074F9D91}" srcId="{72060DB8-91F6-4F31-AC65-37315DC24AFA}" destId="{5EB79780-1B07-4848-9E32-9A3F10821560}" srcOrd="1" destOrd="0" parTransId="{32C541BB-C14A-486E-929C-D2C7B9DA2412}" sibTransId="{5E6FD767-A132-42B6-9815-9F2FC51FD92E}"/>
    <dgm:cxn modelId="{BC208346-314C-4645-A8E5-92753ED7E19B}" type="presOf" srcId="{FD3EAD36-A249-4883-ACD7-830A31F230B6}" destId="{04A139CB-43B5-4F86-8EBF-636D94B31127}" srcOrd="0" destOrd="0" presId="urn:microsoft.com/office/officeart/2005/8/layout/process4"/>
    <dgm:cxn modelId="{27BC6CE7-72D8-4679-A3EA-D35E992C8AAD}" srcId="{72060DB8-91F6-4F31-AC65-37315DC24AFA}" destId="{8E610F2D-2264-4760-B31C-B61EB3707B01}" srcOrd="0" destOrd="0" parTransId="{CACAE87B-EE01-4BBA-AF29-AB97A35718F5}" sibTransId="{82EB2CCF-D52E-4E9B-8870-224255E97B21}"/>
    <dgm:cxn modelId="{E20591D7-4818-4686-9D27-DDFD1310CC33}" type="presOf" srcId="{8E610F2D-2264-4760-B31C-B61EB3707B01}" destId="{C3901C60-6CAE-4484-964F-CE5AE4483C89}" srcOrd="0" destOrd="0" presId="urn:microsoft.com/office/officeart/2005/8/layout/process4"/>
    <dgm:cxn modelId="{3BF28B23-4870-41D7-AC42-E5D088FBDE75}" type="presOf" srcId="{5EB79780-1B07-4848-9E32-9A3F10821560}" destId="{C09730F7-1B2A-447B-B7A6-FA99C1508D58}" srcOrd="0" destOrd="0" presId="urn:microsoft.com/office/officeart/2005/8/layout/process4"/>
    <dgm:cxn modelId="{F132B842-3375-4172-BF80-8F32B8A672F4}" type="presParOf" srcId="{A4C670C9-087F-429F-897A-F17C8585E054}" destId="{A8E2CD08-ADDE-4F0A-96B7-FF72A22DD90C}" srcOrd="0" destOrd="0" presId="urn:microsoft.com/office/officeart/2005/8/layout/process4"/>
    <dgm:cxn modelId="{39D03C13-DD2F-4B73-9368-FAAF237C3A60}" type="presParOf" srcId="{A8E2CD08-ADDE-4F0A-96B7-FF72A22DD90C}" destId="{C09730F7-1B2A-447B-B7A6-FA99C1508D58}" srcOrd="0" destOrd="0" presId="urn:microsoft.com/office/officeart/2005/8/layout/process4"/>
    <dgm:cxn modelId="{603AC227-D1C8-46AA-BB71-FC94E9B611F0}" type="presParOf" srcId="{A4C670C9-087F-429F-897A-F17C8585E054}" destId="{B4DC808A-4154-42CD-8915-664E6E65DAB9}" srcOrd="1" destOrd="0" presId="urn:microsoft.com/office/officeart/2005/8/layout/process4"/>
    <dgm:cxn modelId="{1B0E7108-16C0-4886-B5E6-D8A1452D4B30}" type="presParOf" srcId="{A4C670C9-087F-429F-897A-F17C8585E054}" destId="{DF0C53B0-0C9F-4C67-B28A-2A3F9004560D}" srcOrd="2" destOrd="0" presId="urn:microsoft.com/office/officeart/2005/8/layout/process4"/>
    <dgm:cxn modelId="{21E00B26-5467-4B5E-958D-5B383DD16232}" type="presParOf" srcId="{DF0C53B0-0C9F-4C67-B28A-2A3F9004560D}" destId="{C3901C60-6CAE-4484-964F-CE5AE4483C89}" srcOrd="0" destOrd="0" presId="urn:microsoft.com/office/officeart/2005/8/layout/process4"/>
    <dgm:cxn modelId="{03FAF417-3340-474A-B673-0CBE6264E7C8}" type="presParOf" srcId="{DF0C53B0-0C9F-4C67-B28A-2A3F9004560D}" destId="{5CBC10D3-3F6C-476D-86A4-5B4FAAD84AD4}" srcOrd="1" destOrd="0" presId="urn:microsoft.com/office/officeart/2005/8/layout/process4"/>
    <dgm:cxn modelId="{A8A23708-C040-4B1F-B914-5FE9EA709800}" type="presParOf" srcId="{DF0C53B0-0C9F-4C67-B28A-2A3F9004560D}" destId="{B1DA03A4-4997-4C48-B1C2-5295B7FBA040}" srcOrd="2" destOrd="0" presId="urn:microsoft.com/office/officeart/2005/8/layout/process4"/>
    <dgm:cxn modelId="{80B2FD87-4672-44D5-AC54-62B3C4188907}" type="presParOf" srcId="{B1DA03A4-4997-4C48-B1C2-5295B7FBA040}" destId="{08025A23-4D63-4C5C-85CE-C249B69C3E45}" srcOrd="0" destOrd="0" presId="urn:microsoft.com/office/officeart/2005/8/layout/process4"/>
    <dgm:cxn modelId="{A434ABF6-6C04-45CD-8DD8-CD9AC9F4C929}" type="presParOf" srcId="{B1DA03A4-4997-4C48-B1C2-5295B7FBA040}" destId="{04A139CB-43B5-4F86-8EBF-636D94B31127}"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0FE1393-E1A1-4895-A346-08A177093D1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E532D3A-05CE-43B6-9B34-040794C632B8}">
      <dgm:prSet custT="1"/>
      <dgm:spPr/>
      <dgm:t>
        <a:bodyPr/>
        <a:lstStyle/>
        <a:p>
          <a:pPr algn="justLow" rtl="1"/>
          <a:r>
            <a:rPr lang="fa-IR" sz="2000" dirty="0" smtClean="0">
              <a:cs typeface="B Mitra" pitchFamily="2" charset="-78"/>
            </a:rPr>
            <a:t>متعهد پذيره نويس: تعهد خريد اوراق بهادار از ناشر و يا نماينده قانوني آن و تعهد پرداخت وجه كامل آن طبق قرارداد.</a:t>
          </a:r>
          <a:endParaRPr lang="en-US" sz="2000" dirty="0">
            <a:cs typeface="B Mitra" pitchFamily="2" charset="-78"/>
          </a:endParaRPr>
        </a:p>
      </dgm:t>
    </dgm:pt>
    <dgm:pt modelId="{0EFF5DAB-E8B5-4A36-A458-694E39E35DDF}" type="parTrans" cxnId="{A1E9F022-D37A-454F-AFCB-57AB74FC2C5C}">
      <dgm:prSet/>
      <dgm:spPr/>
      <dgm:t>
        <a:bodyPr/>
        <a:lstStyle/>
        <a:p>
          <a:pPr algn="justLow"/>
          <a:endParaRPr lang="en-US" sz="2000">
            <a:cs typeface="B Mitra" pitchFamily="2" charset="-78"/>
          </a:endParaRPr>
        </a:p>
      </dgm:t>
    </dgm:pt>
    <dgm:pt modelId="{B4DD7398-FA25-4495-8F4D-8E47963F7BCB}" type="sibTrans" cxnId="{A1E9F022-D37A-454F-AFCB-57AB74FC2C5C}">
      <dgm:prSet/>
      <dgm:spPr/>
      <dgm:t>
        <a:bodyPr/>
        <a:lstStyle/>
        <a:p>
          <a:pPr algn="justLow"/>
          <a:endParaRPr lang="en-US" sz="2000">
            <a:cs typeface="B Mitra" pitchFamily="2" charset="-78"/>
          </a:endParaRPr>
        </a:p>
      </dgm:t>
    </dgm:pt>
    <dgm:pt modelId="{9F02939A-294D-403B-87DF-1EEC54BB6AFB}">
      <dgm:prSet custT="1"/>
      <dgm:spPr/>
      <dgm:t>
        <a:bodyPr/>
        <a:lstStyle/>
        <a:p>
          <a:pPr algn="justLow" rtl="1"/>
          <a:r>
            <a:rPr lang="fa-IR" sz="2000" dirty="0" smtClean="0">
              <a:cs typeface="B Mitra" pitchFamily="2" charset="-78"/>
            </a:rPr>
            <a:t>بيمه‌گر: بيمه اموال و اشخاص در قبال خطرات (بيمه مالي نيست)</a:t>
          </a:r>
          <a:endParaRPr lang="en-US" sz="2000" dirty="0">
            <a:cs typeface="B Mitra" pitchFamily="2" charset="-78"/>
          </a:endParaRPr>
        </a:p>
      </dgm:t>
    </dgm:pt>
    <dgm:pt modelId="{88D83723-D07A-4B0D-8678-EE822FB73260}" type="parTrans" cxnId="{1AA4895E-687A-4095-BEC4-557D48A2F3B3}">
      <dgm:prSet/>
      <dgm:spPr/>
      <dgm:t>
        <a:bodyPr/>
        <a:lstStyle/>
        <a:p>
          <a:pPr algn="justLow"/>
          <a:endParaRPr lang="en-US" sz="2000">
            <a:cs typeface="B Mitra" pitchFamily="2" charset="-78"/>
          </a:endParaRPr>
        </a:p>
      </dgm:t>
    </dgm:pt>
    <dgm:pt modelId="{4998DBAC-08C3-490C-9FD2-58CFB4D984BC}" type="sibTrans" cxnId="{1AA4895E-687A-4095-BEC4-557D48A2F3B3}">
      <dgm:prSet/>
      <dgm:spPr/>
      <dgm:t>
        <a:bodyPr/>
        <a:lstStyle/>
        <a:p>
          <a:pPr algn="justLow"/>
          <a:endParaRPr lang="en-US" sz="2000">
            <a:cs typeface="B Mitra" pitchFamily="2" charset="-78"/>
          </a:endParaRPr>
        </a:p>
      </dgm:t>
    </dgm:pt>
    <dgm:pt modelId="{E8FDF942-CF14-47E6-84AB-36C7168919D6}">
      <dgm:prSet custT="1"/>
      <dgm:spPr/>
      <dgm:t>
        <a:bodyPr/>
        <a:lstStyle/>
        <a:p>
          <a:pPr algn="justLow" rtl="1"/>
          <a:r>
            <a:rPr lang="fa-IR" sz="2000" dirty="0" smtClean="0">
              <a:cs typeface="B Mitra" pitchFamily="2" charset="-78"/>
            </a:rPr>
            <a:t>اغلب قراردادهاي خريد به قيمت نقدي روز (شناور) مي‌باشد. (</a:t>
          </a:r>
          <a:r>
            <a:rPr lang="en-US" sz="2000" dirty="0" smtClean="0">
              <a:cs typeface="B Mitra" pitchFamily="2" charset="-78"/>
            </a:rPr>
            <a:t>LNG Customer</a:t>
          </a:r>
          <a:r>
            <a:rPr lang="fa-IR" sz="2000" dirty="0" smtClean="0">
              <a:cs typeface="B Mitra" pitchFamily="2" charset="-78"/>
            </a:rPr>
            <a:t>)</a:t>
          </a:r>
          <a:endParaRPr lang="en-US" sz="2000" dirty="0">
            <a:cs typeface="B Mitra" pitchFamily="2" charset="-78"/>
          </a:endParaRPr>
        </a:p>
      </dgm:t>
    </dgm:pt>
    <dgm:pt modelId="{E8BB2583-30F3-40D1-9A89-B78FE777BA3B}" type="parTrans" cxnId="{31EC94D4-9065-4A18-8E95-B4CE76D6B52A}">
      <dgm:prSet/>
      <dgm:spPr/>
      <dgm:t>
        <a:bodyPr/>
        <a:lstStyle/>
        <a:p>
          <a:pPr algn="justLow"/>
          <a:endParaRPr lang="en-US" sz="2000">
            <a:cs typeface="B Mitra" pitchFamily="2" charset="-78"/>
          </a:endParaRPr>
        </a:p>
      </dgm:t>
    </dgm:pt>
    <dgm:pt modelId="{2C79AD68-7911-4E14-8109-2257DCF68760}" type="sibTrans" cxnId="{31EC94D4-9065-4A18-8E95-B4CE76D6B52A}">
      <dgm:prSet/>
      <dgm:spPr/>
      <dgm:t>
        <a:bodyPr/>
        <a:lstStyle/>
        <a:p>
          <a:pPr algn="justLow"/>
          <a:endParaRPr lang="en-US" sz="2000">
            <a:cs typeface="B Mitra" pitchFamily="2" charset="-78"/>
          </a:endParaRPr>
        </a:p>
      </dgm:t>
    </dgm:pt>
    <dgm:pt modelId="{E5E0E903-89E2-46C9-A0F1-2314759D81C9}">
      <dgm:prSet custT="1"/>
      <dgm:spPr/>
      <dgm:t>
        <a:bodyPr/>
        <a:lstStyle/>
        <a:p>
          <a:pPr algn="justLow" rtl="1"/>
          <a:r>
            <a:rPr lang="fa-IR" sz="2000" dirty="0" smtClean="0">
              <a:cs typeface="B Mitra" pitchFamily="2" charset="-78"/>
            </a:rPr>
            <a:t>پوشش ريسک نوسان قيمت معمولا  توسط سواپ انجام مي‌گيرد (</a:t>
          </a:r>
          <a:r>
            <a:rPr lang="en-US" sz="2000" dirty="0" smtClean="0">
              <a:cs typeface="B Mitra" pitchFamily="2" charset="-78"/>
            </a:rPr>
            <a:t>Swap Dealer</a:t>
          </a:r>
          <a:r>
            <a:rPr lang="fa-IR" sz="2000" dirty="0" smtClean="0">
              <a:cs typeface="B Mitra" pitchFamily="2" charset="-78"/>
            </a:rPr>
            <a:t>)</a:t>
          </a:r>
          <a:endParaRPr lang="en-US" sz="2000" dirty="0">
            <a:cs typeface="B Mitra" pitchFamily="2" charset="-78"/>
          </a:endParaRPr>
        </a:p>
      </dgm:t>
    </dgm:pt>
    <dgm:pt modelId="{5A687B09-5B88-425D-B468-DD087DC8A74E}" type="parTrans" cxnId="{E0FCE856-1891-4D71-966E-C3E6BCD08465}">
      <dgm:prSet/>
      <dgm:spPr/>
      <dgm:t>
        <a:bodyPr/>
        <a:lstStyle/>
        <a:p>
          <a:pPr algn="justLow"/>
          <a:endParaRPr lang="en-US" sz="2000">
            <a:cs typeface="B Mitra" pitchFamily="2" charset="-78"/>
          </a:endParaRPr>
        </a:p>
      </dgm:t>
    </dgm:pt>
    <dgm:pt modelId="{27323994-2F35-4139-80D7-A85832B790BA}" type="sibTrans" cxnId="{E0FCE856-1891-4D71-966E-C3E6BCD08465}">
      <dgm:prSet/>
      <dgm:spPr/>
      <dgm:t>
        <a:bodyPr/>
        <a:lstStyle/>
        <a:p>
          <a:pPr algn="justLow"/>
          <a:endParaRPr lang="en-US" sz="2000">
            <a:cs typeface="B Mitra" pitchFamily="2" charset="-78"/>
          </a:endParaRPr>
        </a:p>
      </dgm:t>
    </dgm:pt>
    <dgm:pt modelId="{78E330E7-8097-4992-920C-09195603DD68}">
      <dgm:prSet custT="1"/>
      <dgm:spPr/>
      <dgm:t>
        <a:bodyPr/>
        <a:lstStyle/>
        <a:p>
          <a:pPr algn="justLow" rtl="1"/>
          <a:r>
            <a:rPr lang="fa-IR" sz="2000" dirty="0" smtClean="0">
              <a:cs typeface="B Mitra" pitchFamily="2" charset="-78"/>
            </a:rPr>
            <a:t>تثبيت قيمت کالا به تثبيت جريان‌هاي نقدي آتي پروژه مي‌انجامد که اين امر موجبات انتشار اوراق درآمد ثابت را مهيا مي‌سازد.</a:t>
          </a:r>
          <a:endParaRPr lang="en-US" sz="2000" dirty="0">
            <a:cs typeface="B Mitra" pitchFamily="2" charset="-78"/>
          </a:endParaRPr>
        </a:p>
      </dgm:t>
    </dgm:pt>
    <dgm:pt modelId="{500D2AE0-5294-40E4-9554-71348BCBFB75}" type="parTrans" cxnId="{3E463016-04EB-48C6-871E-5034865A4B6A}">
      <dgm:prSet/>
      <dgm:spPr/>
      <dgm:t>
        <a:bodyPr/>
        <a:lstStyle/>
        <a:p>
          <a:pPr algn="justLow"/>
          <a:endParaRPr lang="en-US" sz="2000">
            <a:cs typeface="B Mitra" pitchFamily="2" charset="-78"/>
          </a:endParaRPr>
        </a:p>
      </dgm:t>
    </dgm:pt>
    <dgm:pt modelId="{F85107FE-997F-458F-8242-015B7F850036}" type="sibTrans" cxnId="{3E463016-04EB-48C6-871E-5034865A4B6A}">
      <dgm:prSet/>
      <dgm:spPr/>
      <dgm:t>
        <a:bodyPr/>
        <a:lstStyle/>
        <a:p>
          <a:pPr algn="justLow"/>
          <a:endParaRPr lang="en-US" sz="2000">
            <a:cs typeface="B Mitra" pitchFamily="2" charset="-78"/>
          </a:endParaRPr>
        </a:p>
      </dgm:t>
    </dgm:pt>
    <dgm:pt modelId="{B2CEF172-BA5D-4383-A1B5-19260EBE1EA0}">
      <dgm:prSet custT="1"/>
      <dgm:spPr/>
      <dgm:t>
        <a:bodyPr/>
        <a:lstStyle/>
        <a:p>
          <a:pPr algn="justLow" rtl="1"/>
          <a:r>
            <a:rPr lang="fa-IR" sz="2000" dirty="0" smtClean="0">
              <a:cs typeface="B Mitra" pitchFamily="2" charset="-78"/>
            </a:rPr>
            <a:t>در اين مدل اغلب اسناد تجاري که ادعايي براي تحصيل منفعت آتي فروش محصولات نفت و گاز هستند در وثيقه اوراق مي‌مانند.</a:t>
          </a:r>
          <a:endParaRPr lang="en-US" sz="2000" dirty="0">
            <a:cs typeface="B Mitra" pitchFamily="2" charset="-78"/>
          </a:endParaRPr>
        </a:p>
      </dgm:t>
    </dgm:pt>
    <dgm:pt modelId="{F75EF1E1-D597-43BA-BCBE-0FE499CF7171}" type="parTrans" cxnId="{F7900FC6-323B-4723-847C-710C783326E3}">
      <dgm:prSet/>
      <dgm:spPr/>
      <dgm:t>
        <a:bodyPr/>
        <a:lstStyle/>
        <a:p>
          <a:pPr algn="justLow"/>
          <a:endParaRPr lang="en-US" sz="2000">
            <a:cs typeface="B Mitra" pitchFamily="2" charset="-78"/>
          </a:endParaRPr>
        </a:p>
      </dgm:t>
    </dgm:pt>
    <dgm:pt modelId="{75A9BC65-2DDF-4710-92CD-7F3ADEF40C4A}" type="sibTrans" cxnId="{F7900FC6-323B-4723-847C-710C783326E3}">
      <dgm:prSet/>
      <dgm:spPr/>
      <dgm:t>
        <a:bodyPr/>
        <a:lstStyle/>
        <a:p>
          <a:pPr algn="justLow"/>
          <a:endParaRPr lang="en-US" sz="2000">
            <a:cs typeface="B Mitra" pitchFamily="2" charset="-78"/>
          </a:endParaRPr>
        </a:p>
      </dgm:t>
    </dgm:pt>
    <dgm:pt modelId="{CA80EE23-A4FF-4E2C-9E1F-0169645C4494}">
      <dgm:prSet custT="1"/>
      <dgm:spPr/>
      <dgm:t>
        <a:bodyPr/>
        <a:lstStyle/>
        <a:p>
          <a:pPr algn="justLow" rtl="1"/>
          <a:r>
            <a:rPr lang="fa-IR" sz="2000" dirty="0" smtClean="0">
              <a:cs typeface="B Mitra" pitchFamily="2" charset="-78"/>
            </a:rPr>
            <a:t>برخي ارکان براي تقويت رتبة اعتباري اوراق بدهي در فرايند تأمين مالي به‌کار گرفته مي‌شوند (</a:t>
          </a:r>
          <a:r>
            <a:rPr lang="en-US" sz="2000" dirty="0" err="1" smtClean="0">
              <a:cs typeface="B Mitra" pitchFamily="2" charset="-78"/>
            </a:rPr>
            <a:t>Ambac</a:t>
          </a:r>
          <a:r>
            <a:rPr lang="fa-IR" sz="2000" dirty="0" smtClean="0">
              <a:cs typeface="B Mitra" pitchFamily="2" charset="-78"/>
            </a:rPr>
            <a:t>).</a:t>
          </a:r>
          <a:endParaRPr lang="en-US" sz="2000" dirty="0">
            <a:cs typeface="B Mitra" pitchFamily="2" charset="-78"/>
          </a:endParaRPr>
        </a:p>
      </dgm:t>
    </dgm:pt>
    <dgm:pt modelId="{8B2B8DD0-C9C1-4CE1-9AB4-27197A383438}" type="parTrans" cxnId="{5603B740-8F4F-40F7-BE54-62CA0C326796}">
      <dgm:prSet/>
      <dgm:spPr/>
      <dgm:t>
        <a:bodyPr/>
        <a:lstStyle/>
        <a:p>
          <a:pPr algn="justLow"/>
          <a:endParaRPr lang="en-US" sz="2000">
            <a:cs typeface="B Mitra" pitchFamily="2" charset="-78"/>
          </a:endParaRPr>
        </a:p>
      </dgm:t>
    </dgm:pt>
    <dgm:pt modelId="{6D9704AF-CDB7-4EF5-8A20-E6DE7E049F63}" type="sibTrans" cxnId="{5603B740-8F4F-40F7-BE54-62CA0C326796}">
      <dgm:prSet/>
      <dgm:spPr/>
      <dgm:t>
        <a:bodyPr/>
        <a:lstStyle/>
        <a:p>
          <a:pPr algn="justLow"/>
          <a:endParaRPr lang="en-US" sz="2000">
            <a:cs typeface="B Mitra" pitchFamily="2" charset="-78"/>
          </a:endParaRPr>
        </a:p>
      </dgm:t>
    </dgm:pt>
    <dgm:pt modelId="{A81788E3-C476-4281-ACA8-6CA2D5D3E829}" type="pres">
      <dgm:prSet presAssocID="{70FE1393-E1A1-4895-A346-08A177093D1B}" presName="linear" presStyleCnt="0">
        <dgm:presLayoutVars>
          <dgm:animLvl val="lvl"/>
          <dgm:resizeHandles val="exact"/>
        </dgm:presLayoutVars>
      </dgm:prSet>
      <dgm:spPr/>
      <dgm:t>
        <a:bodyPr/>
        <a:lstStyle/>
        <a:p>
          <a:endParaRPr lang="en-US"/>
        </a:p>
      </dgm:t>
    </dgm:pt>
    <dgm:pt modelId="{AA49B20D-4815-4854-A72A-DBCE62E21796}" type="pres">
      <dgm:prSet presAssocID="{AE532D3A-05CE-43B6-9B34-040794C632B8}" presName="parentText" presStyleLbl="node1" presStyleIdx="0" presStyleCnt="7">
        <dgm:presLayoutVars>
          <dgm:chMax val="0"/>
          <dgm:bulletEnabled val="1"/>
        </dgm:presLayoutVars>
      </dgm:prSet>
      <dgm:spPr/>
      <dgm:t>
        <a:bodyPr/>
        <a:lstStyle/>
        <a:p>
          <a:endParaRPr lang="en-US"/>
        </a:p>
      </dgm:t>
    </dgm:pt>
    <dgm:pt modelId="{08473C79-1328-403A-A492-1859DB76AFC7}" type="pres">
      <dgm:prSet presAssocID="{B4DD7398-FA25-4495-8F4D-8E47963F7BCB}" presName="spacer" presStyleCnt="0"/>
      <dgm:spPr/>
    </dgm:pt>
    <dgm:pt modelId="{201F033B-E1FA-4B1A-A501-D7E722C5D4BE}" type="pres">
      <dgm:prSet presAssocID="{9F02939A-294D-403B-87DF-1EEC54BB6AFB}" presName="parentText" presStyleLbl="node1" presStyleIdx="1" presStyleCnt="7">
        <dgm:presLayoutVars>
          <dgm:chMax val="0"/>
          <dgm:bulletEnabled val="1"/>
        </dgm:presLayoutVars>
      </dgm:prSet>
      <dgm:spPr/>
      <dgm:t>
        <a:bodyPr/>
        <a:lstStyle/>
        <a:p>
          <a:endParaRPr lang="en-US"/>
        </a:p>
      </dgm:t>
    </dgm:pt>
    <dgm:pt modelId="{EEC82CCC-329D-4A27-9D58-CFB42208CE00}" type="pres">
      <dgm:prSet presAssocID="{4998DBAC-08C3-490C-9FD2-58CFB4D984BC}" presName="spacer" presStyleCnt="0"/>
      <dgm:spPr/>
    </dgm:pt>
    <dgm:pt modelId="{09CA72AC-8108-449E-A916-1F4BF6B390AF}" type="pres">
      <dgm:prSet presAssocID="{E8FDF942-CF14-47E6-84AB-36C7168919D6}" presName="parentText" presStyleLbl="node1" presStyleIdx="2" presStyleCnt="7">
        <dgm:presLayoutVars>
          <dgm:chMax val="0"/>
          <dgm:bulletEnabled val="1"/>
        </dgm:presLayoutVars>
      </dgm:prSet>
      <dgm:spPr/>
      <dgm:t>
        <a:bodyPr/>
        <a:lstStyle/>
        <a:p>
          <a:endParaRPr lang="en-US"/>
        </a:p>
      </dgm:t>
    </dgm:pt>
    <dgm:pt modelId="{C83DD301-8C13-4314-9D1D-F37276C6E35E}" type="pres">
      <dgm:prSet presAssocID="{2C79AD68-7911-4E14-8109-2257DCF68760}" presName="spacer" presStyleCnt="0"/>
      <dgm:spPr/>
    </dgm:pt>
    <dgm:pt modelId="{4BFB64D9-EFD1-4BCE-A5CF-FD71EB355A45}" type="pres">
      <dgm:prSet presAssocID="{E5E0E903-89E2-46C9-A0F1-2314759D81C9}" presName="parentText" presStyleLbl="node1" presStyleIdx="3" presStyleCnt="7">
        <dgm:presLayoutVars>
          <dgm:chMax val="0"/>
          <dgm:bulletEnabled val="1"/>
        </dgm:presLayoutVars>
      </dgm:prSet>
      <dgm:spPr/>
      <dgm:t>
        <a:bodyPr/>
        <a:lstStyle/>
        <a:p>
          <a:endParaRPr lang="en-US"/>
        </a:p>
      </dgm:t>
    </dgm:pt>
    <dgm:pt modelId="{C16562EA-8591-4417-91C5-FDBDAFE1190F}" type="pres">
      <dgm:prSet presAssocID="{27323994-2F35-4139-80D7-A85832B790BA}" presName="spacer" presStyleCnt="0"/>
      <dgm:spPr/>
    </dgm:pt>
    <dgm:pt modelId="{8E51BEA8-5670-4E00-88E5-E5BD09781E01}" type="pres">
      <dgm:prSet presAssocID="{78E330E7-8097-4992-920C-09195603DD68}" presName="parentText" presStyleLbl="node1" presStyleIdx="4" presStyleCnt="7">
        <dgm:presLayoutVars>
          <dgm:chMax val="0"/>
          <dgm:bulletEnabled val="1"/>
        </dgm:presLayoutVars>
      </dgm:prSet>
      <dgm:spPr/>
      <dgm:t>
        <a:bodyPr/>
        <a:lstStyle/>
        <a:p>
          <a:endParaRPr lang="en-US"/>
        </a:p>
      </dgm:t>
    </dgm:pt>
    <dgm:pt modelId="{9C181F05-924C-4A7F-85C4-50DA46EAC7F6}" type="pres">
      <dgm:prSet presAssocID="{F85107FE-997F-458F-8242-015B7F850036}" presName="spacer" presStyleCnt="0"/>
      <dgm:spPr/>
    </dgm:pt>
    <dgm:pt modelId="{E662D827-7403-4AD5-AE72-DEF5E6C4B4BE}" type="pres">
      <dgm:prSet presAssocID="{B2CEF172-BA5D-4383-A1B5-19260EBE1EA0}" presName="parentText" presStyleLbl="node1" presStyleIdx="5" presStyleCnt="7">
        <dgm:presLayoutVars>
          <dgm:chMax val="0"/>
          <dgm:bulletEnabled val="1"/>
        </dgm:presLayoutVars>
      </dgm:prSet>
      <dgm:spPr/>
      <dgm:t>
        <a:bodyPr/>
        <a:lstStyle/>
        <a:p>
          <a:endParaRPr lang="en-US"/>
        </a:p>
      </dgm:t>
    </dgm:pt>
    <dgm:pt modelId="{BC75B04B-8112-466A-808A-4BC3F589D06D}" type="pres">
      <dgm:prSet presAssocID="{75A9BC65-2DDF-4710-92CD-7F3ADEF40C4A}" presName="spacer" presStyleCnt="0"/>
      <dgm:spPr/>
    </dgm:pt>
    <dgm:pt modelId="{4DB7C98B-1335-4950-9C11-E4A1250592DA}" type="pres">
      <dgm:prSet presAssocID="{CA80EE23-A4FF-4E2C-9E1F-0169645C4494}" presName="parentText" presStyleLbl="node1" presStyleIdx="6" presStyleCnt="7">
        <dgm:presLayoutVars>
          <dgm:chMax val="0"/>
          <dgm:bulletEnabled val="1"/>
        </dgm:presLayoutVars>
      </dgm:prSet>
      <dgm:spPr/>
      <dgm:t>
        <a:bodyPr/>
        <a:lstStyle/>
        <a:p>
          <a:endParaRPr lang="en-US"/>
        </a:p>
      </dgm:t>
    </dgm:pt>
  </dgm:ptLst>
  <dgm:cxnLst>
    <dgm:cxn modelId="{8738F9F0-E092-4CC9-BE46-21639C7A52A3}" type="presOf" srcId="{CA80EE23-A4FF-4E2C-9E1F-0169645C4494}" destId="{4DB7C98B-1335-4950-9C11-E4A1250592DA}" srcOrd="0" destOrd="0" presId="urn:microsoft.com/office/officeart/2005/8/layout/vList2"/>
    <dgm:cxn modelId="{6D29F400-B4D5-4464-BA76-BFED01FFB508}" type="presOf" srcId="{9F02939A-294D-403B-87DF-1EEC54BB6AFB}" destId="{201F033B-E1FA-4B1A-A501-D7E722C5D4BE}" srcOrd="0" destOrd="0" presId="urn:microsoft.com/office/officeart/2005/8/layout/vList2"/>
    <dgm:cxn modelId="{CE292DFB-B9FA-42AC-A587-9731B27A4856}" type="presOf" srcId="{E5E0E903-89E2-46C9-A0F1-2314759D81C9}" destId="{4BFB64D9-EFD1-4BCE-A5CF-FD71EB355A45}" srcOrd="0" destOrd="0" presId="urn:microsoft.com/office/officeart/2005/8/layout/vList2"/>
    <dgm:cxn modelId="{1AA4895E-687A-4095-BEC4-557D48A2F3B3}" srcId="{70FE1393-E1A1-4895-A346-08A177093D1B}" destId="{9F02939A-294D-403B-87DF-1EEC54BB6AFB}" srcOrd="1" destOrd="0" parTransId="{88D83723-D07A-4B0D-8678-EE822FB73260}" sibTransId="{4998DBAC-08C3-490C-9FD2-58CFB4D984BC}"/>
    <dgm:cxn modelId="{5603B740-8F4F-40F7-BE54-62CA0C326796}" srcId="{70FE1393-E1A1-4895-A346-08A177093D1B}" destId="{CA80EE23-A4FF-4E2C-9E1F-0169645C4494}" srcOrd="6" destOrd="0" parTransId="{8B2B8DD0-C9C1-4CE1-9AB4-27197A383438}" sibTransId="{6D9704AF-CDB7-4EF5-8A20-E6DE7E049F63}"/>
    <dgm:cxn modelId="{3E463016-04EB-48C6-871E-5034865A4B6A}" srcId="{70FE1393-E1A1-4895-A346-08A177093D1B}" destId="{78E330E7-8097-4992-920C-09195603DD68}" srcOrd="4" destOrd="0" parTransId="{500D2AE0-5294-40E4-9554-71348BCBFB75}" sibTransId="{F85107FE-997F-458F-8242-015B7F850036}"/>
    <dgm:cxn modelId="{A1E9F022-D37A-454F-AFCB-57AB74FC2C5C}" srcId="{70FE1393-E1A1-4895-A346-08A177093D1B}" destId="{AE532D3A-05CE-43B6-9B34-040794C632B8}" srcOrd="0" destOrd="0" parTransId="{0EFF5DAB-E8B5-4A36-A458-694E39E35DDF}" sibTransId="{B4DD7398-FA25-4495-8F4D-8E47963F7BCB}"/>
    <dgm:cxn modelId="{F7900FC6-323B-4723-847C-710C783326E3}" srcId="{70FE1393-E1A1-4895-A346-08A177093D1B}" destId="{B2CEF172-BA5D-4383-A1B5-19260EBE1EA0}" srcOrd="5" destOrd="0" parTransId="{F75EF1E1-D597-43BA-BCBE-0FE499CF7171}" sibTransId="{75A9BC65-2DDF-4710-92CD-7F3ADEF40C4A}"/>
    <dgm:cxn modelId="{561825AB-4C7B-4A74-8CFB-1A19AB47CAB4}" type="presOf" srcId="{78E330E7-8097-4992-920C-09195603DD68}" destId="{8E51BEA8-5670-4E00-88E5-E5BD09781E01}" srcOrd="0" destOrd="0" presId="urn:microsoft.com/office/officeart/2005/8/layout/vList2"/>
    <dgm:cxn modelId="{F55B034C-07D0-47C5-9990-92E29C97035A}" type="presOf" srcId="{E8FDF942-CF14-47E6-84AB-36C7168919D6}" destId="{09CA72AC-8108-449E-A916-1F4BF6B390AF}" srcOrd="0" destOrd="0" presId="urn:microsoft.com/office/officeart/2005/8/layout/vList2"/>
    <dgm:cxn modelId="{383330F6-F9AE-4214-95AA-6685FCA00FC3}" type="presOf" srcId="{70FE1393-E1A1-4895-A346-08A177093D1B}" destId="{A81788E3-C476-4281-ACA8-6CA2D5D3E829}" srcOrd="0" destOrd="0" presId="urn:microsoft.com/office/officeart/2005/8/layout/vList2"/>
    <dgm:cxn modelId="{31EC94D4-9065-4A18-8E95-B4CE76D6B52A}" srcId="{70FE1393-E1A1-4895-A346-08A177093D1B}" destId="{E8FDF942-CF14-47E6-84AB-36C7168919D6}" srcOrd="2" destOrd="0" parTransId="{E8BB2583-30F3-40D1-9A89-B78FE777BA3B}" sibTransId="{2C79AD68-7911-4E14-8109-2257DCF68760}"/>
    <dgm:cxn modelId="{C8CF6112-CB8C-441F-A594-F9A86788BBDB}" type="presOf" srcId="{AE532D3A-05CE-43B6-9B34-040794C632B8}" destId="{AA49B20D-4815-4854-A72A-DBCE62E21796}" srcOrd="0" destOrd="0" presId="urn:microsoft.com/office/officeart/2005/8/layout/vList2"/>
    <dgm:cxn modelId="{1C49A1D1-0370-4E1F-A6B7-C828E05D41E2}" type="presOf" srcId="{B2CEF172-BA5D-4383-A1B5-19260EBE1EA0}" destId="{E662D827-7403-4AD5-AE72-DEF5E6C4B4BE}" srcOrd="0" destOrd="0" presId="urn:microsoft.com/office/officeart/2005/8/layout/vList2"/>
    <dgm:cxn modelId="{E0FCE856-1891-4D71-966E-C3E6BCD08465}" srcId="{70FE1393-E1A1-4895-A346-08A177093D1B}" destId="{E5E0E903-89E2-46C9-A0F1-2314759D81C9}" srcOrd="3" destOrd="0" parTransId="{5A687B09-5B88-425D-B468-DD087DC8A74E}" sibTransId="{27323994-2F35-4139-80D7-A85832B790BA}"/>
    <dgm:cxn modelId="{52C10F22-3176-43DA-89CE-8EF106102A62}" type="presParOf" srcId="{A81788E3-C476-4281-ACA8-6CA2D5D3E829}" destId="{AA49B20D-4815-4854-A72A-DBCE62E21796}" srcOrd="0" destOrd="0" presId="urn:microsoft.com/office/officeart/2005/8/layout/vList2"/>
    <dgm:cxn modelId="{B0E22B1E-5B27-4B12-AE45-A04BBFBF9352}" type="presParOf" srcId="{A81788E3-C476-4281-ACA8-6CA2D5D3E829}" destId="{08473C79-1328-403A-A492-1859DB76AFC7}" srcOrd="1" destOrd="0" presId="urn:microsoft.com/office/officeart/2005/8/layout/vList2"/>
    <dgm:cxn modelId="{E31711C6-9979-435C-B0F3-CA9600CEE8F1}" type="presParOf" srcId="{A81788E3-C476-4281-ACA8-6CA2D5D3E829}" destId="{201F033B-E1FA-4B1A-A501-D7E722C5D4BE}" srcOrd="2" destOrd="0" presId="urn:microsoft.com/office/officeart/2005/8/layout/vList2"/>
    <dgm:cxn modelId="{395C5F71-493A-421A-B78A-D8FFDB54914C}" type="presParOf" srcId="{A81788E3-C476-4281-ACA8-6CA2D5D3E829}" destId="{EEC82CCC-329D-4A27-9D58-CFB42208CE00}" srcOrd="3" destOrd="0" presId="urn:microsoft.com/office/officeart/2005/8/layout/vList2"/>
    <dgm:cxn modelId="{8B65CB43-4459-40B6-BB43-AC4E4A7E9AA9}" type="presParOf" srcId="{A81788E3-C476-4281-ACA8-6CA2D5D3E829}" destId="{09CA72AC-8108-449E-A916-1F4BF6B390AF}" srcOrd="4" destOrd="0" presId="urn:microsoft.com/office/officeart/2005/8/layout/vList2"/>
    <dgm:cxn modelId="{2C425AB0-4060-4DAF-BCE9-A6D8C6238087}" type="presParOf" srcId="{A81788E3-C476-4281-ACA8-6CA2D5D3E829}" destId="{C83DD301-8C13-4314-9D1D-F37276C6E35E}" srcOrd="5" destOrd="0" presId="urn:microsoft.com/office/officeart/2005/8/layout/vList2"/>
    <dgm:cxn modelId="{DC66D159-09C6-490D-BAB9-EC5353E7C445}" type="presParOf" srcId="{A81788E3-C476-4281-ACA8-6CA2D5D3E829}" destId="{4BFB64D9-EFD1-4BCE-A5CF-FD71EB355A45}" srcOrd="6" destOrd="0" presId="urn:microsoft.com/office/officeart/2005/8/layout/vList2"/>
    <dgm:cxn modelId="{CD11E515-CCD2-4C91-AF03-3DC7C7DC4F77}" type="presParOf" srcId="{A81788E3-C476-4281-ACA8-6CA2D5D3E829}" destId="{C16562EA-8591-4417-91C5-FDBDAFE1190F}" srcOrd="7" destOrd="0" presId="urn:microsoft.com/office/officeart/2005/8/layout/vList2"/>
    <dgm:cxn modelId="{A28D8345-2EDE-42DA-A037-8C25A24920F5}" type="presParOf" srcId="{A81788E3-C476-4281-ACA8-6CA2D5D3E829}" destId="{8E51BEA8-5670-4E00-88E5-E5BD09781E01}" srcOrd="8" destOrd="0" presId="urn:microsoft.com/office/officeart/2005/8/layout/vList2"/>
    <dgm:cxn modelId="{750122B5-93F2-45B2-9A3E-5FBF06189261}" type="presParOf" srcId="{A81788E3-C476-4281-ACA8-6CA2D5D3E829}" destId="{9C181F05-924C-4A7F-85C4-50DA46EAC7F6}" srcOrd="9" destOrd="0" presId="urn:microsoft.com/office/officeart/2005/8/layout/vList2"/>
    <dgm:cxn modelId="{71A564F0-8826-43E0-873F-8F994E84A24D}" type="presParOf" srcId="{A81788E3-C476-4281-ACA8-6CA2D5D3E829}" destId="{E662D827-7403-4AD5-AE72-DEF5E6C4B4BE}" srcOrd="10" destOrd="0" presId="urn:microsoft.com/office/officeart/2005/8/layout/vList2"/>
    <dgm:cxn modelId="{70EE978F-DB2D-4544-83CC-5C665546A963}" type="presParOf" srcId="{A81788E3-C476-4281-ACA8-6CA2D5D3E829}" destId="{BC75B04B-8112-466A-808A-4BC3F589D06D}" srcOrd="11" destOrd="0" presId="urn:microsoft.com/office/officeart/2005/8/layout/vList2"/>
    <dgm:cxn modelId="{B7BE092A-01F8-4F0F-9244-094ADFA3D88C}" type="presParOf" srcId="{A81788E3-C476-4281-ACA8-6CA2D5D3E829}" destId="{4DB7C98B-1335-4950-9C11-E4A1250592DA}"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31C780D0-C731-41D7-9B14-411B3D6C62E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D3FB163-CB2A-49AB-B868-0A401B7B7C03}">
      <dgm:prSet/>
      <dgm:spPr/>
      <dgm:t>
        <a:bodyPr/>
        <a:lstStyle/>
        <a:p>
          <a:pPr algn="justLow" rtl="1"/>
          <a:r>
            <a:rPr lang="fa-IR" b="1" dirty="0" smtClean="0">
              <a:cs typeface="B Mitra" pitchFamily="2" charset="-78"/>
            </a:rPr>
            <a:t>پاية مالي</a:t>
          </a:r>
          <a:endParaRPr lang="en-US" dirty="0">
            <a:cs typeface="B Mitra" pitchFamily="2" charset="-78"/>
          </a:endParaRPr>
        </a:p>
      </dgm:t>
    </dgm:pt>
    <dgm:pt modelId="{0A4A6BAF-71FA-4A3A-A333-E935456EAEB6}" type="parTrans" cxnId="{963F7CBC-B92A-447D-A40F-9FD2458ACBDA}">
      <dgm:prSet/>
      <dgm:spPr/>
      <dgm:t>
        <a:bodyPr/>
        <a:lstStyle/>
        <a:p>
          <a:pPr algn="justLow" rtl="1"/>
          <a:endParaRPr lang="en-US">
            <a:cs typeface="B Mitra" pitchFamily="2" charset="-78"/>
          </a:endParaRPr>
        </a:p>
      </dgm:t>
    </dgm:pt>
    <dgm:pt modelId="{B3221968-9525-4F2D-A410-7F981F17427C}" type="sibTrans" cxnId="{963F7CBC-B92A-447D-A40F-9FD2458ACBDA}">
      <dgm:prSet/>
      <dgm:spPr/>
      <dgm:t>
        <a:bodyPr/>
        <a:lstStyle/>
        <a:p>
          <a:pPr algn="justLow" rtl="1"/>
          <a:endParaRPr lang="en-US">
            <a:cs typeface="B Mitra" pitchFamily="2" charset="-78"/>
          </a:endParaRPr>
        </a:p>
      </dgm:t>
    </dgm:pt>
    <dgm:pt modelId="{7DF8C5F1-E60B-40F6-8F69-AF0DDB25AD9D}">
      <dgm:prSet/>
      <dgm:spPr/>
      <dgm:t>
        <a:bodyPr/>
        <a:lstStyle/>
        <a:p>
          <a:pPr algn="justLow" rtl="1"/>
          <a:r>
            <a:rPr lang="fa-IR" dirty="0" smtClean="0">
              <a:cs typeface="B Mitra" pitchFamily="2" charset="-78"/>
            </a:rPr>
            <a:t>تأمين وجوه تکميلي جهت راه‌اندازي سرمايه‌گذاري و توليد</a:t>
          </a:r>
          <a:endParaRPr lang="fa-IR" dirty="0">
            <a:cs typeface="B Mitra" pitchFamily="2" charset="-78"/>
          </a:endParaRPr>
        </a:p>
      </dgm:t>
    </dgm:pt>
    <dgm:pt modelId="{ABA648DC-3549-4767-A651-22D2577C68B3}" type="parTrans" cxnId="{2DFAEE14-2163-4957-AEAE-C3943CAAFE4B}">
      <dgm:prSet/>
      <dgm:spPr/>
      <dgm:t>
        <a:bodyPr/>
        <a:lstStyle/>
        <a:p>
          <a:pPr algn="justLow" rtl="1"/>
          <a:endParaRPr lang="en-US">
            <a:cs typeface="B Mitra" pitchFamily="2" charset="-78"/>
          </a:endParaRPr>
        </a:p>
      </dgm:t>
    </dgm:pt>
    <dgm:pt modelId="{270B0683-B426-4FE4-B7C5-77E53FEB8069}" type="sibTrans" cxnId="{2DFAEE14-2163-4957-AEAE-C3943CAAFE4B}">
      <dgm:prSet/>
      <dgm:spPr/>
      <dgm:t>
        <a:bodyPr/>
        <a:lstStyle/>
        <a:p>
          <a:pPr algn="justLow" rtl="1"/>
          <a:endParaRPr lang="en-US">
            <a:cs typeface="B Mitra" pitchFamily="2" charset="-78"/>
          </a:endParaRPr>
        </a:p>
      </dgm:t>
    </dgm:pt>
    <dgm:pt modelId="{0FF8156F-4C34-4DAF-AF46-62DFA9B02C51}">
      <dgm:prSet/>
      <dgm:spPr/>
      <dgm:t>
        <a:bodyPr/>
        <a:lstStyle/>
        <a:p>
          <a:pPr algn="justLow" rtl="1"/>
          <a:r>
            <a:rPr lang="fa-IR" b="1" dirty="0" smtClean="0">
              <a:cs typeface="B Mitra" pitchFamily="2" charset="-78"/>
            </a:rPr>
            <a:t>پاية پيش‌خريد</a:t>
          </a:r>
          <a:endParaRPr lang="fa-IR" b="1" dirty="0">
            <a:cs typeface="B Mitra" pitchFamily="2" charset="-78"/>
          </a:endParaRPr>
        </a:p>
      </dgm:t>
    </dgm:pt>
    <dgm:pt modelId="{16FCF702-6881-40B6-809B-BEAF30D1F3E1}" type="parTrans" cxnId="{25C4FE53-A2FE-4F9E-89E8-9964E8832B7A}">
      <dgm:prSet/>
      <dgm:spPr/>
      <dgm:t>
        <a:bodyPr/>
        <a:lstStyle/>
        <a:p>
          <a:pPr algn="justLow" rtl="1"/>
          <a:endParaRPr lang="en-US">
            <a:cs typeface="B Mitra" pitchFamily="2" charset="-78"/>
          </a:endParaRPr>
        </a:p>
      </dgm:t>
    </dgm:pt>
    <dgm:pt modelId="{4E1ED01D-6977-47A3-87CF-60B0069E3787}" type="sibTrans" cxnId="{25C4FE53-A2FE-4F9E-89E8-9964E8832B7A}">
      <dgm:prSet/>
      <dgm:spPr/>
      <dgm:t>
        <a:bodyPr/>
        <a:lstStyle/>
        <a:p>
          <a:pPr algn="justLow" rtl="1"/>
          <a:endParaRPr lang="en-US">
            <a:cs typeface="B Mitra" pitchFamily="2" charset="-78"/>
          </a:endParaRPr>
        </a:p>
      </dgm:t>
    </dgm:pt>
    <dgm:pt modelId="{C393AB1F-3708-4B42-869D-29EF9E116078}">
      <dgm:prSet/>
      <dgm:spPr/>
      <dgm:t>
        <a:bodyPr/>
        <a:lstStyle/>
        <a:p>
          <a:pPr algn="justLow" rtl="1"/>
          <a:r>
            <a:rPr lang="fa-IR" dirty="0" smtClean="0">
              <a:cs typeface="B Mitra" pitchFamily="2" charset="-78"/>
            </a:rPr>
            <a:t>تعهد خريد محصولات ـ تقاضاي امن</a:t>
          </a:r>
          <a:endParaRPr lang="en-US" dirty="0">
            <a:cs typeface="B Mitra" pitchFamily="2" charset="-78"/>
          </a:endParaRPr>
        </a:p>
      </dgm:t>
    </dgm:pt>
    <dgm:pt modelId="{DBE92C3C-0736-45BA-A065-383884350685}" type="parTrans" cxnId="{9F9A5E2A-5FEB-45CC-B65F-7A42A57FED1F}">
      <dgm:prSet/>
      <dgm:spPr/>
      <dgm:t>
        <a:bodyPr/>
        <a:lstStyle/>
        <a:p>
          <a:pPr algn="justLow" rtl="1"/>
          <a:endParaRPr lang="en-US">
            <a:cs typeface="B Mitra" pitchFamily="2" charset="-78"/>
          </a:endParaRPr>
        </a:p>
      </dgm:t>
    </dgm:pt>
    <dgm:pt modelId="{CD940349-8300-4608-9AF0-DAB9F548C0FB}" type="sibTrans" cxnId="{9F9A5E2A-5FEB-45CC-B65F-7A42A57FED1F}">
      <dgm:prSet/>
      <dgm:spPr/>
      <dgm:t>
        <a:bodyPr/>
        <a:lstStyle/>
        <a:p>
          <a:pPr algn="justLow" rtl="1"/>
          <a:endParaRPr lang="en-US">
            <a:cs typeface="B Mitra" pitchFamily="2" charset="-78"/>
          </a:endParaRPr>
        </a:p>
      </dgm:t>
    </dgm:pt>
    <dgm:pt modelId="{6D6D915F-17BF-422A-A56B-EB660E5D22D1}">
      <dgm:prSet/>
      <dgm:spPr/>
      <dgm:t>
        <a:bodyPr/>
        <a:lstStyle/>
        <a:p>
          <a:pPr algn="justLow" rtl="1"/>
          <a:r>
            <a:rPr lang="fa-IR" b="1" dirty="0" smtClean="0">
              <a:cs typeface="B Mitra" pitchFamily="2" charset="-78"/>
            </a:rPr>
            <a:t>پاية پيش‌فروش </a:t>
          </a:r>
          <a:endParaRPr lang="fa-IR" b="1" dirty="0">
            <a:cs typeface="B Mitra" pitchFamily="2" charset="-78"/>
          </a:endParaRPr>
        </a:p>
      </dgm:t>
    </dgm:pt>
    <dgm:pt modelId="{7FA9B017-41B1-43CE-BD84-43CC47DB4748}" type="parTrans" cxnId="{8A9AF626-6031-4789-AC7C-E1544AC00A99}">
      <dgm:prSet/>
      <dgm:spPr/>
      <dgm:t>
        <a:bodyPr/>
        <a:lstStyle/>
        <a:p>
          <a:pPr algn="justLow" rtl="1"/>
          <a:endParaRPr lang="en-US">
            <a:cs typeface="B Mitra" pitchFamily="2" charset="-78"/>
          </a:endParaRPr>
        </a:p>
      </dgm:t>
    </dgm:pt>
    <dgm:pt modelId="{9E5B843F-67E8-422C-8001-7490A9C72B00}" type="sibTrans" cxnId="{8A9AF626-6031-4789-AC7C-E1544AC00A99}">
      <dgm:prSet/>
      <dgm:spPr/>
      <dgm:t>
        <a:bodyPr/>
        <a:lstStyle/>
        <a:p>
          <a:pPr algn="justLow" rtl="1"/>
          <a:endParaRPr lang="en-US">
            <a:cs typeface="B Mitra" pitchFamily="2" charset="-78"/>
          </a:endParaRPr>
        </a:p>
      </dgm:t>
    </dgm:pt>
    <dgm:pt modelId="{8902F486-F155-4208-BFB7-2643992F62C8}">
      <dgm:prSet/>
      <dgm:spPr/>
      <dgm:t>
        <a:bodyPr/>
        <a:lstStyle/>
        <a:p>
          <a:pPr algn="justLow" rtl="1"/>
          <a:r>
            <a:rPr lang="fa-IR" dirty="0" smtClean="0">
              <a:cs typeface="B Mitra" pitchFamily="2" charset="-78"/>
            </a:rPr>
            <a:t>تعهد فروش محصولات پروژه طبق ضوابط و استاندارهاي پذيرفته‌شده بخش انرژي</a:t>
          </a:r>
          <a:endParaRPr lang="en-US" dirty="0">
            <a:cs typeface="B Mitra" pitchFamily="2" charset="-78"/>
          </a:endParaRPr>
        </a:p>
      </dgm:t>
    </dgm:pt>
    <dgm:pt modelId="{BA404754-6081-499B-8392-7E1AE660F1E4}" type="parTrans" cxnId="{21E2F22C-F58E-4F6E-82DC-11B21942991B}">
      <dgm:prSet/>
      <dgm:spPr/>
      <dgm:t>
        <a:bodyPr/>
        <a:lstStyle/>
        <a:p>
          <a:pPr algn="justLow" rtl="1"/>
          <a:endParaRPr lang="en-US">
            <a:cs typeface="B Mitra" pitchFamily="2" charset="-78"/>
          </a:endParaRPr>
        </a:p>
      </dgm:t>
    </dgm:pt>
    <dgm:pt modelId="{60609D60-6F1B-41CA-B5E3-25FF18D97D3A}" type="sibTrans" cxnId="{21E2F22C-F58E-4F6E-82DC-11B21942991B}">
      <dgm:prSet/>
      <dgm:spPr/>
      <dgm:t>
        <a:bodyPr/>
        <a:lstStyle/>
        <a:p>
          <a:pPr algn="justLow" rtl="1"/>
          <a:endParaRPr lang="en-US">
            <a:cs typeface="B Mitra" pitchFamily="2" charset="-78"/>
          </a:endParaRPr>
        </a:p>
      </dgm:t>
    </dgm:pt>
    <dgm:pt modelId="{FE985C47-A989-44EC-BCD2-5DD67553BAA8}">
      <dgm:prSet/>
      <dgm:spPr/>
      <dgm:t>
        <a:bodyPr/>
        <a:lstStyle/>
        <a:p>
          <a:pPr algn="justLow" rtl="1"/>
          <a:r>
            <a:rPr lang="fa-IR" b="1" dirty="0" smtClean="0">
              <a:cs typeface="B Mitra" pitchFamily="2" charset="-78"/>
            </a:rPr>
            <a:t>پاية پوششي</a:t>
          </a:r>
          <a:endParaRPr lang="fa-IR" b="1" dirty="0">
            <a:cs typeface="B Mitra" pitchFamily="2" charset="-78"/>
          </a:endParaRPr>
        </a:p>
      </dgm:t>
    </dgm:pt>
    <dgm:pt modelId="{BF283D7C-29BA-4022-A999-501F789511D6}" type="parTrans" cxnId="{3C463BBA-5A1F-4417-B786-29835B447BD8}">
      <dgm:prSet/>
      <dgm:spPr/>
      <dgm:t>
        <a:bodyPr/>
        <a:lstStyle/>
        <a:p>
          <a:pPr algn="justLow" rtl="1"/>
          <a:endParaRPr lang="en-US">
            <a:cs typeface="B Mitra" pitchFamily="2" charset="-78"/>
          </a:endParaRPr>
        </a:p>
      </dgm:t>
    </dgm:pt>
    <dgm:pt modelId="{29F0CCD5-802D-4EC2-8FCE-DBE7A9E601C5}" type="sibTrans" cxnId="{3C463BBA-5A1F-4417-B786-29835B447BD8}">
      <dgm:prSet/>
      <dgm:spPr/>
      <dgm:t>
        <a:bodyPr/>
        <a:lstStyle/>
        <a:p>
          <a:pPr algn="justLow" rtl="1"/>
          <a:endParaRPr lang="en-US">
            <a:cs typeface="B Mitra" pitchFamily="2" charset="-78"/>
          </a:endParaRPr>
        </a:p>
      </dgm:t>
    </dgm:pt>
    <dgm:pt modelId="{E8245CBD-1813-4062-8477-ED2DC5240F39}">
      <dgm:prSet/>
      <dgm:spPr/>
      <dgm:t>
        <a:bodyPr/>
        <a:lstStyle/>
        <a:p>
          <a:pPr algn="justLow" rtl="1"/>
          <a:r>
            <a:rPr lang="fa-IR" dirty="0" smtClean="0">
              <a:cs typeface="B Mitra" pitchFamily="2" charset="-78"/>
            </a:rPr>
            <a:t>پوشش ريسک نوسان قيمت در قرارداد خريد به قيمت ثابت با استفاده از سواپ</a:t>
          </a:r>
          <a:endParaRPr lang="en-US" dirty="0">
            <a:cs typeface="B Mitra" pitchFamily="2" charset="-78"/>
          </a:endParaRPr>
        </a:p>
      </dgm:t>
    </dgm:pt>
    <dgm:pt modelId="{78E5ADA7-057F-4E7B-A57B-338B521D978C}" type="parTrans" cxnId="{FD3DE14A-1AF2-439C-867C-67323124523D}">
      <dgm:prSet/>
      <dgm:spPr/>
      <dgm:t>
        <a:bodyPr/>
        <a:lstStyle/>
        <a:p>
          <a:pPr algn="justLow" rtl="1"/>
          <a:endParaRPr lang="en-US">
            <a:cs typeface="B Mitra" pitchFamily="2" charset="-78"/>
          </a:endParaRPr>
        </a:p>
      </dgm:t>
    </dgm:pt>
    <dgm:pt modelId="{C85E5DEF-13B1-4D62-8D1C-704DB86AB0DA}" type="sibTrans" cxnId="{FD3DE14A-1AF2-439C-867C-67323124523D}">
      <dgm:prSet/>
      <dgm:spPr/>
      <dgm:t>
        <a:bodyPr/>
        <a:lstStyle/>
        <a:p>
          <a:pPr algn="justLow" rtl="1"/>
          <a:endParaRPr lang="en-US">
            <a:cs typeface="B Mitra" pitchFamily="2" charset="-78"/>
          </a:endParaRPr>
        </a:p>
      </dgm:t>
    </dgm:pt>
    <dgm:pt modelId="{C30E45B5-94A9-4773-A384-5A6F9C60B6B3}" type="pres">
      <dgm:prSet presAssocID="{31C780D0-C731-41D7-9B14-411B3D6C62EB}" presName="linear" presStyleCnt="0">
        <dgm:presLayoutVars>
          <dgm:animLvl val="lvl"/>
          <dgm:resizeHandles val="exact"/>
        </dgm:presLayoutVars>
      </dgm:prSet>
      <dgm:spPr/>
      <dgm:t>
        <a:bodyPr/>
        <a:lstStyle/>
        <a:p>
          <a:endParaRPr lang="en-US"/>
        </a:p>
      </dgm:t>
    </dgm:pt>
    <dgm:pt modelId="{02F4D852-BC39-4275-BC96-4CF28A361C46}" type="pres">
      <dgm:prSet presAssocID="{9D3FB163-CB2A-49AB-B868-0A401B7B7C03}" presName="parentText" presStyleLbl="node1" presStyleIdx="0" presStyleCnt="4">
        <dgm:presLayoutVars>
          <dgm:chMax val="0"/>
          <dgm:bulletEnabled val="1"/>
        </dgm:presLayoutVars>
      </dgm:prSet>
      <dgm:spPr/>
      <dgm:t>
        <a:bodyPr/>
        <a:lstStyle/>
        <a:p>
          <a:endParaRPr lang="en-US"/>
        </a:p>
      </dgm:t>
    </dgm:pt>
    <dgm:pt modelId="{8BC3847A-5EBA-47B1-9FA9-DA74FBDAFE45}" type="pres">
      <dgm:prSet presAssocID="{9D3FB163-CB2A-49AB-B868-0A401B7B7C03}" presName="childText" presStyleLbl="revTx" presStyleIdx="0" presStyleCnt="4">
        <dgm:presLayoutVars>
          <dgm:bulletEnabled val="1"/>
        </dgm:presLayoutVars>
      </dgm:prSet>
      <dgm:spPr/>
      <dgm:t>
        <a:bodyPr/>
        <a:lstStyle/>
        <a:p>
          <a:endParaRPr lang="en-US"/>
        </a:p>
      </dgm:t>
    </dgm:pt>
    <dgm:pt modelId="{E9F81F08-5677-49B2-A8C8-2130A3E2D4F6}" type="pres">
      <dgm:prSet presAssocID="{0FF8156F-4C34-4DAF-AF46-62DFA9B02C51}" presName="parentText" presStyleLbl="node1" presStyleIdx="1" presStyleCnt="4">
        <dgm:presLayoutVars>
          <dgm:chMax val="0"/>
          <dgm:bulletEnabled val="1"/>
        </dgm:presLayoutVars>
      </dgm:prSet>
      <dgm:spPr/>
      <dgm:t>
        <a:bodyPr/>
        <a:lstStyle/>
        <a:p>
          <a:endParaRPr lang="en-US"/>
        </a:p>
      </dgm:t>
    </dgm:pt>
    <dgm:pt modelId="{DB25F03A-3BC4-466D-8B86-7CC27FE0E6E4}" type="pres">
      <dgm:prSet presAssocID="{0FF8156F-4C34-4DAF-AF46-62DFA9B02C51}" presName="childText" presStyleLbl="revTx" presStyleIdx="1" presStyleCnt="4">
        <dgm:presLayoutVars>
          <dgm:bulletEnabled val="1"/>
        </dgm:presLayoutVars>
      </dgm:prSet>
      <dgm:spPr/>
      <dgm:t>
        <a:bodyPr/>
        <a:lstStyle/>
        <a:p>
          <a:endParaRPr lang="en-US"/>
        </a:p>
      </dgm:t>
    </dgm:pt>
    <dgm:pt modelId="{69AA14C6-8089-46F0-B3F1-5776E2532D24}" type="pres">
      <dgm:prSet presAssocID="{6D6D915F-17BF-422A-A56B-EB660E5D22D1}" presName="parentText" presStyleLbl="node1" presStyleIdx="2" presStyleCnt="4">
        <dgm:presLayoutVars>
          <dgm:chMax val="0"/>
          <dgm:bulletEnabled val="1"/>
        </dgm:presLayoutVars>
      </dgm:prSet>
      <dgm:spPr/>
      <dgm:t>
        <a:bodyPr/>
        <a:lstStyle/>
        <a:p>
          <a:endParaRPr lang="en-US"/>
        </a:p>
      </dgm:t>
    </dgm:pt>
    <dgm:pt modelId="{84CACBF6-2DA7-4D9E-B6CD-01BCE6BC5032}" type="pres">
      <dgm:prSet presAssocID="{6D6D915F-17BF-422A-A56B-EB660E5D22D1}" presName="childText" presStyleLbl="revTx" presStyleIdx="2" presStyleCnt="4">
        <dgm:presLayoutVars>
          <dgm:bulletEnabled val="1"/>
        </dgm:presLayoutVars>
      </dgm:prSet>
      <dgm:spPr/>
      <dgm:t>
        <a:bodyPr/>
        <a:lstStyle/>
        <a:p>
          <a:endParaRPr lang="en-US"/>
        </a:p>
      </dgm:t>
    </dgm:pt>
    <dgm:pt modelId="{A21E0195-A7A8-44CC-9D65-1E8BEDA39430}" type="pres">
      <dgm:prSet presAssocID="{FE985C47-A989-44EC-BCD2-5DD67553BAA8}" presName="parentText" presStyleLbl="node1" presStyleIdx="3" presStyleCnt="4">
        <dgm:presLayoutVars>
          <dgm:chMax val="0"/>
          <dgm:bulletEnabled val="1"/>
        </dgm:presLayoutVars>
      </dgm:prSet>
      <dgm:spPr/>
      <dgm:t>
        <a:bodyPr/>
        <a:lstStyle/>
        <a:p>
          <a:endParaRPr lang="en-US"/>
        </a:p>
      </dgm:t>
    </dgm:pt>
    <dgm:pt modelId="{4CC962A7-2283-464E-B0B8-38151F818885}" type="pres">
      <dgm:prSet presAssocID="{FE985C47-A989-44EC-BCD2-5DD67553BAA8}" presName="childText" presStyleLbl="revTx" presStyleIdx="3" presStyleCnt="4">
        <dgm:presLayoutVars>
          <dgm:bulletEnabled val="1"/>
        </dgm:presLayoutVars>
      </dgm:prSet>
      <dgm:spPr/>
      <dgm:t>
        <a:bodyPr/>
        <a:lstStyle/>
        <a:p>
          <a:endParaRPr lang="en-US"/>
        </a:p>
      </dgm:t>
    </dgm:pt>
  </dgm:ptLst>
  <dgm:cxnLst>
    <dgm:cxn modelId="{8A9AF626-6031-4789-AC7C-E1544AC00A99}" srcId="{31C780D0-C731-41D7-9B14-411B3D6C62EB}" destId="{6D6D915F-17BF-422A-A56B-EB660E5D22D1}" srcOrd="2" destOrd="0" parTransId="{7FA9B017-41B1-43CE-BD84-43CC47DB4748}" sibTransId="{9E5B843F-67E8-422C-8001-7490A9C72B00}"/>
    <dgm:cxn modelId="{BC3E593E-4480-42B9-9D8A-249F34E82084}" type="presOf" srcId="{31C780D0-C731-41D7-9B14-411B3D6C62EB}" destId="{C30E45B5-94A9-4773-A384-5A6F9C60B6B3}" srcOrd="0" destOrd="0" presId="urn:microsoft.com/office/officeart/2005/8/layout/vList2"/>
    <dgm:cxn modelId="{8E9DE977-F0D9-4ECF-9808-F42C9030DB5F}" type="presOf" srcId="{0FF8156F-4C34-4DAF-AF46-62DFA9B02C51}" destId="{E9F81F08-5677-49B2-A8C8-2130A3E2D4F6}" srcOrd="0" destOrd="0" presId="urn:microsoft.com/office/officeart/2005/8/layout/vList2"/>
    <dgm:cxn modelId="{2DFAEE14-2163-4957-AEAE-C3943CAAFE4B}" srcId="{9D3FB163-CB2A-49AB-B868-0A401B7B7C03}" destId="{7DF8C5F1-E60B-40F6-8F69-AF0DDB25AD9D}" srcOrd="0" destOrd="0" parTransId="{ABA648DC-3549-4767-A651-22D2577C68B3}" sibTransId="{270B0683-B426-4FE4-B7C5-77E53FEB8069}"/>
    <dgm:cxn modelId="{9F9A5E2A-5FEB-45CC-B65F-7A42A57FED1F}" srcId="{0FF8156F-4C34-4DAF-AF46-62DFA9B02C51}" destId="{C393AB1F-3708-4B42-869D-29EF9E116078}" srcOrd="0" destOrd="0" parTransId="{DBE92C3C-0736-45BA-A065-383884350685}" sibTransId="{CD940349-8300-4608-9AF0-DAB9F548C0FB}"/>
    <dgm:cxn modelId="{25C4FE53-A2FE-4F9E-89E8-9964E8832B7A}" srcId="{31C780D0-C731-41D7-9B14-411B3D6C62EB}" destId="{0FF8156F-4C34-4DAF-AF46-62DFA9B02C51}" srcOrd="1" destOrd="0" parTransId="{16FCF702-6881-40B6-809B-BEAF30D1F3E1}" sibTransId="{4E1ED01D-6977-47A3-87CF-60B0069E3787}"/>
    <dgm:cxn modelId="{963F7CBC-B92A-447D-A40F-9FD2458ACBDA}" srcId="{31C780D0-C731-41D7-9B14-411B3D6C62EB}" destId="{9D3FB163-CB2A-49AB-B868-0A401B7B7C03}" srcOrd="0" destOrd="0" parTransId="{0A4A6BAF-71FA-4A3A-A333-E935456EAEB6}" sibTransId="{B3221968-9525-4F2D-A410-7F981F17427C}"/>
    <dgm:cxn modelId="{1AE597E0-138C-4A5A-8106-17F61928C321}" type="presOf" srcId="{8902F486-F155-4208-BFB7-2643992F62C8}" destId="{84CACBF6-2DA7-4D9E-B6CD-01BCE6BC5032}" srcOrd="0" destOrd="0" presId="urn:microsoft.com/office/officeart/2005/8/layout/vList2"/>
    <dgm:cxn modelId="{21E2F22C-F58E-4F6E-82DC-11B21942991B}" srcId="{6D6D915F-17BF-422A-A56B-EB660E5D22D1}" destId="{8902F486-F155-4208-BFB7-2643992F62C8}" srcOrd="0" destOrd="0" parTransId="{BA404754-6081-499B-8392-7E1AE660F1E4}" sibTransId="{60609D60-6F1B-41CA-B5E3-25FF18D97D3A}"/>
    <dgm:cxn modelId="{6DEF4075-F041-461B-9B9A-06FD697BB2FF}" type="presOf" srcId="{9D3FB163-CB2A-49AB-B868-0A401B7B7C03}" destId="{02F4D852-BC39-4275-BC96-4CF28A361C46}" srcOrd="0" destOrd="0" presId="urn:microsoft.com/office/officeart/2005/8/layout/vList2"/>
    <dgm:cxn modelId="{1821B7F1-8560-412F-A2C3-9EAAE5FA20B0}" type="presOf" srcId="{C393AB1F-3708-4B42-869D-29EF9E116078}" destId="{DB25F03A-3BC4-466D-8B86-7CC27FE0E6E4}" srcOrd="0" destOrd="0" presId="urn:microsoft.com/office/officeart/2005/8/layout/vList2"/>
    <dgm:cxn modelId="{4A49643C-9001-45EC-B656-BBB5049C4958}" type="presOf" srcId="{6D6D915F-17BF-422A-A56B-EB660E5D22D1}" destId="{69AA14C6-8089-46F0-B3F1-5776E2532D24}" srcOrd="0" destOrd="0" presId="urn:microsoft.com/office/officeart/2005/8/layout/vList2"/>
    <dgm:cxn modelId="{EF434A97-296E-4A89-9BDF-21D0E1A3B0F6}" type="presOf" srcId="{7DF8C5F1-E60B-40F6-8F69-AF0DDB25AD9D}" destId="{8BC3847A-5EBA-47B1-9FA9-DA74FBDAFE45}" srcOrd="0" destOrd="0" presId="urn:microsoft.com/office/officeart/2005/8/layout/vList2"/>
    <dgm:cxn modelId="{FD3DE14A-1AF2-439C-867C-67323124523D}" srcId="{FE985C47-A989-44EC-BCD2-5DD67553BAA8}" destId="{E8245CBD-1813-4062-8477-ED2DC5240F39}" srcOrd="0" destOrd="0" parTransId="{78E5ADA7-057F-4E7B-A57B-338B521D978C}" sibTransId="{C85E5DEF-13B1-4D62-8D1C-704DB86AB0DA}"/>
    <dgm:cxn modelId="{D8884D55-10CC-4FEB-B1B7-CD9DE801D16B}" type="presOf" srcId="{E8245CBD-1813-4062-8477-ED2DC5240F39}" destId="{4CC962A7-2283-464E-B0B8-38151F818885}" srcOrd="0" destOrd="0" presId="urn:microsoft.com/office/officeart/2005/8/layout/vList2"/>
    <dgm:cxn modelId="{1B1A1A1E-7A1E-4B97-89D9-9B69C0CC8148}" type="presOf" srcId="{FE985C47-A989-44EC-BCD2-5DD67553BAA8}" destId="{A21E0195-A7A8-44CC-9D65-1E8BEDA39430}" srcOrd="0" destOrd="0" presId="urn:microsoft.com/office/officeart/2005/8/layout/vList2"/>
    <dgm:cxn modelId="{3C463BBA-5A1F-4417-B786-29835B447BD8}" srcId="{31C780D0-C731-41D7-9B14-411B3D6C62EB}" destId="{FE985C47-A989-44EC-BCD2-5DD67553BAA8}" srcOrd="3" destOrd="0" parTransId="{BF283D7C-29BA-4022-A999-501F789511D6}" sibTransId="{29F0CCD5-802D-4EC2-8FCE-DBE7A9E601C5}"/>
    <dgm:cxn modelId="{5D155ABD-15E7-4715-8298-8B4B0AA41BFC}" type="presParOf" srcId="{C30E45B5-94A9-4773-A384-5A6F9C60B6B3}" destId="{02F4D852-BC39-4275-BC96-4CF28A361C46}" srcOrd="0" destOrd="0" presId="urn:microsoft.com/office/officeart/2005/8/layout/vList2"/>
    <dgm:cxn modelId="{E45347CD-4C71-4C01-8D79-266C3D145981}" type="presParOf" srcId="{C30E45B5-94A9-4773-A384-5A6F9C60B6B3}" destId="{8BC3847A-5EBA-47B1-9FA9-DA74FBDAFE45}" srcOrd="1" destOrd="0" presId="urn:microsoft.com/office/officeart/2005/8/layout/vList2"/>
    <dgm:cxn modelId="{3C8261CA-D0AF-4229-9F74-8DAED1E449D6}" type="presParOf" srcId="{C30E45B5-94A9-4773-A384-5A6F9C60B6B3}" destId="{E9F81F08-5677-49B2-A8C8-2130A3E2D4F6}" srcOrd="2" destOrd="0" presId="urn:microsoft.com/office/officeart/2005/8/layout/vList2"/>
    <dgm:cxn modelId="{572753C2-4962-4D9F-99A9-E56C5B750455}" type="presParOf" srcId="{C30E45B5-94A9-4773-A384-5A6F9C60B6B3}" destId="{DB25F03A-3BC4-466D-8B86-7CC27FE0E6E4}" srcOrd="3" destOrd="0" presId="urn:microsoft.com/office/officeart/2005/8/layout/vList2"/>
    <dgm:cxn modelId="{8F424CCB-B422-4937-8AD5-AF694F190398}" type="presParOf" srcId="{C30E45B5-94A9-4773-A384-5A6F9C60B6B3}" destId="{69AA14C6-8089-46F0-B3F1-5776E2532D24}" srcOrd="4" destOrd="0" presId="urn:microsoft.com/office/officeart/2005/8/layout/vList2"/>
    <dgm:cxn modelId="{3B419D88-5D31-4241-B9FA-EBA564125C1A}" type="presParOf" srcId="{C30E45B5-94A9-4773-A384-5A6F9C60B6B3}" destId="{84CACBF6-2DA7-4D9E-B6CD-01BCE6BC5032}" srcOrd="5" destOrd="0" presId="urn:microsoft.com/office/officeart/2005/8/layout/vList2"/>
    <dgm:cxn modelId="{18FC26B4-B7D8-45BF-B770-8E775A8943B7}" type="presParOf" srcId="{C30E45B5-94A9-4773-A384-5A6F9C60B6B3}" destId="{A21E0195-A7A8-44CC-9D65-1E8BEDA39430}" srcOrd="6" destOrd="0" presId="urn:microsoft.com/office/officeart/2005/8/layout/vList2"/>
    <dgm:cxn modelId="{199C805A-29B0-4295-B800-30EDA2466AC2}" type="presParOf" srcId="{C30E45B5-94A9-4773-A384-5A6F9C60B6B3}" destId="{4CC962A7-2283-464E-B0B8-38151F818885}"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B62DAFE8-C102-4686-9241-F49241E5A425}" type="doc">
      <dgm:prSet loTypeId="urn:microsoft.com/office/officeart/2008/layout/AlternatingHexagons" loCatId="list" qsTypeId="urn:microsoft.com/office/officeart/2005/8/quickstyle/simple1" qsCatId="simple" csTypeId="urn:microsoft.com/office/officeart/2005/8/colors/accent1_4" csCatId="accent1" phldr="1"/>
      <dgm:spPr/>
      <dgm:t>
        <a:bodyPr/>
        <a:lstStyle/>
        <a:p>
          <a:endParaRPr lang="en-US"/>
        </a:p>
      </dgm:t>
    </dgm:pt>
    <dgm:pt modelId="{46093518-E1B3-4D51-9310-EA731C60CA47}">
      <dgm:prSet phldrT="[Text]"/>
      <dgm:spPr/>
      <dgm:t>
        <a:bodyPr/>
        <a:lstStyle/>
        <a:p>
          <a:r>
            <a:rPr lang="fa-IR" smtClean="0">
              <a:cs typeface="B Nazanin" pitchFamily="2" charset="-78"/>
            </a:rPr>
            <a:t>بانک جهانی</a:t>
          </a:r>
          <a:endParaRPr lang="en-US" dirty="0">
            <a:cs typeface="B Nazanin" pitchFamily="2" charset="-78"/>
          </a:endParaRPr>
        </a:p>
      </dgm:t>
    </dgm:pt>
    <dgm:pt modelId="{39FF2B89-E42B-4275-8176-8B6857B1EA5E}" type="parTrans" cxnId="{87BE681F-0622-46FF-9584-045962806BD6}">
      <dgm:prSet/>
      <dgm:spPr/>
      <dgm:t>
        <a:bodyPr/>
        <a:lstStyle/>
        <a:p>
          <a:endParaRPr lang="en-US"/>
        </a:p>
      </dgm:t>
    </dgm:pt>
    <dgm:pt modelId="{2FB7F670-FAE9-4341-841F-AEB3935A11E3}" type="sibTrans" cxnId="{87BE681F-0622-46FF-9584-045962806BD6}">
      <dgm:prSet/>
      <dgm:spPr/>
      <dgm:t>
        <a:bodyPr/>
        <a:lstStyle/>
        <a:p>
          <a:endParaRPr lang="en-US" dirty="0">
            <a:solidFill>
              <a:schemeClr val="tx1"/>
            </a:solidFill>
          </a:endParaRPr>
        </a:p>
      </dgm:t>
    </dgm:pt>
    <dgm:pt modelId="{B8BAF63D-7C99-4164-8C09-90E9754D9ACE}">
      <dgm:prSet phldrT="[Text]" phldr="1"/>
      <dgm:spPr/>
      <dgm:t>
        <a:bodyPr/>
        <a:lstStyle/>
        <a:p>
          <a:endParaRPr lang="en-US" dirty="0">
            <a:solidFill>
              <a:schemeClr val="tx1"/>
            </a:solidFill>
            <a:cs typeface="B Nazanin" pitchFamily="2" charset="-78"/>
          </a:endParaRPr>
        </a:p>
      </dgm:t>
    </dgm:pt>
    <dgm:pt modelId="{2374A29E-E08C-474A-BF64-BC73C733FB89}" type="parTrans" cxnId="{665077B1-49FE-4423-930F-55039C4E3F50}">
      <dgm:prSet/>
      <dgm:spPr/>
      <dgm:t>
        <a:bodyPr/>
        <a:lstStyle/>
        <a:p>
          <a:endParaRPr lang="en-US"/>
        </a:p>
      </dgm:t>
    </dgm:pt>
    <dgm:pt modelId="{4F550F46-21CC-4FF6-B732-023802E44208}" type="sibTrans" cxnId="{665077B1-49FE-4423-930F-55039C4E3F50}">
      <dgm:prSet/>
      <dgm:spPr/>
      <dgm:t>
        <a:bodyPr/>
        <a:lstStyle/>
        <a:p>
          <a:endParaRPr lang="en-US"/>
        </a:p>
      </dgm:t>
    </dgm:pt>
    <dgm:pt modelId="{3B31AF25-AFA6-41FC-B513-4113E96A5084}">
      <dgm:prSet phldrT="[Text]"/>
      <dgm:spPr/>
      <dgm:t>
        <a:bodyPr/>
        <a:lstStyle/>
        <a:p>
          <a:r>
            <a:rPr lang="fa-IR" b="0" i="0" dirty="0" smtClean="0">
              <a:cs typeface="B Nazanin" pitchFamily="2" charset="-78"/>
            </a:rPr>
            <a:t>بانک تجارت و توسعه اکو</a:t>
          </a:r>
          <a:endParaRPr lang="en-US" dirty="0">
            <a:cs typeface="B Nazanin" pitchFamily="2" charset="-78"/>
          </a:endParaRPr>
        </a:p>
      </dgm:t>
    </dgm:pt>
    <dgm:pt modelId="{B72BF6E3-7296-4491-884C-C9DB597EC84F}" type="parTrans" cxnId="{05B62726-2FAE-442C-865F-3B19352B6810}">
      <dgm:prSet/>
      <dgm:spPr/>
      <dgm:t>
        <a:bodyPr/>
        <a:lstStyle/>
        <a:p>
          <a:endParaRPr lang="en-US"/>
        </a:p>
      </dgm:t>
    </dgm:pt>
    <dgm:pt modelId="{8A167819-1CBF-444A-84D3-9AF7A0767F05}" type="sibTrans" cxnId="{05B62726-2FAE-442C-865F-3B19352B6810}">
      <dgm:prSet/>
      <dgm:spPr/>
      <dgm:t>
        <a:bodyPr/>
        <a:lstStyle/>
        <a:p>
          <a:endParaRPr lang="en-US" dirty="0">
            <a:solidFill>
              <a:schemeClr val="tx1"/>
            </a:solidFill>
          </a:endParaRPr>
        </a:p>
      </dgm:t>
    </dgm:pt>
    <dgm:pt modelId="{2864950F-8A32-49CD-93FB-B1C4AC3EF62B}">
      <dgm:prSet phldrT="[Text]" phldr="1"/>
      <dgm:spPr/>
      <dgm:t>
        <a:bodyPr/>
        <a:lstStyle/>
        <a:p>
          <a:endParaRPr lang="en-US" dirty="0">
            <a:solidFill>
              <a:schemeClr val="tx1"/>
            </a:solidFill>
            <a:cs typeface="B Nazanin" pitchFamily="2" charset="-78"/>
          </a:endParaRPr>
        </a:p>
      </dgm:t>
    </dgm:pt>
    <dgm:pt modelId="{0E95F433-CE65-4E1F-B497-36E051D9963D}" type="parTrans" cxnId="{B7D2074B-9CA2-4D26-B1CE-EF31B3F7124F}">
      <dgm:prSet/>
      <dgm:spPr/>
      <dgm:t>
        <a:bodyPr/>
        <a:lstStyle/>
        <a:p>
          <a:endParaRPr lang="en-US"/>
        </a:p>
      </dgm:t>
    </dgm:pt>
    <dgm:pt modelId="{AC07BF6D-28F8-4177-9811-CB0768A0857C}" type="sibTrans" cxnId="{B7D2074B-9CA2-4D26-B1CE-EF31B3F7124F}">
      <dgm:prSet/>
      <dgm:spPr/>
      <dgm:t>
        <a:bodyPr/>
        <a:lstStyle/>
        <a:p>
          <a:endParaRPr lang="en-US"/>
        </a:p>
      </dgm:t>
    </dgm:pt>
    <dgm:pt modelId="{EB9C0F5A-2D06-4CA4-9657-7BBC47F55465}">
      <dgm:prSet phldrT="[Text]"/>
      <dgm:spPr/>
      <dgm:t>
        <a:bodyPr/>
        <a:lstStyle/>
        <a:p>
          <a:endParaRPr lang="en-US" smtClean="0">
            <a:cs typeface="B Nazanin" pitchFamily="2" charset="-78"/>
          </a:endParaRPr>
        </a:p>
        <a:p>
          <a:r>
            <a:rPr lang="fa-IR" b="0" i="0" smtClean="0">
              <a:cs typeface="B Nazanin" pitchFamily="2" charset="-78"/>
            </a:rPr>
            <a:t>بانک توسعه اسلامی</a:t>
          </a:r>
          <a:endParaRPr lang="en-US" dirty="0">
            <a:cs typeface="B Nazanin" pitchFamily="2" charset="-78"/>
          </a:endParaRPr>
        </a:p>
      </dgm:t>
    </dgm:pt>
    <dgm:pt modelId="{17C10534-5FA7-425A-82DD-C70BA84249CB}" type="parTrans" cxnId="{72D2F7F3-4EBA-4E68-A1AF-0D018BFC1809}">
      <dgm:prSet/>
      <dgm:spPr/>
      <dgm:t>
        <a:bodyPr/>
        <a:lstStyle/>
        <a:p>
          <a:endParaRPr lang="en-US"/>
        </a:p>
      </dgm:t>
    </dgm:pt>
    <dgm:pt modelId="{AD4AB64A-51A6-4B82-99FB-DCA8CA3A6035}" type="sibTrans" cxnId="{72D2F7F3-4EBA-4E68-A1AF-0D018BFC1809}">
      <dgm:prSet/>
      <dgm:spPr/>
      <dgm:t>
        <a:bodyPr/>
        <a:lstStyle/>
        <a:p>
          <a:endParaRPr lang="en-US" dirty="0">
            <a:solidFill>
              <a:schemeClr val="tx1"/>
            </a:solidFill>
          </a:endParaRPr>
        </a:p>
      </dgm:t>
    </dgm:pt>
    <dgm:pt modelId="{C439B9D5-A221-427C-AF59-83ADED8C136E}">
      <dgm:prSet phldrT="[Text]"/>
      <dgm:spPr/>
      <dgm:t>
        <a:bodyPr/>
        <a:lstStyle/>
        <a:p>
          <a:r>
            <a:rPr lang="fa-IR" dirty="0" smtClean="0">
              <a:cs typeface="B Nazanin" pitchFamily="2" charset="-78"/>
            </a:rPr>
            <a:t>صندوق بیمه سرمایه گذاری اسلامی</a:t>
          </a:r>
        </a:p>
      </dgm:t>
    </dgm:pt>
    <dgm:pt modelId="{E26E3601-3838-4EAB-A2F5-1F1BAF2A4796}" type="parTrans" cxnId="{845EA708-0E84-48B2-B65D-93A0A9B19ED8}">
      <dgm:prSet/>
      <dgm:spPr/>
      <dgm:t>
        <a:bodyPr/>
        <a:lstStyle/>
        <a:p>
          <a:endParaRPr lang="en-US"/>
        </a:p>
      </dgm:t>
    </dgm:pt>
    <dgm:pt modelId="{35A832BB-A58B-49B3-A128-EEC327218A85}" type="sibTrans" cxnId="{845EA708-0E84-48B2-B65D-93A0A9B19ED8}">
      <dgm:prSet/>
      <dgm:spPr/>
      <dgm:t>
        <a:bodyPr/>
        <a:lstStyle/>
        <a:p>
          <a:endParaRPr lang="en-US"/>
        </a:p>
      </dgm:t>
    </dgm:pt>
    <dgm:pt modelId="{8C3DFBAE-260C-4F7F-B8DC-7453CA665C25}">
      <dgm:prSet/>
      <dgm:spPr/>
      <dgm:t>
        <a:bodyPr/>
        <a:lstStyle/>
        <a:p>
          <a:endParaRPr lang="en-US" smtClean="0">
            <a:cs typeface="B Nazanin" pitchFamily="2" charset="-78"/>
          </a:endParaRPr>
        </a:p>
        <a:p>
          <a:r>
            <a:rPr lang="fa-IR" smtClean="0">
              <a:cs typeface="B Nazanin" pitchFamily="2" charset="-78"/>
            </a:rPr>
            <a:t>صندوق توسعه ملی</a:t>
          </a:r>
          <a:endParaRPr lang="fa-IR" b="0" i="0" dirty="0">
            <a:cs typeface="B Nazanin" pitchFamily="2" charset="-78"/>
          </a:endParaRPr>
        </a:p>
      </dgm:t>
    </dgm:pt>
    <dgm:pt modelId="{4800A81D-28EB-418C-8482-405FFD1EF0CF}" type="sibTrans" cxnId="{B3FF9896-73BA-4963-B874-4C95FA64BE34}">
      <dgm:prSet/>
      <dgm:spPr/>
      <dgm:t>
        <a:bodyPr/>
        <a:lstStyle/>
        <a:p>
          <a:r>
            <a:rPr lang="fa-IR" smtClean="0">
              <a:cs typeface="B Nazanin" pitchFamily="2" charset="-78"/>
            </a:rPr>
            <a:t>صندوق ذخیره ارزی</a:t>
          </a:r>
          <a:endParaRPr lang="en-US" dirty="0">
            <a:cs typeface="B Nazanin" pitchFamily="2" charset="-78"/>
          </a:endParaRPr>
        </a:p>
      </dgm:t>
    </dgm:pt>
    <dgm:pt modelId="{868BFD0B-B21D-4686-BF6B-827B31982DFF}" type="parTrans" cxnId="{B3FF9896-73BA-4963-B874-4C95FA64BE34}">
      <dgm:prSet/>
      <dgm:spPr/>
      <dgm:t>
        <a:bodyPr/>
        <a:lstStyle/>
        <a:p>
          <a:endParaRPr lang="en-US"/>
        </a:p>
      </dgm:t>
    </dgm:pt>
    <dgm:pt modelId="{E1331C9F-27B3-4D98-8872-732B50E54CC4}" type="pres">
      <dgm:prSet presAssocID="{B62DAFE8-C102-4686-9241-F49241E5A425}" presName="Name0" presStyleCnt="0">
        <dgm:presLayoutVars>
          <dgm:chMax/>
          <dgm:chPref/>
          <dgm:dir/>
          <dgm:animLvl val="lvl"/>
        </dgm:presLayoutVars>
      </dgm:prSet>
      <dgm:spPr/>
      <dgm:t>
        <a:bodyPr/>
        <a:lstStyle/>
        <a:p>
          <a:endParaRPr lang="en-US"/>
        </a:p>
      </dgm:t>
    </dgm:pt>
    <dgm:pt modelId="{D6EF459B-B394-4C61-BDB0-2B01BFEF0933}" type="pres">
      <dgm:prSet presAssocID="{46093518-E1B3-4D51-9310-EA731C60CA47}" presName="composite" presStyleCnt="0"/>
      <dgm:spPr/>
    </dgm:pt>
    <dgm:pt modelId="{1DBE62CF-0AF2-40BF-9318-9ED5FC89A3F1}" type="pres">
      <dgm:prSet presAssocID="{46093518-E1B3-4D51-9310-EA731C60CA47}" presName="Parent1" presStyleLbl="node1" presStyleIdx="0" presStyleCnt="8">
        <dgm:presLayoutVars>
          <dgm:chMax val="1"/>
          <dgm:chPref val="1"/>
          <dgm:bulletEnabled val="1"/>
        </dgm:presLayoutVars>
      </dgm:prSet>
      <dgm:spPr/>
      <dgm:t>
        <a:bodyPr/>
        <a:lstStyle/>
        <a:p>
          <a:endParaRPr lang="en-US"/>
        </a:p>
      </dgm:t>
    </dgm:pt>
    <dgm:pt modelId="{6D21F2E9-4DF4-45FF-89B2-69A0D04618EA}" type="pres">
      <dgm:prSet presAssocID="{46093518-E1B3-4D51-9310-EA731C60CA47}" presName="Childtext1" presStyleLbl="revTx" presStyleIdx="0" presStyleCnt="4">
        <dgm:presLayoutVars>
          <dgm:chMax val="0"/>
          <dgm:chPref val="0"/>
          <dgm:bulletEnabled val="1"/>
        </dgm:presLayoutVars>
      </dgm:prSet>
      <dgm:spPr/>
      <dgm:t>
        <a:bodyPr/>
        <a:lstStyle/>
        <a:p>
          <a:endParaRPr lang="en-US"/>
        </a:p>
      </dgm:t>
    </dgm:pt>
    <dgm:pt modelId="{FB917654-740B-4ACE-8110-3BE35B63A37C}" type="pres">
      <dgm:prSet presAssocID="{46093518-E1B3-4D51-9310-EA731C60CA47}" presName="BalanceSpacing" presStyleCnt="0"/>
      <dgm:spPr/>
    </dgm:pt>
    <dgm:pt modelId="{958B036C-CF39-4E63-85B5-A8697A5D127D}" type="pres">
      <dgm:prSet presAssocID="{46093518-E1B3-4D51-9310-EA731C60CA47}" presName="BalanceSpacing1" presStyleCnt="0"/>
      <dgm:spPr/>
    </dgm:pt>
    <dgm:pt modelId="{E93CADB4-7CDB-4094-B6B6-AFD217FCBE3F}" type="pres">
      <dgm:prSet presAssocID="{2FB7F670-FAE9-4341-841F-AEB3935A11E3}" presName="Accent1Text" presStyleLbl="node1" presStyleIdx="1" presStyleCnt="8"/>
      <dgm:spPr/>
      <dgm:t>
        <a:bodyPr/>
        <a:lstStyle/>
        <a:p>
          <a:endParaRPr lang="en-US"/>
        </a:p>
      </dgm:t>
    </dgm:pt>
    <dgm:pt modelId="{A7ED64D5-AEC2-45B7-8161-4C554BAD67CC}" type="pres">
      <dgm:prSet presAssocID="{2FB7F670-FAE9-4341-841F-AEB3935A11E3}" presName="spaceBetweenRectangles" presStyleCnt="0"/>
      <dgm:spPr/>
    </dgm:pt>
    <dgm:pt modelId="{18E3F9D5-9B88-48BC-B063-5DF26562FFFD}" type="pres">
      <dgm:prSet presAssocID="{8C3DFBAE-260C-4F7F-B8DC-7453CA665C25}" presName="composite" presStyleCnt="0"/>
      <dgm:spPr/>
    </dgm:pt>
    <dgm:pt modelId="{D10E3A1F-0955-447F-BF41-7CD08069F873}" type="pres">
      <dgm:prSet presAssocID="{8C3DFBAE-260C-4F7F-B8DC-7453CA665C25}" presName="Parent1" presStyleLbl="node1" presStyleIdx="2" presStyleCnt="8">
        <dgm:presLayoutVars>
          <dgm:chMax val="1"/>
          <dgm:chPref val="1"/>
          <dgm:bulletEnabled val="1"/>
        </dgm:presLayoutVars>
      </dgm:prSet>
      <dgm:spPr/>
      <dgm:t>
        <a:bodyPr/>
        <a:lstStyle/>
        <a:p>
          <a:endParaRPr lang="en-US"/>
        </a:p>
      </dgm:t>
    </dgm:pt>
    <dgm:pt modelId="{B687461A-8EF0-4A24-AB3B-EF88A9C0A3AD}" type="pres">
      <dgm:prSet presAssocID="{8C3DFBAE-260C-4F7F-B8DC-7453CA665C25}" presName="Childtext1" presStyleLbl="revTx" presStyleIdx="1" presStyleCnt="4">
        <dgm:presLayoutVars>
          <dgm:chMax val="0"/>
          <dgm:chPref val="0"/>
          <dgm:bulletEnabled val="1"/>
        </dgm:presLayoutVars>
      </dgm:prSet>
      <dgm:spPr/>
    </dgm:pt>
    <dgm:pt modelId="{01CCD1B5-8C3F-46CE-A779-236FD9B8E471}" type="pres">
      <dgm:prSet presAssocID="{8C3DFBAE-260C-4F7F-B8DC-7453CA665C25}" presName="BalanceSpacing" presStyleCnt="0"/>
      <dgm:spPr/>
    </dgm:pt>
    <dgm:pt modelId="{26C43B22-54B8-4D84-BA37-52619EDABB74}" type="pres">
      <dgm:prSet presAssocID="{8C3DFBAE-260C-4F7F-B8DC-7453CA665C25}" presName="BalanceSpacing1" presStyleCnt="0"/>
      <dgm:spPr/>
    </dgm:pt>
    <dgm:pt modelId="{0AA6328C-350A-4FF0-ABE0-ABCE80FDE2B3}" type="pres">
      <dgm:prSet presAssocID="{4800A81D-28EB-418C-8482-405FFD1EF0CF}" presName="Accent1Text" presStyleLbl="node1" presStyleIdx="3" presStyleCnt="8"/>
      <dgm:spPr/>
      <dgm:t>
        <a:bodyPr/>
        <a:lstStyle/>
        <a:p>
          <a:endParaRPr lang="en-US"/>
        </a:p>
      </dgm:t>
    </dgm:pt>
    <dgm:pt modelId="{0BF4E3E6-05A8-41B5-ADF7-489E369A079F}" type="pres">
      <dgm:prSet presAssocID="{4800A81D-28EB-418C-8482-405FFD1EF0CF}" presName="spaceBetweenRectangles" presStyleCnt="0"/>
      <dgm:spPr/>
    </dgm:pt>
    <dgm:pt modelId="{0E1807C8-3D8A-4392-A486-CD8284CDC1CF}" type="pres">
      <dgm:prSet presAssocID="{3B31AF25-AFA6-41FC-B513-4113E96A5084}" presName="composite" presStyleCnt="0"/>
      <dgm:spPr/>
    </dgm:pt>
    <dgm:pt modelId="{3D97580F-9449-4052-8BEE-968A1BC1C221}" type="pres">
      <dgm:prSet presAssocID="{3B31AF25-AFA6-41FC-B513-4113E96A5084}" presName="Parent1" presStyleLbl="node1" presStyleIdx="4" presStyleCnt="8">
        <dgm:presLayoutVars>
          <dgm:chMax val="1"/>
          <dgm:chPref val="1"/>
          <dgm:bulletEnabled val="1"/>
        </dgm:presLayoutVars>
      </dgm:prSet>
      <dgm:spPr/>
      <dgm:t>
        <a:bodyPr/>
        <a:lstStyle/>
        <a:p>
          <a:endParaRPr lang="en-US"/>
        </a:p>
      </dgm:t>
    </dgm:pt>
    <dgm:pt modelId="{DCA060D8-F8C6-449B-A481-11F90A8A4756}" type="pres">
      <dgm:prSet presAssocID="{3B31AF25-AFA6-41FC-B513-4113E96A5084}" presName="Childtext1" presStyleLbl="revTx" presStyleIdx="2" presStyleCnt="4">
        <dgm:presLayoutVars>
          <dgm:chMax val="0"/>
          <dgm:chPref val="0"/>
          <dgm:bulletEnabled val="1"/>
        </dgm:presLayoutVars>
      </dgm:prSet>
      <dgm:spPr/>
      <dgm:t>
        <a:bodyPr/>
        <a:lstStyle/>
        <a:p>
          <a:endParaRPr lang="en-US"/>
        </a:p>
      </dgm:t>
    </dgm:pt>
    <dgm:pt modelId="{10612BDF-A13F-440E-A171-5061386DDB3C}" type="pres">
      <dgm:prSet presAssocID="{3B31AF25-AFA6-41FC-B513-4113E96A5084}" presName="BalanceSpacing" presStyleCnt="0"/>
      <dgm:spPr/>
    </dgm:pt>
    <dgm:pt modelId="{A06AA212-B9DC-4251-992B-3E2CD63376A7}" type="pres">
      <dgm:prSet presAssocID="{3B31AF25-AFA6-41FC-B513-4113E96A5084}" presName="BalanceSpacing1" presStyleCnt="0"/>
      <dgm:spPr/>
    </dgm:pt>
    <dgm:pt modelId="{B6C2DC08-8DA0-4D09-8B69-2ECC5FC0F43B}" type="pres">
      <dgm:prSet presAssocID="{8A167819-1CBF-444A-84D3-9AF7A0767F05}" presName="Accent1Text" presStyleLbl="node1" presStyleIdx="5" presStyleCnt="8"/>
      <dgm:spPr/>
      <dgm:t>
        <a:bodyPr/>
        <a:lstStyle/>
        <a:p>
          <a:endParaRPr lang="en-US"/>
        </a:p>
      </dgm:t>
    </dgm:pt>
    <dgm:pt modelId="{42D4121E-84C2-4779-97FA-70499AE4F15D}" type="pres">
      <dgm:prSet presAssocID="{8A167819-1CBF-444A-84D3-9AF7A0767F05}" presName="spaceBetweenRectangles" presStyleCnt="0"/>
      <dgm:spPr/>
    </dgm:pt>
    <dgm:pt modelId="{CCBC321E-C6A6-4FB8-BDBD-5FFACC5B9034}" type="pres">
      <dgm:prSet presAssocID="{EB9C0F5A-2D06-4CA4-9657-7BBC47F55465}" presName="composite" presStyleCnt="0"/>
      <dgm:spPr/>
    </dgm:pt>
    <dgm:pt modelId="{2DA86694-1543-4277-B0B2-ECD70E292EB7}" type="pres">
      <dgm:prSet presAssocID="{EB9C0F5A-2D06-4CA4-9657-7BBC47F55465}" presName="Parent1" presStyleLbl="node1" presStyleIdx="6" presStyleCnt="8">
        <dgm:presLayoutVars>
          <dgm:chMax val="1"/>
          <dgm:chPref val="1"/>
          <dgm:bulletEnabled val="1"/>
        </dgm:presLayoutVars>
      </dgm:prSet>
      <dgm:spPr/>
      <dgm:t>
        <a:bodyPr/>
        <a:lstStyle/>
        <a:p>
          <a:endParaRPr lang="en-US"/>
        </a:p>
      </dgm:t>
    </dgm:pt>
    <dgm:pt modelId="{5652CC5C-7045-4F9D-9952-15B87FDF89E4}" type="pres">
      <dgm:prSet presAssocID="{EB9C0F5A-2D06-4CA4-9657-7BBC47F55465}" presName="Childtext1" presStyleLbl="revTx" presStyleIdx="3" presStyleCnt="4">
        <dgm:presLayoutVars>
          <dgm:chMax val="0"/>
          <dgm:chPref val="0"/>
          <dgm:bulletEnabled val="1"/>
        </dgm:presLayoutVars>
      </dgm:prSet>
      <dgm:spPr/>
      <dgm:t>
        <a:bodyPr/>
        <a:lstStyle/>
        <a:p>
          <a:endParaRPr lang="en-US"/>
        </a:p>
      </dgm:t>
    </dgm:pt>
    <dgm:pt modelId="{DA9D643B-887F-40B5-8589-8AB5B38D82BE}" type="pres">
      <dgm:prSet presAssocID="{EB9C0F5A-2D06-4CA4-9657-7BBC47F55465}" presName="BalanceSpacing" presStyleCnt="0"/>
      <dgm:spPr/>
    </dgm:pt>
    <dgm:pt modelId="{67238368-8D9A-4661-AAA0-7460D792E21F}" type="pres">
      <dgm:prSet presAssocID="{EB9C0F5A-2D06-4CA4-9657-7BBC47F55465}" presName="BalanceSpacing1" presStyleCnt="0"/>
      <dgm:spPr/>
    </dgm:pt>
    <dgm:pt modelId="{EBEF0BFC-E4F6-4BDA-B508-1995BC152694}" type="pres">
      <dgm:prSet presAssocID="{AD4AB64A-51A6-4B82-99FB-DCA8CA3A6035}" presName="Accent1Text" presStyleLbl="node1" presStyleIdx="7" presStyleCnt="8"/>
      <dgm:spPr/>
      <dgm:t>
        <a:bodyPr/>
        <a:lstStyle/>
        <a:p>
          <a:endParaRPr lang="en-US"/>
        </a:p>
      </dgm:t>
    </dgm:pt>
  </dgm:ptLst>
  <dgm:cxnLst>
    <dgm:cxn modelId="{72D2F7F3-4EBA-4E68-A1AF-0D018BFC1809}" srcId="{B62DAFE8-C102-4686-9241-F49241E5A425}" destId="{EB9C0F5A-2D06-4CA4-9657-7BBC47F55465}" srcOrd="3" destOrd="0" parTransId="{17C10534-5FA7-425A-82DD-C70BA84249CB}" sibTransId="{AD4AB64A-51A6-4B82-99FB-DCA8CA3A6035}"/>
    <dgm:cxn modelId="{845EA708-0E84-48B2-B65D-93A0A9B19ED8}" srcId="{EB9C0F5A-2D06-4CA4-9657-7BBC47F55465}" destId="{C439B9D5-A221-427C-AF59-83ADED8C136E}" srcOrd="0" destOrd="0" parTransId="{E26E3601-3838-4EAB-A2F5-1F1BAF2A4796}" sibTransId="{35A832BB-A58B-49B3-A128-EEC327218A85}"/>
    <dgm:cxn modelId="{B3FF9896-73BA-4963-B874-4C95FA64BE34}" srcId="{B62DAFE8-C102-4686-9241-F49241E5A425}" destId="{8C3DFBAE-260C-4F7F-B8DC-7453CA665C25}" srcOrd="1" destOrd="0" parTransId="{868BFD0B-B21D-4686-BF6B-827B31982DFF}" sibTransId="{4800A81D-28EB-418C-8482-405FFD1EF0CF}"/>
    <dgm:cxn modelId="{9F1B2A7B-345B-455C-A414-2EE4D643122F}" type="presOf" srcId="{AD4AB64A-51A6-4B82-99FB-DCA8CA3A6035}" destId="{EBEF0BFC-E4F6-4BDA-B508-1995BC152694}" srcOrd="0" destOrd="0" presId="urn:microsoft.com/office/officeart/2008/layout/AlternatingHexagons"/>
    <dgm:cxn modelId="{C97DCF63-6403-4657-A52E-7E8855D06F46}" type="presOf" srcId="{3B31AF25-AFA6-41FC-B513-4113E96A5084}" destId="{3D97580F-9449-4052-8BEE-968A1BC1C221}" srcOrd="0" destOrd="0" presId="urn:microsoft.com/office/officeart/2008/layout/AlternatingHexagons"/>
    <dgm:cxn modelId="{A2EF9147-12E6-41C7-8E6E-4649862520B0}" type="presOf" srcId="{2864950F-8A32-49CD-93FB-B1C4AC3EF62B}" destId="{DCA060D8-F8C6-449B-A481-11F90A8A4756}" srcOrd="0" destOrd="0" presId="urn:microsoft.com/office/officeart/2008/layout/AlternatingHexagons"/>
    <dgm:cxn modelId="{665077B1-49FE-4423-930F-55039C4E3F50}" srcId="{46093518-E1B3-4D51-9310-EA731C60CA47}" destId="{B8BAF63D-7C99-4164-8C09-90E9754D9ACE}" srcOrd="0" destOrd="0" parTransId="{2374A29E-E08C-474A-BF64-BC73C733FB89}" sibTransId="{4F550F46-21CC-4FF6-B732-023802E44208}"/>
    <dgm:cxn modelId="{A2927739-9467-406A-8F38-B732140CFDC1}" type="presOf" srcId="{8C3DFBAE-260C-4F7F-B8DC-7453CA665C25}" destId="{D10E3A1F-0955-447F-BF41-7CD08069F873}" srcOrd="0" destOrd="0" presId="urn:microsoft.com/office/officeart/2008/layout/AlternatingHexagons"/>
    <dgm:cxn modelId="{6F0217C0-81E2-4574-855A-7725B03DDD51}" type="presOf" srcId="{C439B9D5-A221-427C-AF59-83ADED8C136E}" destId="{5652CC5C-7045-4F9D-9952-15B87FDF89E4}" srcOrd="0" destOrd="0" presId="urn:microsoft.com/office/officeart/2008/layout/AlternatingHexagons"/>
    <dgm:cxn modelId="{880F1CC1-0538-4110-842D-41D7AEA2B3F4}" type="presOf" srcId="{B62DAFE8-C102-4686-9241-F49241E5A425}" destId="{E1331C9F-27B3-4D98-8872-732B50E54CC4}" srcOrd="0" destOrd="0" presId="urn:microsoft.com/office/officeart/2008/layout/AlternatingHexagons"/>
    <dgm:cxn modelId="{681FC03F-425D-4D8B-B98D-5F5C9BFCE86F}" type="presOf" srcId="{8A167819-1CBF-444A-84D3-9AF7A0767F05}" destId="{B6C2DC08-8DA0-4D09-8B69-2ECC5FC0F43B}" srcOrd="0" destOrd="0" presId="urn:microsoft.com/office/officeart/2008/layout/AlternatingHexagons"/>
    <dgm:cxn modelId="{7C46D7D9-5A68-4513-8C2D-2DBFD2C78323}" type="presOf" srcId="{2FB7F670-FAE9-4341-841F-AEB3935A11E3}" destId="{E93CADB4-7CDB-4094-B6B6-AFD217FCBE3F}" srcOrd="0" destOrd="0" presId="urn:microsoft.com/office/officeart/2008/layout/AlternatingHexagons"/>
    <dgm:cxn modelId="{B7D2074B-9CA2-4D26-B1CE-EF31B3F7124F}" srcId="{3B31AF25-AFA6-41FC-B513-4113E96A5084}" destId="{2864950F-8A32-49CD-93FB-B1C4AC3EF62B}" srcOrd="0" destOrd="0" parTransId="{0E95F433-CE65-4E1F-B497-36E051D9963D}" sibTransId="{AC07BF6D-28F8-4177-9811-CB0768A0857C}"/>
    <dgm:cxn modelId="{D31A9BA7-A1BE-472A-990F-31EE0011A225}" type="presOf" srcId="{4800A81D-28EB-418C-8482-405FFD1EF0CF}" destId="{0AA6328C-350A-4FF0-ABE0-ABCE80FDE2B3}" srcOrd="0" destOrd="0" presId="urn:microsoft.com/office/officeart/2008/layout/AlternatingHexagons"/>
    <dgm:cxn modelId="{87BE681F-0622-46FF-9584-045962806BD6}" srcId="{B62DAFE8-C102-4686-9241-F49241E5A425}" destId="{46093518-E1B3-4D51-9310-EA731C60CA47}" srcOrd="0" destOrd="0" parTransId="{39FF2B89-E42B-4275-8176-8B6857B1EA5E}" sibTransId="{2FB7F670-FAE9-4341-841F-AEB3935A11E3}"/>
    <dgm:cxn modelId="{70333928-08A8-447A-BA49-3D9F085A1B60}" type="presOf" srcId="{46093518-E1B3-4D51-9310-EA731C60CA47}" destId="{1DBE62CF-0AF2-40BF-9318-9ED5FC89A3F1}" srcOrd="0" destOrd="0" presId="urn:microsoft.com/office/officeart/2008/layout/AlternatingHexagons"/>
    <dgm:cxn modelId="{5C05E846-0EFD-4EBD-8BA8-767A1208D0A9}" type="presOf" srcId="{B8BAF63D-7C99-4164-8C09-90E9754D9ACE}" destId="{6D21F2E9-4DF4-45FF-89B2-69A0D04618EA}" srcOrd="0" destOrd="0" presId="urn:microsoft.com/office/officeart/2008/layout/AlternatingHexagons"/>
    <dgm:cxn modelId="{D17E376C-E555-4BAE-949A-1102317C908C}" type="presOf" srcId="{EB9C0F5A-2D06-4CA4-9657-7BBC47F55465}" destId="{2DA86694-1543-4277-B0B2-ECD70E292EB7}" srcOrd="0" destOrd="0" presId="urn:microsoft.com/office/officeart/2008/layout/AlternatingHexagons"/>
    <dgm:cxn modelId="{05B62726-2FAE-442C-865F-3B19352B6810}" srcId="{B62DAFE8-C102-4686-9241-F49241E5A425}" destId="{3B31AF25-AFA6-41FC-B513-4113E96A5084}" srcOrd="2" destOrd="0" parTransId="{B72BF6E3-7296-4491-884C-C9DB597EC84F}" sibTransId="{8A167819-1CBF-444A-84D3-9AF7A0767F05}"/>
    <dgm:cxn modelId="{A510FC33-FCF5-4077-967B-964444EAB574}" type="presParOf" srcId="{E1331C9F-27B3-4D98-8872-732B50E54CC4}" destId="{D6EF459B-B394-4C61-BDB0-2B01BFEF0933}" srcOrd="0" destOrd="0" presId="urn:microsoft.com/office/officeart/2008/layout/AlternatingHexagons"/>
    <dgm:cxn modelId="{78ADC4AF-8DCC-4676-85B4-47BC9C222702}" type="presParOf" srcId="{D6EF459B-B394-4C61-BDB0-2B01BFEF0933}" destId="{1DBE62CF-0AF2-40BF-9318-9ED5FC89A3F1}" srcOrd="0" destOrd="0" presId="urn:microsoft.com/office/officeart/2008/layout/AlternatingHexagons"/>
    <dgm:cxn modelId="{246BAAFC-EE08-41CD-89C7-899C3464DD15}" type="presParOf" srcId="{D6EF459B-B394-4C61-BDB0-2B01BFEF0933}" destId="{6D21F2E9-4DF4-45FF-89B2-69A0D04618EA}" srcOrd="1" destOrd="0" presId="urn:microsoft.com/office/officeart/2008/layout/AlternatingHexagons"/>
    <dgm:cxn modelId="{014916D1-170A-4533-AB4B-61E157D2F6D4}" type="presParOf" srcId="{D6EF459B-B394-4C61-BDB0-2B01BFEF0933}" destId="{FB917654-740B-4ACE-8110-3BE35B63A37C}" srcOrd="2" destOrd="0" presId="urn:microsoft.com/office/officeart/2008/layout/AlternatingHexagons"/>
    <dgm:cxn modelId="{3B3A5F74-AB50-49B0-9F60-DDA9D2A6201A}" type="presParOf" srcId="{D6EF459B-B394-4C61-BDB0-2B01BFEF0933}" destId="{958B036C-CF39-4E63-85B5-A8697A5D127D}" srcOrd="3" destOrd="0" presId="urn:microsoft.com/office/officeart/2008/layout/AlternatingHexagons"/>
    <dgm:cxn modelId="{9ECF7F53-EC07-487F-8921-16A3C94D07A9}" type="presParOf" srcId="{D6EF459B-B394-4C61-BDB0-2B01BFEF0933}" destId="{E93CADB4-7CDB-4094-B6B6-AFD217FCBE3F}" srcOrd="4" destOrd="0" presId="urn:microsoft.com/office/officeart/2008/layout/AlternatingHexagons"/>
    <dgm:cxn modelId="{E98853AE-36D4-4FCA-A8C7-9F7D527B4B53}" type="presParOf" srcId="{E1331C9F-27B3-4D98-8872-732B50E54CC4}" destId="{A7ED64D5-AEC2-45B7-8161-4C554BAD67CC}" srcOrd="1" destOrd="0" presId="urn:microsoft.com/office/officeart/2008/layout/AlternatingHexagons"/>
    <dgm:cxn modelId="{444EE003-EA7A-4C57-9329-1B9DAB9F9A78}" type="presParOf" srcId="{E1331C9F-27B3-4D98-8872-732B50E54CC4}" destId="{18E3F9D5-9B88-48BC-B063-5DF26562FFFD}" srcOrd="2" destOrd="0" presId="urn:microsoft.com/office/officeart/2008/layout/AlternatingHexagons"/>
    <dgm:cxn modelId="{BC87B31E-25BD-4BFA-A35C-97A5A6AAD93B}" type="presParOf" srcId="{18E3F9D5-9B88-48BC-B063-5DF26562FFFD}" destId="{D10E3A1F-0955-447F-BF41-7CD08069F873}" srcOrd="0" destOrd="0" presId="urn:microsoft.com/office/officeart/2008/layout/AlternatingHexagons"/>
    <dgm:cxn modelId="{C20C2825-7D34-47B5-B87F-312B88E1AA02}" type="presParOf" srcId="{18E3F9D5-9B88-48BC-B063-5DF26562FFFD}" destId="{B687461A-8EF0-4A24-AB3B-EF88A9C0A3AD}" srcOrd="1" destOrd="0" presId="urn:microsoft.com/office/officeart/2008/layout/AlternatingHexagons"/>
    <dgm:cxn modelId="{9EE109D0-A80E-407A-86FE-0A5875EE660D}" type="presParOf" srcId="{18E3F9D5-9B88-48BC-B063-5DF26562FFFD}" destId="{01CCD1B5-8C3F-46CE-A779-236FD9B8E471}" srcOrd="2" destOrd="0" presId="urn:microsoft.com/office/officeart/2008/layout/AlternatingHexagons"/>
    <dgm:cxn modelId="{A61A5A58-C158-48C0-8CB5-CC214CCCF650}" type="presParOf" srcId="{18E3F9D5-9B88-48BC-B063-5DF26562FFFD}" destId="{26C43B22-54B8-4D84-BA37-52619EDABB74}" srcOrd="3" destOrd="0" presId="urn:microsoft.com/office/officeart/2008/layout/AlternatingHexagons"/>
    <dgm:cxn modelId="{2195652C-3D01-4875-AD01-E5FF7AE5F22B}" type="presParOf" srcId="{18E3F9D5-9B88-48BC-B063-5DF26562FFFD}" destId="{0AA6328C-350A-4FF0-ABE0-ABCE80FDE2B3}" srcOrd="4" destOrd="0" presId="urn:microsoft.com/office/officeart/2008/layout/AlternatingHexagons"/>
    <dgm:cxn modelId="{BFDFA242-391D-41EA-AC1B-AFE973C3DD47}" type="presParOf" srcId="{E1331C9F-27B3-4D98-8872-732B50E54CC4}" destId="{0BF4E3E6-05A8-41B5-ADF7-489E369A079F}" srcOrd="3" destOrd="0" presId="urn:microsoft.com/office/officeart/2008/layout/AlternatingHexagons"/>
    <dgm:cxn modelId="{C83E5397-6129-416C-9486-C21966759FFF}" type="presParOf" srcId="{E1331C9F-27B3-4D98-8872-732B50E54CC4}" destId="{0E1807C8-3D8A-4392-A486-CD8284CDC1CF}" srcOrd="4" destOrd="0" presId="urn:microsoft.com/office/officeart/2008/layout/AlternatingHexagons"/>
    <dgm:cxn modelId="{B4D318D3-3E41-4F70-81EA-AF3BC2DE8ADC}" type="presParOf" srcId="{0E1807C8-3D8A-4392-A486-CD8284CDC1CF}" destId="{3D97580F-9449-4052-8BEE-968A1BC1C221}" srcOrd="0" destOrd="0" presId="urn:microsoft.com/office/officeart/2008/layout/AlternatingHexagons"/>
    <dgm:cxn modelId="{589110A6-60AC-4E65-845C-AAD3924C4AF3}" type="presParOf" srcId="{0E1807C8-3D8A-4392-A486-CD8284CDC1CF}" destId="{DCA060D8-F8C6-449B-A481-11F90A8A4756}" srcOrd="1" destOrd="0" presId="urn:microsoft.com/office/officeart/2008/layout/AlternatingHexagons"/>
    <dgm:cxn modelId="{4E52E879-7822-4EAF-95A9-13A01E4E4AB9}" type="presParOf" srcId="{0E1807C8-3D8A-4392-A486-CD8284CDC1CF}" destId="{10612BDF-A13F-440E-A171-5061386DDB3C}" srcOrd="2" destOrd="0" presId="urn:microsoft.com/office/officeart/2008/layout/AlternatingHexagons"/>
    <dgm:cxn modelId="{48AB9F14-2802-4087-A814-3ED9EFEB9DDF}" type="presParOf" srcId="{0E1807C8-3D8A-4392-A486-CD8284CDC1CF}" destId="{A06AA212-B9DC-4251-992B-3E2CD63376A7}" srcOrd="3" destOrd="0" presId="urn:microsoft.com/office/officeart/2008/layout/AlternatingHexagons"/>
    <dgm:cxn modelId="{487EE852-39C5-45E0-88FA-AAF8489FBB5C}" type="presParOf" srcId="{0E1807C8-3D8A-4392-A486-CD8284CDC1CF}" destId="{B6C2DC08-8DA0-4D09-8B69-2ECC5FC0F43B}" srcOrd="4" destOrd="0" presId="urn:microsoft.com/office/officeart/2008/layout/AlternatingHexagons"/>
    <dgm:cxn modelId="{E7B23A31-5A8A-491D-A214-BA0C75760892}" type="presParOf" srcId="{E1331C9F-27B3-4D98-8872-732B50E54CC4}" destId="{42D4121E-84C2-4779-97FA-70499AE4F15D}" srcOrd="5" destOrd="0" presId="urn:microsoft.com/office/officeart/2008/layout/AlternatingHexagons"/>
    <dgm:cxn modelId="{F7972082-E4D6-473E-8316-63046912AAD2}" type="presParOf" srcId="{E1331C9F-27B3-4D98-8872-732B50E54CC4}" destId="{CCBC321E-C6A6-4FB8-BDBD-5FFACC5B9034}" srcOrd="6" destOrd="0" presId="urn:microsoft.com/office/officeart/2008/layout/AlternatingHexagons"/>
    <dgm:cxn modelId="{8923397E-3666-4E50-808E-0012BBF68A76}" type="presParOf" srcId="{CCBC321E-C6A6-4FB8-BDBD-5FFACC5B9034}" destId="{2DA86694-1543-4277-B0B2-ECD70E292EB7}" srcOrd="0" destOrd="0" presId="urn:microsoft.com/office/officeart/2008/layout/AlternatingHexagons"/>
    <dgm:cxn modelId="{664B74F7-4497-4B8C-88B7-7810753D7BDC}" type="presParOf" srcId="{CCBC321E-C6A6-4FB8-BDBD-5FFACC5B9034}" destId="{5652CC5C-7045-4F9D-9952-15B87FDF89E4}" srcOrd="1" destOrd="0" presId="urn:microsoft.com/office/officeart/2008/layout/AlternatingHexagons"/>
    <dgm:cxn modelId="{926CE39A-4228-4795-81E0-7FF79004A6F3}" type="presParOf" srcId="{CCBC321E-C6A6-4FB8-BDBD-5FFACC5B9034}" destId="{DA9D643B-887F-40B5-8589-8AB5B38D82BE}" srcOrd="2" destOrd="0" presId="urn:microsoft.com/office/officeart/2008/layout/AlternatingHexagons"/>
    <dgm:cxn modelId="{0537929E-4327-46CD-A5A6-EC02DFFCD02A}" type="presParOf" srcId="{CCBC321E-C6A6-4FB8-BDBD-5FFACC5B9034}" destId="{67238368-8D9A-4661-AAA0-7460D792E21F}" srcOrd="3" destOrd="0" presId="urn:microsoft.com/office/officeart/2008/layout/AlternatingHexagons"/>
    <dgm:cxn modelId="{80DD3DD5-2AF7-4B7B-B84A-6601B1F19419}" type="presParOf" srcId="{CCBC321E-C6A6-4FB8-BDBD-5FFACC5B9034}" destId="{EBEF0BFC-E4F6-4BDA-B508-1995BC15269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simple5" qsCatId="simple" csTypeId="urn:microsoft.com/office/officeart/2005/8/colors/accent2_1" csCatId="accent2" phldr="1"/>
      <dgm:spPr/>
      <dgm:t>
        <a:bodyPr/>
        <a:lstStyle/>
        <a:p>
          <a:endParaRPr lang="en-US"/>
        </a:p>
      </dgm:t>
    </dgm:pt>
    <dgm:pt modelId="{DA8253C5-8501-4D17-B3AC-A396259AC2ED}">
      <dgm:prSet custT="1"/>
      <dgm:spPr/>
      <dgm:t>
        <a:bodyPr/>
        <a:lstStyle/>
        <a:p>
          <a:pPr algn="ctr" rtl="1"/>
          <a:r>
            <a:rPr lang="fa-IR" sz="2400" dirty="0" smtClean="0">
              <a:latin typeface="ذ ظشق"/>
              <a:cs typeface="B Titr" pitchFamily="2" charset="-78"/>
            </a:rPr>
            <a:t>تسهیلات بانک، ضوابط و چارچوب ها</a:t>
          </a:r>
          <a:endParaRPr lang="en-US" sz="2400" dirty="0">
            <a:latin typeface="ذ ظشق"/>
            <a:cs typeface="B Titr" pitchFamily="2" charset="-78"/>
          </a:endParaRPr>
        </a:p>
      </dgm:t>
    </dgm:pt>
    <dgm:pt modelId="{161C24EC-7497-4A29-BA5F-6F2FCA0636E6}" type="parTrans" cxnId="{CF98BBEA-2CDC-4DA1-9A18-D288BFF9479D}">
      <dgm:prSet/>
      <dgm:spPr/>
      <dgm:t>
        <a:bodyPr/>
        <a:lstStyle/>
        <a:p>
          <a:endParaRPr lang="en-US">
            <a:latin typeface="ذ ظشق"/>
            <a:cs typeface="B Zar" pitchFamily="2" charset="-78"/>
          </a:endParaRPr>
        </a:p>
      </dgm:t>
    </dgm:pt>
    <dgm:pt modelId="{9C698EB8-16A5-4BA6-AB66-5497F7FC2740}" type="sibTrans" cxnId="{CF98BBEA-2CDC-4DA1-9A18-D288BFF9479D}">
      <dgm:prSet/>
      <dgm:spPr/>
      <dgm:t>
        <a:bodyPr/>
        <a:lstStyle/>
        <a:p>
          <a:endParaRPr lang="en-US">
            <a:latin typeface="ذ ظشق"/>
            <a:cs typeface="B Zar" pitchFamily="2" charset="-78"/>
          </a:endParaRPr>
        </a:p>
      </dgm:t>
    </dgm:pt>
    <dgm:pt modelId="{5C1DC04B-64BA-41C7-A30A-39B42E4421C0}">
      <dgm:prSet custT="1"/>
      <dgm:spPr/>
      <dgm:t>
        <a:bodyPr tIns="91440" bIns="91440"/>
        <a:lstStyle/>
        <a:p>
          <a:pPr algn="justLow" rtl="1"/>
          <a:r>
            <a:rPr lang="fa-IR" sz="1600" b="0" i="0" dirty="0" smtClean="0">
              <a:cs typeface="B Nazanin" pitchFamily="2" charset="-78"/>
            </a:rPr>
            <a:t> </a:t>
          </a:r>
          <a:r>
            <a:rPr lang="fa-IR" sz="1550" dirty="0" smtClean="0">
              <a:cs typeface="B Nazanin" pitchFamily="2" charset="-78"/>
            </a:rPr>
            <a:t>تسهیلات پروژه ای عمدتاً به منظور تامین نیازهای ارزی  پروژه های تولیدی، عمرانی و زیر بنایی اولویت دار بخش دولتی، تعیین شده بر اساس برنامه همکاری سه ساله کشورمان با بانک توسعه اسلامی، اعطا میگردد. بانک توسعه اسلامی با اعزام هیأتهایی جهت تعیین پروژه‌های الویت دار دولتی کشور ، ضمن برگزاری جلساتی با وزارتخانه های مختلف و نهادهای دولتی و معاونت برنامه ریزی و نظارت راهبردی، سند سه یا چهارساله همکاری بانک با کشورمان را تنظیم می‌نماید که این سند به عنوان ملاک عمل جهت تامین مالی پروژه‌های الویت دار کشور در طی مدت زمان برنامه، قرار می‌گیرد. در حال حاضر برنامه چهار ساله همکاری 2015-2012 ملاک عمل تامین مالی پروژه های الویت دار کشور می باشد .سقف تسهیلات بانک توسعه اسلامی برای هر پروژه حداکثر 100 میلیون دلار می باشد و  سود و کارمزد آن به صورت شناور  یا ثابت می باشد. براساس ضوابط و مقررات بانک کلیه مراحل اجرایی پروژه از جمله تهیه اسناد مناقصات جهت انتخاب پیمانکار، مشاور مدیریت طرح(</a:t>
          </a:r>
          <a:r>
            <a:rPr lang="en-US" sz="1550" dirty="0" smtClean="0">
              <a:cs typeface="B Nazanin" pitchFamily="2" charset="-78"/>
            </a:rPr>
            <a:t>PMC)، </a:t>
          </a:r>
          <a:r>
            <a:rPr lang="fa-IR" sz="1550" dirty="0" smtClean="0">
              <a:cs typeface="B Nazanin" pitchFamily="2" charset="-78"/>
            </a:rPr>
            <a:t>مشاور ناظر، حسابرس طرح و برگزاری مناقصات مربوطه بایستی زیر نظر بانک صورت پذیرد و قبلا پیمانکار و مشاورین آن انتخاب نشده باشند. روشهای مالی به کار گرفته شده برای تامین مالی پروژه ها عمدتاً شامل فروش اقساطی، اجاره به شرط تملیک، استصناع (تولید کالای سرمایه ای یا ارائه خدمات، با ویژگی معین، قیمت مشخص درزمان خاص) می باشد</a:t>
          </a:r>
          <a:endParaRPr lang="en-US" sz="1550" dirty="0">
            <a:cs typeface="B Nazanin" pitchFamily="2" charset="-78"/>
          </a:endParaRPr>
        </a:p>
      </dgm:t>
    </dgm:pt>
    <dgm:pt modelId="{25707DD2-8B34-4082-B142-E3389D753994}" type="parTrans" cxnId="{406E12D0-D8B6-4DE6-9F23-441AD54FCEB8}">
      <dgm:prSet/>
      <dgm:spPr/>
      <dgm:t>
        <a:bodyPr/>
        <a:lstStyle/>
        <a:p>
          <a:endParaRPr lang="en-US">
            <a:latin typeface="ذ ظشق"/>
            <a:cs typeface="B Zar" pitchFamily="2" charset="-78"/>
          </a:endParaRPr>
        </a:p>
      </dgm:t>
    </dgm:pt>
    <dgm:pt modelId="{BCD072DE-899C-4946-B386-5B6158AAF2E2}" type="sibTrans" cxnId="{406E12D0-D8B6-4DE6-9F23-441AD54FCEB8}">
      <dgm:prSet/>
      <dgm:spPr/>
      <dgm:t>
        <a:bodyPr/>
        <a:lstStyle/>
        <a:p>
          <a:endParaRPr lang="en-US">
            <a:latin typeface="ذ ظشق"/>
            <a:cs typeface="B Zar" pitchFamily="2" charset="-78"/>
          </a:endParaRPr>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CCCE5F58-9BB1-4227-A17C-D14179E030C0}" type="pres">
      <dgm:prSet presAssocID="{DA8253C5-8501-4D17-B3AC-A396259AC2ED}" presName="parentLin" presStyleCnt="0"/>
      <dgm:spPr/>
      <dgm:t>
        <a:bodyPr/>
        <a:lstStyle/>
        <a:p>
          <a:endParaRPr lang="en-US"/>
        </a:p>
      </dgm:t>
    </dgm:pt>
    <dgm:pt modelId="{53FE5954-C555-4956-8B26-EADFB4373DC8}" type="pres">
      <dgm:prSet presAssocID="{DA8253C5-8501-4D17-B3AC-A396259AC2ED}" presName="parentLeftMargin" presStyleLbl="node1" presStyleIdx="0" presStyleCnt="1"/>
      <dgm:spPr/>
      <dgm:t>
        <a:bodyPr/>
        <a:lstStyle/>
        <a:p>
          <a:endParaRPr lang="en-US"/>
        </a:p>
      </dgm:t>
    </dgm:pt>
    <dgm:pt modelId="{2B22F8FC-3FDD-4C03-A9CF-F26740C6558C}" type="pres">
      <dgm:prSet presAssocID="{DA8253C5-8501-4D17-B3AC-A396259AC2ED}" presName="parentText" presStyleLbl="node1" presStyleIdx="0" presStyleCnt="1" custScaleY="434521" custLinFactNeighborX="11220" custLinFactNeighborY="-66123">
        <dgm:presLayoutVars>
          <dgm:chMax val="0"/>
          <dgm:bulletEnabled val="1"/>
        </dgm:presLayoutVars>
      </dgm:prSet>
      <dgm:spPr/>
      <dgm:t>
        <a:bodyPr/>
        <a:lstStyle/>
        <a:p>
          <a:endParaRPr lang="en-US"/>
        </a:p>
      </dgm:t>
    </dgm:pt>
    <dgm:pt modelId="{449948AC-2061-49CF-AE24-8BFE3D86600F}" type="pres">
      <dgm:prSet presAssocID="{DA8253C5-8501-4D17-B3AC-A396259AC2ED}" presName="negativeSpace" presStyleCnt="0"/>
      <dgm:spPr/>
      <dgm:t>
        <a:bodyPr/>
        <a:lstStyle/>
        <a:p>
          <a:endParaRPr lang="en-US"/>
        </a:p>
      </dgm:t>
    </dgm:pt>
    <dgm:pt modelId="{A640B782-A818-4466-A005-5EA73B50600B}" type="pres">
      <dgm:prSet presAssocID="{DA8253C5-8501-4D17-B3AC-A396259AC2ED}" presName="childText" presStyleLbl="conFgAcc1" presStyleIdx="0" presStyleCnt="1" custScaleY="597281" custLinFactNeighborY="-50347">
        <dgm:presLayoutVars>
          <dgm:bulletEnabled val="1"/>
        </dgm:presLayoutVars>
      </dgm:prSet>
      <dgm:spPr>
        <a:prstGeom prst="doubleWave">
          <a:avLst/>
        </a:prstGeom>
      </dgm:spPr>
      <dgm:t>
        <a:bodyPr/>
        <a:lstStyle/>
        <a:p>
          <a:endParaRPr lang="en-US"/>
        </a:p>
      </dgm:t>
    </dgm:pt>
  </dgm:ptLst>
  <dgm:cxnLst>
    <dgm:cxn modelId="{C268957B-F4C8-49E8-83AD-670A878220AD}" type="presOf" srcId="{5C1DC04B-64BA-41C7-A30A-39B42E4421C0}" destId="{A640B782-A818-4466-A005-5EA73B50600B}" srcOrd="0" destOrd="0" presId="urn:microsoft.com/office/officeart/2005/8/layout/list1"/>
    <dgm:cxn modelId="{406E12D0-D8B6-4DE6-9F23-441AD54FCEB8}" srcId="{DA8253C5-8501-4D17-B3AC-A396259AC2ED}" destId="{5C1DC04B-64BA-41C7-A30A-39B42E4421C0}" srcOrd="0" destOrd="0" parTransId="{25707DD2-8B34-4082-B142-E3389D753994}" sibTransId="{BCD072DE-899C-4946-B386-5B6158AAF2E2}"/>
    <dgm:cxn modelId="{052F5039-72AC-452D-800B-F831C9330F6F}" type="presOf" srcId="{DA8253C5-8501-4D17-B3AC-A396259AC2ED}" destId="{2B22F8FC-3FDD-4C03-A9CF-F26740C6558C}" srcOrd="1" destOrd="0" presId="urn:microsoft.com/office/officeart/2005/8/layout/list1"/>
    <dgm:cxn modelId="{1A89D67D-8A0D-4B8F-8E59-D3CCE47547A8}" type="presOf" srcId="{8D04A69E-D420-4816-8822-DD5FE2966501}" destId="{3F8C8F5F-2417-4B7C-A829-95500BDA1A2A}" srcOrd="0" destOrd="0" presId="urn:microsoft.com/office/officeart/2005/8/layout/list1"/>
    <dgm:cxn modelId="{CF98BBEA-2CDC-4DA1-9A18-D288BFF9479D}" srcId="{8D04A69E-D420-4816-8822-DD5FE2966501}" destId="{DA8253C5-8501-4D17-B3AC-A396259AC2ED}" srcOrd="0" destOrd="0" parTransId="{161C24EC-7497-4A29-BA5F-6F2FCA0636E6}" sibTransId="{9C698EB8-16A5-4BA6-AB66-5497F7FC2740}"/>
    <dgm:cxn modelId="{230F8E08-957E-4B43-B06A-3E28CE449727}" type="presOf" srcId="{DA8253C5-8501-4D17-B3AC-A396259AC2ED}" destId="{53FE5954-C555-4956-8B26-EADFB4373DC8}" srcOrd="0" destOrd="0" presId="urn:microsoft.com/office/officeart/2005/8/layout/list1"/>
    <dgm:cxn modelId="{1C28D0E3-58C2-40AB-8AD1-40A5C5DCA691}" type="presParOf" srcId="{3F8C8F5F-2417-4B7C-A829-95500BDA1A2A}" destId="{CCCE5F58-9BB1-4227-A17C-D14179E030C0}" srcOrd="0" destOrd="0" presId="urn:microsoft.com/office/officeart/2005/8/layout/list1"/>
    <dgm:cxn modelId="{7E6F2AF4-A6D6-4811-914C-7DE56B6E1D74}" type="presParOf" srcId="{CCCE5F58-9BB1-4227-A17C-D14179E030C0}" destId="{53FE5954-C555-4956-8B26-EADFB4373DC8}" srcOrd="0" destOrd="0" presId="urn:microsoft.com/office/officeart/2005/8/layout/list1"/>
    <dgm:cxn modelId="{79CEBB93-DDC8-4CB6-9879-F4B43FD08034}" type="presParOf" srcId="{CCCE5F58-9BB1-4227-A17C-D14179E030C0}" destId="{2B22F8FC-3FDD-4C03-A9CF-F26740C6558C}" srcOrd="1" destOrd="0" presId="urn:microsoft.com/office/officeart/2005/8/layout/list1"/>
    <dgm:cxn modelId="{611EE435-12C7-4357-8067-6B2C800A070A}" type="presParOf" srcId="{3F8C8F5F-2417-4B7C-A829-95500BDA1A2A}" destId="{449948AC-2061-49CF-AE24-8BFE3D86600F}" srcOrd="1" destOrd="0" presId="urn:microsoft.com/office/officeart/2005/8/layout/list1"/>
    <dgm:cxn modelId="{1782301A-8786-4A80-A298-86DD12B0D300}" type="presParOf" srcId="{3F8C8F5F-2417-4B7C-A829-95500BDA1A2A}" destId="{A640B782-A818-4466-A005-5EA73B50600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simple5" qsCatId="simple" csTypeId="urn:microsoft.com/office/officeart/2005/8/colors/accent2_1" csCatId="accent2" phldr="1"/>
      <dgm:spPr/>
      <dgm:t>
        <a:bodyPr/>
        <a:lstStyle/>
        <a:p>
          <a:endParaRPr lang="en-US"/>
        </a:p>
      </dgm:t>
    </dgm:pt>
    <dgm:pt modelId="{DA8253C5-8501-4D17-B3AC-A396259AC2ED}">
      <dgm:prSet custT="1"/>
      <dgm:spPr/>
      <dgm:t>
        <a:bodyPr/>
        <a:lstStyle/>
        <a:p>
          <a:pPr algn="ctr" rtl="1"/>
          <a:r>
            <a:rPr lang="fa-IR" sz="2000" dirty="0" smtClean="0">
              <a:latin typeface="ذ ظشق"/>
              <a:cs typeface="B Titr" pitchFamily="2" charset="-78"/>
            </a:rPr>
            <a:t>هيأت عامل</a:t>
          </a:r>
          <a:endParaRPr lang="en-US" sz="2000" dirty="0">
            <a:latin typeface="ذ ظشق"/>
            <a:cs typeface="B Titr" pitchFamily="2" charset="-78"/>
          </a:endParaRPr>
        </a:p>
      </dgm:t>
    </dgm:pt>
    <dgm:pt modelId="{161C24EC-7497-4A29-BA5F-6F2FCA0636E6}" type="parTrans" cxnId="{CF98BBEA-2CDC-4DA1-9A18-D288BFF9479D}">
      <dgm:prSet/>
      <dgm:spPr/>
      <dgm:t>
        <a:bodyPr/>
        <a:lstStyle/>
        <a:p>
          <a:endParaRPr lang="en-US">
            <a:latin typeface="ذ ظشق"/>
            <a:cs typeface="B Zar" pitchFamily="2" charset="-78"/>
          </a:endParaRPr>
        </a:p>
      </dgm:t>
    </dgm:pt>
    <dgm:pt modelId="{9C698EB8-16A5-4BA6-AB66-5497F7FC2740}" type="sibTrans" cxnId="{CF98BBEA-2CDC-4DA1-9A18-D288BFF9479D}">
      <dgm:prSet/>
      <dgm:spPr/>
      <dgm:t>
        <a:bodyPr/>
        <a:lstStyle/>
        <a:p>
          <a:endParaRPr lang="en-US">
            <a:latin typeface="ذ ظشق"/>
            <a:cs typeface="B Zar" pitchFamily="2" charset="-78"/>
          </a:endParaRPr>
        </a:p>
      </dgm:t>
    </dgm:pt>
    <dgm:pt modelId="{5C1DC04B-64BA-41C7-A30A-39B42E4421C0}">
      <dgm:prSet custT="1"/>
      <dgm:spPr/>
      <dgm:t>
        <a:bodyPr/>
        <a:lstStyle/>
        <a:p>
          <a:pPr algn="justLow" rtl="1"/>
          <a:r>
            <a:rPr lang="fa-IR" sz="1900" u="none" dirty="0" smtClean="0">
              <a:latin typeface="ذ ظشق"/>
              <a:cs typeface="B Zar" pitchFamily="2" charset="-78"/>
            </a:rPr>
            <a:t>هيأت امنا (بالاترين رکن صندوق)</a:t>
          </a:r>
          <a:endParaRPr lang="en-US" sz="1900" u="none" dirty="0">
            <a:latin typeface="ذ ظشق"/>
            <a:cs typeface="B Zar" pitchFamily="2" charset="-78"/>
          </a:endParaRPr>
        </a:p>
      </dgm:t>
    </dgm:pt>
    <dgm:pt modelId="{25707DD2-8B34-4082-B142-E3389D753994}" type="parTrans" cxnId="{406E12D0-D8B6-4DE6-9F23-441AD54FCEB8}">
      <dgm:prSet/>
      <dgm:spPr/>
      <dgm:t>
        <a:bodyPr/>
        <a:lstStyle/>
        <a:p>
          <a:endParaRPr lang="en-US">
            <a:latin typeface="ذ ظشق"/>
            <a:cs typeface="B Zar" pitchFamily="2" charset="-78"/>
          </a:endParaRPr>
        </a:p>
      </dgm:t>
    </dgm:pt>
    <dgm:pt modelId="{BCD072DE-899C-4946-B386-5B6158AAF2E2}" type="sibTrans" cxnId="{406E12D0-D8B6-4DE6-9F23-441AD54FCEB8}">
      <dgm:prSet/>
      <dgm:spPr/>
      <dgm:t>
        <a:bodyPr/>
        <a:lstStyle/>
        <a:p>
          <a:endParaRPr lang="en-US">
            <a:latin typeface="ذ ظشق"/>
            <a:cs typeface="B Zar" pitchFamily="2" charset="-78"/>
          </a:endParaRPr>
        </a:p>
      </dgm:t>
    </dgm:pt>
    <dgm:pt modelId="{20D3BF54-9DBC-4B08-9670-C7BE72FB1EB0}">
      <dgm:prSet custT="1"/>
      <dgm:spPr/>
      <dgm:t>
        <a:bodyPr/>
        <a:lstStyle/>
        <a:p>
          <a:pPr algn="justLow" rtl="1"/>
          <a:r>
            <a:rPr lang="fa-IR" sz="1900" u="none" dirty="0" smtClean="0">
              <a:latin typeface="ذ ظشق"/>
              <a:cs typeface="B Zar" pitchFamily="2" charset="-78"/>
            </a:rPr>
            <a:t>هيأت ناظر</a:t>
          </a:r>
          <a:endParaRPr lang="en-US" sz="1900" u="none" dirty="0">
            <a:latin typeface="ذ ظشق"/>
            <a:cs typeface="B Zar" pitchFamily="2" charset="-78"/>
          </a:endParaRPr>
        </a:p>
      </dgm:t>
    </dgm:pt>
    <dgm:pt modelId="{03CFFEAE-3BFB-4BB4-8D35-5BFD21D89896}" type="parTrans" cxnId="{9037CE4D-8A2E-4EB7-921A-2D1A28532003}">
      <dgm:prSet/>
      <dgm:spPr/>
      <dgm:t>
        <a:bodyPr/>
        <a:lstStyle/>
        <a:p>
          <a:endParaRPr lang="en-US"/>
        </a:p>
      </dgm:t>
    </dgm:pt>
    <dgm:pt modelId="{0F70571D-DADF-42C5-B507-DA4C334C259B}" type="sibTrans" cxnId="{9037CE4D-8A2E-4EB7-921A-2D1A28532003}">
      <dgm:prSet/>
      <dgm:spPr/>
      <dgm:t>
        <a:bodyPr/>
        <a:lstStyle/>
        <a:p>
          <a:endParaRPr lang="en-US"/>
        </a:p>
      </dgm:t>
    </dgm:pt>
    <dgm:pt modelId="{12AA28FF-AB5B-4E29-83CE-30A55BE2F3E6}">
      <dgm:prSet custT="1"/>
      <dgm:spPr/>
      <dgm:t>
        <a:bodyPr/>
        <a:lstStyle/>
        <a:p>
          <a:pPr algn="justLow" rtl="1"/>
          <a:r>
            <a:rPr lang="fa-IR" sz="1900" u="none" dirty="0" smtClean="0">
              <a:latin typeface="ذ ظشق"/>
              <a:cs typeface="B Zar" pitchFamily="2" charset="-78"/>
            </a:rPr>
            <a:t>هيأت عامل</a:t>
          </a:r>
          <a:endParaRPr lang="en-US" sz="1900" u="none" dirty="0">
            <a:latin typeface="ذ ظشق"/>
            <a:cs typeface="B Zar" pitchFamily="2" charset="-78"/>
          </a:endParaRPr>
        </a:p>
      </dgm:t>
    </dgm:pt>
    <dgm:pt modelId="{1E7378E8-C1BA-49E0-A52F-335DEF42198E}" type="parTrans" cxnId="{7EA675F8-3216-45A8-AD69-BAD9CF4F3663}">
      <dgm:prSet/>
      <dgm:spPr/>
      <dgm:t>
        <a:bodyPr/>
        <a:lstStyle/>
        <a:p>
          <a:endParaRPr lang="en-US"/>
        </a:p>
      </dgm:t>
    </dgm:pt>
    <dgm:pt modelId="{3D1EB3C5-07C4-498D-80D6-1ABE7ECC97BB}" type="sibTrans" cxnId="{7EA675F8-3216-45A8-AD69-BAD9CF4F3663}">
      <dgm:prSet/>
      <dgm:spPr/>
      <dgm:t>
        <a:bodyPr/>
        <a:lstStyle/>
        <a:p>
          <a:endParaRPr lang="en-US"/>
        </a:p>
      </dgm:t>
    </dgm:pt>
    <dgm:pt modelId="{CDFA9351-C4E9-488E-A75B-E328AD2EA74D}">
      <dgm:prSet custT="1"/>
      <dgm:spPr/>
      <dgm:t>
        <a:bodyPr/>
        <a:lstStyle/>
        <a:p>
          <a:pPr algn="ctr" rtl="1"/>
          <a:r>
            <a:rPr lang="fa-IR" sz="2000" dirty="0" smtClean="0">
              <a:latin typeface="ذ ظشق"/>
              <a:cs typeface="B Titr" pitchFamily="2" charset="-78"/>
            </a:rPr>
            <a:t>هيأت نظارت</a:t>
          </a:r>
          <a:endParaRPr lang="en-US" sz="2000" dirty="0">
            <a:latin typeface="ذ ظشق"/>
            <a:cs typeface="B Titr" pitchFamily="2" charset="-78"/>
          </a:endParaRPr>
        </a:p>
      </dgm:t>
    </dgm:pt>
    <dgm:pt modelId="{AF155135-2833-43D3-91A2-A71C6AFD4254}" type="parTrans" cxnId="{D470FBA0-66F6-4822-A210-C1860A7B5430}">
      <dgm:prSet/>
      <dgm:spPr/>
      <dgm:t>
        <a:bodyPr/>
        <a:lstStyle/>
        <a:p>
          <a:endParaRPr lang="en-US"/>
        </a:p>
      </dgm:t>
    </dgm:pt>
    <dgm:pt modelId="{DD459F0C-AD9E-422A-A1D6-1F5D158FB7A5}" type="sibTrans" cxnId="{D470FBA0-66F6-4822-A210-C1860A7B5430}">
      <dgm:prSet/>
      <dgm:spPr/>
      <dgm:t>
        <a:bodyPr/>
        <a:lstStyle/>
        <a:p>
          <a:endParaRPr lang="en-US"/>
        </a:p>
      </dgm:t>
    </dgm:pt>
    <dgm:pt modelId="{B67A2CA2-E126-45A0-A4A6-EBAA64AC0D07}">
      <dgm:prSet custT="1"/>
      <dgm:spPr/>
      <dgm:t>
        <a:bodyPr/>
        <a:lstStyle/>
        <a:p>
          <a:pPr algn="justLow" rtl="1"/>
          <a:r>
            <a:rPr lang="fa-IR" sz="1900" u="none" dirty="0" smtClean="0">
              <a:latin typeface="ذ ظشق"/>
              <a:cs typeface="B Zar" pitchFamily="2" charset="-78"/>
            </a:rPr>
            <a:t>تعيين حداقل نرخ بازده مورد انتظار از منابع صندوق</a:t>
          </a:r>
          <a:endParaRPr lang="en-US" sz="1900" u="none" dirty="0">
            <a:latin typeface="ذ ظشق"/>
            <a:cs typeface="B Zar" pitchFamily="2" charset="-78"/>
          </a:endParaRPr>
        </a:p>
      </dgm:t>
    </dgm:pt>
    <dgm:pt modelId="{52EA09C1-D9D5-4469-B740-8A383D6CBFF8}" type="parTrans" cxnId="{CF23266C-283D-4C2F-95EE-3EA80FFB2A6E}">
      <dgm:prSet/>
      <dgm:spPr/>
      <dgm:t>
        <a:bodyPr/>
        <a:lstStyle/>
        <a:p>
          <a:endParaRPr lang="en-US"/>
        </a:p>
      </dgm:t>
    </dgm:pt>
    <dgm:pt modelId="{E870C18F-B2C7-4D6B-ABA7-2DB0B3C224FF}" type="sibTrans" cxnId="{CF23266C-283D-4C2F-95EE-3EA80FFB2A6E}">
      <dgm:prSet/>
      <dgm:spPr/>
      <dgm:t>
        <a:bodyPr/>
        <a:lstStyle/>
        <a:p>
          <a:endParaRPr lang="en-US"/>
        </a:p>
      </dgm:t>
    </dgm:pt>
    <dgm:pt modelId="{8CDD054C-DB2F-4771-A18E-DE68C5A6D1B5}">
      <dgm:prSet custT="1"/>
      <dgm:spPr/>
      <dgm:t>
        <a:bodyPr/>
        <a:lstStyle/>
        <a:p>
          <a:pPr algn="justLow" rtl="1"/>
          <a:r>
            <a:rPr lang="fa-IR" sz="1900" u="none" dirty="0" smtClean="0">
              <a:latin typeface="ذ ظشق"/>
              <a:cs typeface="B Zar" pitchFamily="2" charset="-78"/>
            </a:rPr>
            <a:t>رسيدگي صورت‌هاي مالي و تهيه گزارش‌هاي موردي يا ادواري</a:t>
          </a:r>
          <a:endParaRPr lang="en-US" sz="1900" u="none" dirty="0">
            <a:latin typeface="ذ ظشق"/>
            <a:cs typeface="B Zar" pitchFamily="2" charset="-78"/>
          </a:endParaRPr>
        </a:p>
      </dgm:t>
    </dgm:pt>
    <dgm:pt modelId="{7B9EC313-9D71-4956-9CD7-6A25DC8867E1}" type="parTrans" cxnId="{BF68820B-8657-4C41-BAB2-5A1D20D425E4}">
      <dgm:prSet/>
      <dgm:spPr/>
      <dgm:t>
        <a:bodyPr/>
        <a:lstStyle/>
        <a:p>
          <a:endParaRPr lang="en-US"/>
        </a:p>
      </dgm:t>
    </dgm:pt>
    <dgm:pt modelId="{F8534569-94C5-4616-AD6A-D9C1FE03953E}" type="sibTrans" cxnId="{BF68820B-8657-4C41-BAB2-5A1D20D425E4}">
      <dgm:prSet/>
      <dgm:spPr/>
      <dgm:t>
        <a:bodyPr/>
        <a:lstStyle/>
        <a:p>
          <a:endParaRPr lang="en-US"/>
        </a:p>
      </dgm:t>
    </dgm:pt>
    <dgm:pt modelId="{228FC080-C27C-4D78-A52D-182220A9207B}">
      <dgm:prSet/>
      <dgm:spPr/>
      <dgm:t>
        <a:bodyPr/>
        <a:lstStyle/>
        <a:p>
          <a:pPr algn="r" rtl="1"/>
          <a:endParaRPr lang="en-US" sz="1500" u="none" dirty="0">
            <a:latin typeface="ذ ظشق"/>
            <a:cs typeface="B Zar" pitchFamily="2" charset="-78"/>
          </a:endParaRPr>
        </a:p>
      </dgm:t>
    </dgm:pt>
    <dgm:pt modelId="{9B478D9E-D6CA-4E56-ACEB-F966F9F23036}" type="parTrans" cxnId="{137FDF8F-833D-4315-89ED-7E297EBC08CA}">
      <dgm:prSet/>
      <dgm:spPr/>
      <dgm:t>
        <a:bodyPr/>
        <a:lstStyle/>
        <a:p>
          <a:endParaRPr lang="en-US"/>
        </a:p>
      </dgm:t>
    </dgm:pt>
    <dgm:pt modelId="{34F78F6F-4C7E-4743-9684-E7128A5DFD60}" type="sibTrans" cxnId="{137FDF8F-833D-4315-89ED-7E297EBC08CA}">
      <dgm:prSet/>
      <dgm:spPr/>
      <dgm:t>
        <a:bodyPr/>
        <a:lstStyle/>
        <a:p>
          <a:endParaRPr lang="en-US"/>
        </a:p>
      </dgm:t>
    </dgm:pt>
    <dgm:pt modelId="{D9AF9F53-3E62-4C01-8545-CDFFED19762C}">
      <dgm:prSet custT="1"/>
      <dgm:spPr/>
      <dgm:t>
        <a:bodyPr/>
        <a:lstStyle/>
        <a:p>
          <a:pPr algn="justLow" rtl="1"/>
          <a:endParaRPr lang="en-US" sz="1900" u="none" dirty="0">
            <a:latin typeface="ذ ظشق"/>
            <a:cs typeface="B Zar" pitchFamily="2" charset="-78"/>
          </a:endParaRPr>
        </a:p>
      </dgm:t>
    </dgm:pt>
    <dgm:pt modelId="{6AE03014-B24A-413C-A1B5-7BF6C78C61AE}" type="parTrans" cxnId="{3D71EBCA-9152-4AD4-80BE-EC34C16F59BE}">
      <dgm:prSet/>
      <dgm:spPr/>
      <dgm:t>
        <a:bodyPr/>
        <a:lstStyle/>
        <a:p>
          <a:endParaRPr lang="en-US"/>
        </a:p>
      </dgm:t>
    </dgm:pt>
    <dgm:pt modelId="{9B113F65-5838-4177-9444-81BB11FF4E2A}" type="sibTrans" cxnId="{3D71EBCA-9152-4AD4-80BE-EC34C16F59BE}">
      <dgm:prSet/>
      <dgm:spPr/>
      <dgm:t>
        <a:bodyPr/>
        <a:lstStyle/>
        <a:p>
          <a:endParaRPr lang="en-US"/>
        </a:p>
      </dgm:t>
    </dgm:pt>
    <dgm:pt modelId="{275BB66C-82C2-4903-ACFA-64280B3EEC43}">
      <dgm:prSet custT="1"/>
      <dgm:spPr/>
      <dgm:t>
        <a:bodyPr/>
        <a:lstStyle/>
        <a:p>
          <a:pPr algn="justLow" rtl="1"/>
          <a:r>
            <a:rPr lang="fa-IR" sz="1900" u="none" dirty="0" smtClean="0">
              <a:latin typeface="ذ ظشق"/>
              <a:cs typeface="B Zar" pitchFamily="2" charset="-78"/>
            </a:rPr>
            <a:t>رسيدگي به عملکرد صندوق از حيث انطباق با اساسنامه</a:t>
          </a:r>
          <a:endParaRPr lang="en-US" sz="1900" u="none" dirty="0">
            <a:latin typeface="ذ ظشق"/>
            <a:cs typeface="B Zar" pitchFamily="2" charset="-78"/>
          </a:endParaRPr>
        </a:p>
      </dgm:t>
    </dgm:pt>
    <dgm:pt modelId="{B0B8AF63-66F6-4B8F-AEAB-71AA6B5A81E9}" type="parTrans" cxnId="{7644D93D-FFDD-4B88-9A88-27FB964C1E96}">
      <dgm:prSet/>
      <dgm:spPr/>
      <dgm:t>
        <a:bodyPr/>
        <a:lstStyle/>
        <a:p>
          <a:endParaRPr lang="en-US"/>
        </a:p>
      </dgm:t>
    </dgm:pt>
    <dgm:pt modelId="{84DFB2E3-5D0C-4BE5-9894-6AF34DD99331}" type="sibTrans" cxnId="{7644D93D-FFDD-4B88-9A88-27FB964C1E96}">
      <dgm:prSet/>
      <dgm:spPr/>
      <dgm:t>
        <a:bodyPr/>
        <a:lstStyle/>
        <a:p>
          <a:endParaRPr lang="en-US"/>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CCCE5F58-9BB1-4227-A17C-D14179E030C0}" type="pres">
      <dgm:prSet presAssocID="{DA8253C5-8501-4D17-B3AC-A396259AC2ED}" presName="parentLin" presStyleCnt="0"/>
      <dgm:spPr/>
      <dgm:t>
        <a:bodyPr/>
        <a:lstStyle/>
        <a:p>
          <a:endParaRPr lang="en-US"/>
        </a:p>
      </dgm:t>
    </dgm:pt>
    <dgm:pt modelId="{53FE5954-C555-4956-8B26-EADFB4373DC8}" type="pres">
      <dgm:prSet presAssocID="{DA8253C5-8501-4D17-B3AC-A396259AC2ED}" presName="parentLeftMargin" presStyleLbl="node1" presStyleIdx="0" presStyleCnt="2"/>
      <dgm:spPr/>
      <dgm:t>
        <a:bodyPr/>
        <a:lstStyle/>
        <a:p>
          <a:endParaRPr lang="en-US"/>
        </a:p>
      </dgm:t>
    </dgm:pt>
    <dgm:pt modelId="{2B22F8FC-3FDD-4C03-A9CF-F26740C6558C}" type="pres">
      <dgm:prSet presAssocID="{DA8253C5-8501-4D17-B3AC-A396259AC2ED}" presName="parentText" presStyleLbl="node1" presStyleIdx="0" presStyleCnt="2" custScaleY="189872">
        <dgm:presLayoutVars>
          <dgm:chMax val="0"/>
          <dgm:bulletEnabled val="1"/>
        </dgm:presLayoutVars>
      </dgm:prSet>
      <dgm:spPr/>
      <dgm:t>
        <a:bodyPr/>
        <a:lstStyle/>
        <a:p>
          <a:endParaRPr lang="en-US"/>
        </a:p>
      </dgm:t>
    </dgm:pt>
    <dgm:pt modelId="{449948AC-2061-49CF-AE24-8BFE3D86600F}" type="pres">
      <dgm:prSet presAssocID="{DA8253C5-8501-4D17-B3AC-A396259AC2ED}" presName="negativeSpace" presStyleCnt="0"/>
      <dgm:spPr/>
      <dgm:t>
        <a:bodyPr/>
        <a:lstStyle/>
        <a:p>
          <a:endParaRPr lang="en-US"/>
        </a:p>
      </dgm:t>
    </dgm:pt>
    <dgm:pt modelId="{A640B782-A818-4466-A005-5EA73B50600B}" type="pres">
      <dgm:prSet presAssocID="{DA8253C5-8501-4D17-B3AC-A396259AC2ED}" presName="childText" presStyleLbl="conFgAcc1" presStyleIdx="0" presStyleCnt="2">
        <dgm:presLayoutVars>
          <dgm:bulletEnabled val="1"/>
        </dgm:presLayoutVars>
      </dgm:prSet>
      <dgm:spPr>
        <a:prstGeom prst="doubleWave">
          <a:avLst/>
        </a:prstGeom>
      </dgm:spPr>
      <dgm:t>
        <a:bodyPr/>
        <a:lstStyle/>
        <a:p>
          <a:endParaRPr lang="en-US"/>
        </a:p>
      </dgm:t>
    </dgm:pt>
    <dgm:pt modelId="{758849B6-DD57-4AEA-8AE5-6F096806F56D}" type="pres">
      <dgm:prSet presAssocID="{9C698EB8-16A5-4BA6-AB66-5497F7FC2740}" presName="spaceBetweenRectangles" presStyleCnt="0"/>
      <dgm:spPr/>
    </dgm:pt>
    <dgm:pt modelId="{EF82889C-8F84-4E43-87C7-56DB70249259}" type="pres">
      <dgm:prSet presAssocID="{CDFA9351-C4E9-488E-A75B-E328AD2EA74D}" presName="parentLin" presStyleCnt="0"/>
      <dgm:spPr/>
    </dgm:pt>
    <dgm:pt modelId="{D90FF661-501D-433B-9D03-68DE2D4AECC5}" type="pres">
      <dgm:prSet presAssocID="{CDFA9351-C4E9-488E-A75B-E328AD2EA74D}" presName="parentLeftMargin" presStyleLbl="node1" presStyleIdx="0" presStyleCnt="2"/>
      <dgm:spPr/>
      <dgm:t>
        <a:bodyPr/>
        <a:lstStyle/>
        <a:p>
          <a:endParaRPr lang="en-US"/>
        </a:p>
      </dgm:t>
    </dgm:pt>
    <dgm:pt modelId="{98A9BC7A-BA00-4514-A775-75D1DBC0E2CE}" type="pres">
      <dgm:prSet presAssocID="{CDFA9351-C4E9-488E-A75B-E328AD2EA74D}" presName="parentText" presStyleLbl="node1" presStyleIdx="1" presStyleCnt="2" custScaleY="181470">
        <dgm:presLayoutVars>
          <dgm:chMax val="0"/>
          <dgm:bulletEnabled val="1"/>
        </dgm:presLayoutVars>
      </dgm:prSet>
      <dgm:spPr/>
      <dgm:t>
        <a:bodyPr/>
        <a:lstStyle/>
        <a:p>
          <a:endParaRPr lang="en-US"/>
        </a:p>
      </dgm:t>
    </dgm:pt>
    <dgm:pt modelId="{C6D546FA-4A61-4712-8104-A7AAB277AA34}" type="pres">
      <dgm:prSet presAssocID="{CDFA9351-C4E9-488E-A75B-E328AD2EA74D}" presName="negativeSpace" presStyleCnt="0"/>
      <dgm:spPr/>
    </dgm:pt>
    <dgm:pt modelId="{FE451276-CC65-4EE7-B4EE-37DD5A822FCB}" type="pres">
      <dgm:prSet presAssocID="{CDFA9351-C4E9-488E-A75B-E328AD2EA74D}" presName="childText" presStyleLbl="conFgAcc1" presStyleIdx="1" presStyleCnt="2" custScaleY="84206">
        <dgm:presLayoutVars>
          <dgm:bulletEnabled val="1"/>
        </dgm:presLayoutVars>
      </dgm:prSet>
      <dgm:spPr>
        <a:prstGeom prst="doubleWave">
          <a:avLst/>
        </a:prstGeom>
      </dgm:spPr>
      <dgm:t>
        <a:bodyPr/>
        <a:lstStyle/>
        <a:p>
          <a:endParaRPr lang="en-US"/>
        </a:p>
      </dgm:t>
    </dgm:pt>
  </dgm:ptLst>
  <dgm:cxnLst>
    <dgm:cxn modelId="{0C938270-577E-4D19-A2CC-65F5F6942739}" type="presOf" srcId="{275BB66C-82C2-4903-ACFA-64280B3EEC43}" destId="{FE451276-CC65-4EE7-B4EE-37DD5A822FCB}" srcOrd="0" destOrd="2" presId="urn:microsoft.com/office/officeart/2005/8/layout/list1"/>
    <dgm:cxn modelId="{F59A568C-FD83-4C7D-A7E1-EC5E8AD2AE15}" type="presOf" srcId="{B67A2CA2-E126-45A0-A4A6-EBAA64AC0D07}" destId="{FE451276-CC65-4EE7-B4EE-37DD5A822FCB}" srcOrd="0" destOrd="0" presId="urn:microsoft.com/office/officeart/2005/8/layout/list1"/>
    <dgm:cxn modelId="{D470FBA0-66F6-4822-A210-C1860A7B5430}" srcId="{8D04A69E-D420-4816-8822-DD5FE2966501}" destId="{CDFA9351-C4E9-488E-A75B-E328AD2EA74D}" srcOrd="1" destOrd="0" parTransId="{AF155135-2833-43D3-91A2-A71C6AFD4254}" sibTransId="{DD459F0C-AD9E-422A-A1D6-1F5D158FB7A5}"/>
    <dgm:cxn modelId="{2CBFF902-68B0-445B-8FA4-9EB17CB9FA00}" type="presOf" srcId="{CDFA9351-C4E9-488E-A75B-E328AD2EA74D}" destId="{D90FF661-501D-433B-9D03-68DE2D4AECC5}" srcOrd="0" destOrd="0" presId="urn:microsoft.com/office/officeart/2005/8/layout/list1"/>
    <dgm:cxn modelId="{79A07505-6CD6-4734-99E3-968E8AEF5DBA}" type="presOf" srcId="{8D04A69E-D420-4816-8822-DD5FE2966501}" destId="{3F8C8F5F-2417-4B7C-A829-95500BDA1A2A}" srcOrd="0" destOrd="0" presId="urn:microsoft.com/office/officeart/2005/8/layout/list1"/>
    <dgm:cxn modelId="{21C43BCB-D4C7-4E2F-BE19-37FD3B4BA15B}" type="presOf" srcId="{12AA28FF-AB5B-4E29-83CE-30A55BE2F3E6}" destId="{A640B782-A818-4466-A005-5EA73B50600B}" srcOrd="0" destOrd="2" presId="urn:microsoft.com/office/officeart/2005/8/layout/list1"/>
    <dgm:cxn modelId="{94A586F2-96EA-4294-81EE-111CEBFB5B50}" type="presOf" srcId="{DA8253C5-8501-4D17-B3AC-A396259AC2ED}" destId="{53FE5954-C555-4956-8B26-EADFB4373DC8}" srcOrd="0" destOrd="0" presId="urn:microsoft.com/office/officeart/2005/8/layout/list1"/>
    <dgm:cxn modelId="{137FDF8F-833D-4315-89ED-7E297EBC08CA}" srcId="{CDFA9351-C4E9-488E-A75B-E328AD2EA74D}" destId="{228FC080-C27C-4D78-A52D-182220A9207B}" srcOrd="4" destOrd="0" parTransId="{9B478D9E-D6CA-4E56-ACEB-F966F9F23036}" sibTransId="{34F78F6F-4C7E-4743-9684-E7128A5DFD60}"/>
    <dgm:cxn modelId="{406E12D0-D8B6-4DE6-9F23-441AD54FCEB8}" srcId="{DA8253C5-8501-4D17-B3AC-A396259AC2ED}" destId="{5C1DC04B-64BA-41C7-A30A-39B42E4421C0}" srcOrd="0" destOrd="0" parTransId="{25707DD2-8B34-4082-B142-E3389D753994}" sibTransId="{BCD072DE-899C-4946-B386-5B6158AAF2E2}"/>
    <dgm:cxn modelId="{7EA675F8-3216-45A8-AD69-BAD9CF4F3663}" srcId="{DA8253C5-8501-4D17-B3AC-A396259AC2ED}" destId="{12AA28FF-AB5B-4E29-83CE-30A55BE2F3E6}" srcOrd="2" destOrd="0" parTransId="{1E7378E8-C1BA-49E0-A52F-335DEF42198E}" sibTransId="{3D1EB3C5-07C4-498D-80D6-1ABE7ECC97BB}"/>
    <dgm:cxn modelId="{BF68820B-8657-4C41-BAB2-5A1D20D425E4}" srcId="{CDFA9351-C4E9-488E-A75B-E328AD2EA74D}" destId="{8CDD054C-DB2F-4771-A18E-DE68C5A6D1B5}" srcOrd="1" destOrd="0" parTransId="{7B9EC313-9D71-4956-9CD7-6A25DC8867E1}" sibTransId="{F8534569-94C5-4616-AD6A-D9C1FE03953E}"/>
    <dgm:cxn modelId="{CF98BBEA-2CDC-4DA1-9A18-D288BFF9479D}" srcId="{8D04A69E-D420-4816-8822-DD5FE2966501}" destId="{DA8253C5-8501-4D17-B3AC-A396259AC2ED}" srcOrd="0" destOrd="0" parTransId="{161C24EC-7497-4A29-BA5F-6F2FCA0636E6}" sibTransId="{9C698EB8-16A5-4BA6-AB66-5497F7FC2740}"/>
    <dgm:cxn modelId="{19990B92-37A9-44C7-A35D-0762AB6FFE04}" type="presOf" srcId="{5C1DC04B-64BA-41C7-A30A-39B42E4421C0}" destId="{A640B782-A818-4466-A005-5EA73B50600B}" srcOrd="0" destOrd="0" presId="urn:microsoft.com/office/officeart/2005/8/layout/list1"/>
    <dgm:cxn modelId="{CF23266C-283D-4C2F-95EE-3EA80FFB2A6E}" srcId="{CDFA9351-C4E9-488E-A75B-E328AD2EA74D}" destId="{B67A2CA2-E126-45A0-A4A6-EBAA64AC0D07}" srcOrd="0" destOrd="0" parTransId="{52EA09C1-D9D5-4469-B740-8A383D6CBFF8}" sibTransId="{E870C18F-B2C7-4D6B-ABA7-2DB0B3C224FF}"/>
    <dgm:cxn modelId="{F7426D67-F358-413E-B88F-D3A9351321CA}" type="presOf" srcId="{DA8253C5-8501-4D17-B3AC-A396259AC2ED}" destId="{2B22F8FC-3FDD-4C03-A9CF-F26740C6558C}" srcOrd="1" destOrd="0" presId="urn:microsoft.com/office/officeart/2005/8/layout/list1"/>
    <dgm:cxn modelId="{9037CE4D-8A2E-4EB7-921A-2D1A28532003}" srcId="{DA8253C5-8501-4D17-B3AC-A396259AC2ED}" destId="{20D3BF54-9DBC-4B08-9670-C7BE72FB1EB0}" srcOrd="1" destOrd="0" parTransId="{03CFFEAE-3BFB-4BB4-8D35-5BFD21D89896}" sibTransId="{0F70571D-DADF-42C5-B507-DA4C334C259B}"/>
    <dgm:cxn modelId="{7DA4913B-BF6D-444E-898A-A82D98347D58}" type="presOf" srcId="{8CDD054C-DB2F-4771-A18E-DE68C5A6D1B5}" destId="{FE451276-CC65-4EE7-B4EE-37DD5A822FCB}" srcOrd="0" destOrd="1" presId="urn:microsoft.com/office/officeart/2005/8/layout/list1"/>
    <dgm:cxn modelId="{33B3464A-453D-4C64-9AB2-79F5AF94E59E}" type="presOf" srcId="{D9AF9F53-3E62-4C01-8545-CDFFED19762C}" destId="{FE451276-CC65-4EE7-B4EE-37DD5A822FCB}" srcOrd="0" destOrd="3" presId="urn:microsoft.com/office/officeart/2005/8/layout/list1"/>
    <dgm:cxn modelId="{F0C55D64-D4C8-4CA8-819E-714DCA82B721}" type="presOf" srcId="{CDFA9351-C4E9-488E-A75B-E328AD2EA74D}" destId="{98A9BC7A-BA00-4514-A775-75D1DBC0E2CE}" srcOrd="1" destOrd="0" presId="urn:microsoft.com/office/officeart/2005/8/layout/list1"/>
    <dgm:cxn modelId="{CBFEC5D7-6AA3-41C7-AEBF-8339F63DD4CE}" type="presOf" srcId="{20D3BF54-9DBC-4B08-9670-C7BE72FB1EB0}" destId="{A640B782-A818-4466-A005-5EA73B50600B}" srcOrd="0" destOrd="1" presId="urn:microsoft.com/office/officeart/2005/8/layout/list1"/>
    <dgm:cxn modelId="{7644D93D-FFDD-4B88-9A88-27FB964C1E96}" srcId="{CDFA9351-C4E9-488E-A75B-E328AD2EA74D}" destId="{275BB66C-82C2-4903-ACFA-64280B3EEC43}" srcOrd="2" destOrd="0" parTransId="{B0B8AF63-66F6-4B8F-AEAB-71AA6B5A81E9}" sibTransId="{84DFB2E3-5D0C-4BE5-9894-6AF34DD99331}"/>
    <dgm:cxn modelId="{E1321986-89A8-4566-9CA3-A95DE7601B1B}" type="presOf" srcId="{228FC080-C27C-4D78-A52D-182220A9207B}" destId="{FE451276-CC65-4EE7-B4EE-37DD5A822FCB}" srcOrd="0" destOrd="4" presId="urn:microsoft.com/office/officeart/2005/8/layout/list1"/>
    <dgm:cxn modelId="{3D71EBCA-9152-4AD4-80BE-EC34C16F59BE}" srcId="{CDFA9351-C4E9-488E-A75B-E328AD2EA74D}" destId="{D9AF9F53-3E62-4C01-8545-CDFFED19762C}" srcOrd="3" destOrd="0" parTransId="{6AE03014-B24A-413C-A1B5-7BF6C78C61AE}" sibTransId="{9B113F65-5838-4177-9444-81BB11FF4E2A}"/>
    <dgm:cxn modelId="{4D1AA2E0-7668-474E-9FCF-A187BFF8BFF2}" type="presParOf" srcId="{3F8C8F5F-2417-4B7C-A829-95500BDA1A2A}" destId="{CCCE5F58-9BB1-4227-A17C-D14179E030C0}" srcOrd="0" destOrd="0" presId="urn:microsoft.com/office/officeart/2005/8/layout/list1"/>
    <dgm:cxn modelId="{C69A98E5-203B-4C8B-ADDC-FEF57B428472}" type="presParOf" srcId="{CCCE5F58-9BB1-4227-A17C-D14179E030C0}" destId="{53FE5954-C555-4956-8B26-EADFB4373DC8}" srcOrd="0" destOrd="0" presId="urn:microsoft.com/office/officeart/2005/8/layout/list1"/>
    <dgm:cxn modelId="{AE66A837-A859-477E-8A94-31B2ACD40F36}" type="presParOf" srcId="{CCCE5F58-9BB1-4227-A17C-D14179E030C0}" destId="{2B22F8FC-3FDD-4C03-A9CF-F26740C6558C}" srcOrd="1" destOrd="0" presId="urn:microsoft.com/office/officeart/2005/8/layout/list1"/>
    <dgm:cxn modelId="{2EF41C99-78F5-450B-A770-C83664BF851B}" type="presParOf" srcId="{3F8C8F5F-2417-4B7C-A829-95500BDA1A2A}" destId="{449948AC-2061-49CF-AE24-8BFE3D86600F}" srcOrd="1" destOrd="0" presId="urn:microsoft.com/office/officeart/2005/8/layout/list1"/>
    <dgm:cxn modelId="{42467C8D-48EE-43B4-B534-895CDBAC6F06}" type="presParOf" srcId="{3F8C8F5F-2417-4B7C-A829-95500BDA1A2A}" destId="{A640B782-A818-4466-A005-5EA73B50600B}" srcOrd="2" destOrd="0" presId="urn:microsoft.com/office/officeart/2005/8/layout/list1"/>
    <dgm:cxn modelId="{B5A32F7B-8590-4FB1-BA02-DA6748688198}" type="presParOf" srcId="{3F8C8F5F-2417-4B7C-A829-95500BDA1A2A}" destId="{758849B6-DD57-4AEA-8AE5-6F096806F56D}" srcOrd="3" destOrd="0" presId="urn:microsoft.com/office/officeart/2005/8/layout/list1"/>
    <dgm:cxn modelId="{0FEA64A8-A7E3-4A8B-B718-EB8EC6E860A7}" type="presParOf" srcId="{3F8C8F5F-2417-4B7C-A829-95500BDA1A2A}" destId="{EF82889C-8F84-4E43-87C7-56DB70249259}" srcOrd="4" destOrd="0" presId="urn:microsoft.com/office/officeart/2005/8/layout/list1"/>
    <dgm:cxn modelId="{DF564636-557A-40D3-BAC8-CCF14458B3FC}" type="presParOf" srcId="{EF82889C-8F84-4E43-87C7-56DB70249259}" destId="{D90FF661-501D-433B-9D03-68DE2D4AECC5}" srcOrd="0" destOrd="0" presId="urn:microsoft.com/office/officeart/2005/8/layout/list1"/>
    <dgm:cxn modelId="{3C7C5B18-CF93-4DA8-9B2F-948C554D8A5C}" type="presParOf" srcId="{EF82889C-8F84-4E43-87C7-56DB70249259}" destId="{98A9BC7A-BA00-4514-A775-75D1DBC0E2CE}" srcOrd="1" destOrd="0" presId="urn:microsoft.com/office/officeart/2005/8/layout/list1"/>
    <dgm:cxn modelId="{9E4CA75E-F4D2-46E2-AE71-D698D2E5D839}" type="presParOf" srcId="{3F8C8F5F-2417-4B7C-A829-95500BDA1A2A}" destId="{C6D546FA-4A61-4712-8104-A7AAB277AA34}" srcOrd="5" destOrd="0" presId="urn:microsoft.com/office/officeart/2005/8/layout/list1"/>
    <dgm:cxn modelId="{8A960660-CE20-47B6-95A2-0EE607FB0FBC}" type="presParOf" srcId="{3F8C8F5F-2417-4B7C-A829-95500BDA1A2A}" destId="{FE451276-CC65-4EE7-B4EE-37DD5A822FC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3d4" qsCatId="3D" csTypeId="urn:microsoft.com/office/officeart/2005/8/colors/accent3_2" csCatId="accent3" phldr="1"/>
      <dgm:spPr/>
      <dgm:t>
        <a:bodyPr/>
        <a:lstStyle/>
        <a:p>
          <a:endParaRPr lang="en-US"/>
        </a:p>
      </dgm:t>
    </dgm:pt>
    <dgm:pt modelId="{DA8253C5-8501-4D17-B3AC-A396259AC2ED}">
      <dgm:prSet/>
      <dgm:spPr/>
      <dgm:t>
        <a:bodyPr/>
        <a:lstStyle/>
        <a:p>
          <a:pPr algn="ctr" rtl="1"/>
          <a:r>
            <a:rPr lang="fa-IR" dirty="0" smtClean="0">
              <a:cs typeface="B Titr" pitchFamily="2" charset="-78"/>
            </a:rPr>
            <a:t>ارکان صندوق</a:t>
          </a:r>
          <a:endParaRPr lang="en-US" dirty="0">
            <a:cs typeface="B Titr" pitchFamily="2" charset="-78"/>
          </a:endParaRPr>
        </a:p>
      </dgm:t>
    </dgm:pt>
    <dgm:pt modelId="{161C24EC-7497-4A29-BA5F-6F2FCA0636E6}" type="parTrans" cxnId="{CF98BBEA-2CDC-4DA1-9A18-D288BFF9479D}">
      <dgm:prSet/>
      <dgm:spPr/>
      <dgm:t>
        <a:bodyPr/>
        <a:lstStyle/>
        <a:p>
          <a:pPr rtl="1"/>
          <a:endParaRPr lang="en-US"/>
        </a:p>
      </dgm:t>
    </dgm:pt>
    <dgm:pt modelId="{9C698EB8-16A5-4BA6-AB66-5497F7FC2740}" type="sibTrans" cxnId="{CF98BBEA-2CDC-4DA1-9A18-D288BFF9479D}">
      <dgm:prSet/>
      <dgm:spPr/>
      <dgm:t>
        <a:bodyPr/>
        <a:lstStyle/>
        <a:p>
          <a:pPr rtl="1"/>
          <a:endParaRPr lang="en-US"/>
        </a:p>
      </dgm:t>
    </dgm:pt>
    <dgm:pt modelId="{5C1DC04B-64BA-41C7-A30A-39B42E4421C0}">
      <dgm:prSet/>
      <dgm:spPr/>
      <dgm:t>
        <a:bodyPr/>
        <a:lstStyle/>
        <a:p>
          <a:pPr algn="justLow" rtl="1"/>
          <a:r>
            <a:rPr lang="fa-IR" dirty="0" smtClean="0">
              <a:cs typeface="B Nazanin" pitchFamily="2" charset="-78"/>
            </a:rPr>
            <a:t>هيأت امنا (بالاترين رکن صندوق)</a:t>
          </a:r>
          <a:endParaRPr lang="en-US" dirty="0">
            <a:cs typeface="B Nazanin" pitchFamily="2" charset="-78"/>
          </a:endParaRPr>
        </a:p>
      </dgm:t>
    </dgm:pt>
    <dgm:pt modelId="{25707DD2-8B34-4082-B142-E3389D753994}" type="parTrans" cxnId="{406E12D0-D8B6-4DE6-9F23-441AD54FCEB8}">
      <dgm:prSet/>
      <dgm:spPr/>
      <dgm:t>
        <a:bodyPr/>
        <a:lstStyle/>
        <a:p>
          <a:pPr rtl="1"/>
          <a:endParaRPr lang="en-US"/>
        </a:p>
      </dgm:t>
    </dgm:pt>
    <dgm:pt modelId="{BCD072DE-899C-4946-B386-5B6158AAF2E2}" type="sibTrans" cxnId="{406E12D0-D8B6-4DE6-9F23-441AD54FCEB8}">
      <dgm:prSet/>
      <dgm:spPr/>
      <dgm:t>
        <a:bodyPr/>
        <a:lstStyle/>
        <a:p>
          <a:pPr rtl="1"/>
          <a:endParaRPr lang="en-US"/>
        </a:p>
      </dgm:t>
    </dgm:pt>
    <dgm:pt modelId="{20D3BF54-9DBC-4B08-9670-C7BE72FB1EB0}">
      <dgm:prSet/>
      <dgm:spPr/>
      <dgm:t>
        <a:bodyPr/>
        <a:lstStyle/>
        <a:p>
          <a:pPr algn="justLow" rtl="1"/>
          <a:r>
            <a:rPr lang="fa-IR" dirty="0" smtClean="0">
              <a:cs typeface="B Nazanin" pitchFamily="2" charset="-78"/>
            </a:rPr>
            <a:t>هيأت ناظر</a:t>
          </a:r>
          <a:endParaRPr lang="en-US" dirty="0">
            <a:cs typeface="B Nazanin" pitchFamily="2" charset="-78"/>
          </a:endParaRPr>
        </a:p>
      </dgm:t>
    </dgm:pt>
    <dgm:pt modelId="{03CFFEAE-3BFB-4BB4-8D35-5BFD21D89896}" type="parTrans" cxnId="{9037CE4D-8A2E-4EB7-921A-2D1A28532003}">
      <dgm:prSet/>
      <dgm:spPr/>
      <dgm:t>
        <a:bodyPr/>
        <a:lstStyle/>
        <a:p>
          <a:pPr rtl="1"/>
          <a:endParaRPr lang="en-US"/>
        </a:p>
      </dgm:t>
    </dgm:pt>
    <dgm:pt modelId="{0F70571D-DADF-42C5-B507-DA4C334C259B}" type="sibTrans" cxnId="{9037CE4D-8A2E-4EB7-921A-2D1A28532003}">
      <dgm:prSet/>
      <dgm:spPr/>
      <dgm:t>
        <a:bodyPr/>
        <a:lstStyle/>
        <a:p>
          <a:pPr rtl="1"/>
          <a:endParaRPr lang="en-US"/>
        </a:p>
      </dgm:t>
    </dgm:pt>
    <dgm:pt modelId="{12AA28FF-AB5B-4E29-83CE-30A55BE2F3E6}">
      <dgm:prSet/>
      <dgm:spPr/>
      <dgm:t>
        <a:bodyPr/>
        <a:lstStyle/>
        <a:p>
          <a:pPr algn="justLow" rtl="1"/>
          <a:r>
            <a:rPr lang="fa-IR" dirty="0" smtClean="0">
              <a:cs typeface="B Nazanin" pitchFamily="2" charset="-78"/>
            </a:rPr>
            <a:t>هيأت عامل</a:t>
          </a:r>
          <a:endParaRPr lang="en-US" dirty="0">
            <a:cs typeface="B Nazanin" pitchFamily="2" charset="-78"/>
          </a:endParaRPr>
        </a:p>
      </dgm:t>
    </dgm:pt>
    <dgm:pt modelId="{1E7378E8-C1BA-49E0-A52F-335DEF42198E}" type="parTrans" cxnId="{7EA675F8-3216-45A8-AD69-BAD9CF4F3663}">
      <dgm:prSet/>
      <dgm:spPr/>
      <dgm:t>
        <a:bodyPr/>
        <a:lstStyle/>
        <a:p>
          <a:pPr rtl="1"/>
          <a:endParaRPr lang="en-US"/>
        </a:p>
      </dgm:t>
    </dgm:pt>
    <dgm:pt modelId="{3D1EB3C5-07C4-498D-80D6-1ABE7ECC97BB}" type="sibTrans" cxnId="{7EA675F8-3216-45A8-AD69-BAD9CF4F3663}">
      <dgm:prSet/>
      <dgm:spPr/>
      <dgm:t>
        <a:bodyPr/>
        <a:lstStyle/>
        <a:p>
          <a:pPr rtl="1"/>
          <a:endParaRPr lang="en-US"/>
        </a:p>
      </dgm:t>
    </dgm:pt>
    <dgm:pt modelId="{CDFA9351-C4E9-488E-A75B-E328AD2EA74D}">
      <dgm:prSet/>
      <dgm:spPr/>
      <dgm:t>
        <a:bodyPr/>
        <a:lstStyle/>
        <a:p>
          <a:pPr algn="ctr" rtl="1"/>
          <a:r>
            <a:rPr lang="fa-IR" dirty="0" smtClean="0">
              <a:cs typeface="B Titr" pitchFamily="2" charset="-78"/>
            </a:rPr>
            <a:t>هيأت امنا</a:t>
          </a:r>
          <a:endParaRPr lang="en-US" dirty="0">
            <a:cs typeface="B Titr" pitchFamily="2" charset="-78"/>
          </a:endParaRPr>
        </a:p>
      </dgm:t>
    </dgm:pt>
    <dgm:pt modelId="{AF155135-2833-43D3-91A2-A71C6AFD4254}" type="parTrans" cxnId="{D470FBA0-66F6-4822-A210-C1860A7B5430}">
      <dgm:prSet/>
      <dgm:spPr/>
      <dgm:t>
        <a:bodyPr/>
        <a:lstStyle/>
        <a:p>
          <a:pPr rtl="1"/>
          <a:endParaRPr lang="en-US"/>
        </a:p>
      </dgm:t>
    </dgm:pt>
    <dgm:pt modelId="{DD459F0C-AD9E-422A-A1D6-1F5D158FB7A5}" type="sibTrans" cxnId="{D470FBA0-66F6-4822-A210-C1860A7B5430}">
      <dgm:prSet/>
      <dgm:spPr/>
      <dgm:t>
        <a:bodyPr/>
        <a:lstStyle/>
        <a:p>
          <a:pPr rtl="1"/>
          <a:endParaRPr lang="en-US"/>
        </a:p>
      </dgm:t>
    </dgm:pt>
    <dgm:pt modelId="{B67A2CA2-E126-45A0-A4A6-EBAA64AC0D07}">
      <dgm:prSet/>
      <dgm:spPr/>
      <dgm:t>
        <a:bodyPr/>
        <a:lstStyle/>
        <a:p>
          <a:pPr algn="justLow" rtl="1"/>
          <a:r>
            <a:rPr lang="fa-IR" dirty="0" smtClean="0">
              <a:cs typeface="B Nazanin" pitchFamily="2" charset="-78"/>
            </a:rPr>
            <a:t>تعيين حداقل نرخ بازده مورد انتظار از منابع صندوق</a:t>
          </a:r>
          <a:endParaRPr lang="en-US" dirty="0">
            <a:cs typeface="B Nazanin" pitchFamily="2" charset="-78"/>
          </a:endParaRPr>
        </a:p>
      </dgm:t>
    </dgm:pt>
    <dgm:pt modelId="{52EA09C1-D9D5-4469-B740-8A383D6CBFF8}" type="parTrans" cxnId="{CF23266C-283D-4C2F-95EE-3EA80FFB2A6E}">
      <dgm:prSet/>
      <dgm:spPr/>
      <dgm:t>
        <a:bodyPr/>
        <a:lstStyle/>
        <a:p>
          <a:pPr rtl="1"/>
          <a:endParaRPr lang="en-US"/>
        </a:p>
      </dgm:t>
    </dgm:pt>
    <dgm:pt modelId="{E870C18F-B2C7-4D6B-ABA7-2DB0B3C224FF}" type="sibTrans" cxnId="{CF23266C-283D-4C2F-95EE-3EA80FFB2A6E}">
      <dgm:prSet/>
      <dgm:spPr/>
      <dgm:t>
        <a:bodyPr/>
        <a:lstStyle/>
        <a:p>
          <a:pPr rtl="1"/>
          <a:endParaRPr lang="en-US"/>
        </a:p>
      </dgm:t>
    </dgm:pt>
    <dgm:pt modelId="{8CDD054C-DB2F-4771-A18E-DE68C5A6D1B5}">
      <dgm:prSet/>
      <dgm:spPr/>
      <dgm:t>
        <a:bodyPr/>
        <a:lstStyle/>
        <a:p>
          <a:pPr algn="justLow" rtl="1"/>
          <a:r>
            <a:rPr lang="fa-IR" dirty="0" smtClean="0">
              <a:cs typeface="B Nazanin" pitchFamily="2" charset="-78"/>
            </a:rPr>
            <a:t>نرخ بازدة قبول طرح‌هاي توليد و سرمايه‌گذاري براي پرداخت تسهيلات</a:t>
          </a:r>
          <a:endParaRPr lang="en-US" dirty="0">
            <a:cs typeface="B Nazanin" pitchFamily="2" charset="-78"/>
          </a:endParaRPr>
        </a:p>
      </dgm:t>
    </dgm:pt>
    <dgm:pt modelId="{7B9EC313-9D71-4956-9CD7-6A25DC8867E1}" type="parTrans" cxnId="{BF68820B-8657-4C41-BAB2-5A1D20D425E4}">
      <dgm:prSet/>
      <dgm:spPr/>
      <dgm:t>
        <a:bodyPr/>
        <a:lstStyle/>
        <a:p>
          <a:pPr rtl="1"/>
          <a:endParaRPr lang="en-US"/>
        </a:p>
      </dgm:t>
    </dgm:pt>
    <dgm:pt modelId="{F8534569-94C5-4616-AD6A-D9C1FE03953E}" type="sibTrans" cxnId="{BF68820B-8657-4C41-BAB2-5A1D20D425E4}">
      <dgm:prSet/>
      <dgm:spPr/>
      <dgm:t>
        <a:bodyPr/>
        <a:lstStyle/>
        <a:p>
          <a:pPr rtl="1"/>
          <a:endParaRPr lang="en-US"/>
        </a:p>
      </dgm:t>
    </dgm:pt>
    <dgm:pt modelId="{228FC080-C27C-4D78-A52D-182220A9207B}">
      <dgm:prSet/>
      <dgm:spPr/>
      <dgm:t>
        <a:bodyPr/>
        <a:lstStyle/>
        <a:p>
          <a:pPr algn="justLow" rtl="1"/>
          <a:endParaRPr lang="en-US" dirty="0">
            <a:cs typeface="B Nazanin" pitchFamily="2" charset="-78"/>
          </a:endParaRPr>
        </a:p>
      </dgm:t>
    </dgm:pt>
    <dgm:pt modelId="{9B478D9E-D6CA-4E56-ACEB-F966F9F23036}" type="parTrans" cxnId="{137FDF8F-833D-4315-89ED-7E297EBC08CA}">
      <dgm:prSet/>
      <dgm:spPr/>
      <dgm:t>
        <a:bodyPr/>
        <a:lstStyle/>
        <a:p>
          <a:pPr rtl="1"/>
          <a:endParaRPr lang="en-US"/>
        </a:p>
      </dgm:t>
    </dgm:pt>
    <dgm:pt modelId="{34F78F6F-4C7E-4743-9684-E7128A5DFD60}" type="sibTrans" cxnId="{137FDF8F-833D-4315-89ED-7E297EBC08CA}">
      <dgm:prSet/>
      <dgm:spPr/>
      <dgm:t>
        <a:bodyPr/>
        <a:lstStyle/>
        <a:p>
          <a:pPr rtl="1"/>
          <a:endParaRPr lang="en-US"/>
        </a:p>
      </dgm:t>
    </dgm:pt>
    <dgm:pt modelId="{713B975A-1404-43BD-BB45-8A53A4BBEF28}">
      <dgm:prSet/>
      <dgm:spPr/>
      <dgm:t>
        <a:bodyPr/>
        <a:lstStyle/>
        <a:p>
          <a:pPr algn="justLow" rtl="1"/>
          <a:r>
            <a:rPr lang="fa-IR" dirty="0" smtClean="0">
              <a:cs typeface="B Nazanin" pitchFamily="2" charset="-78"/>
            </a:rPr>
            <a:t>تعيين نرخ سهم مشارکت در طرح‌هاي سرمايه‌گذاري به نحوي که ميانگين اين نرخ‌ها کمتر از متوسط نرخ بازدة سپردة بانک مرکزي در خارج کشور نباشد.</a:t>
          </a:r>
          <a:endParaRPr lang="en-US" dirty="0">
            <a:cs typeface="B Nazanin" pitchFamily="2" charset="-78"/>
          </a:endParaRPr>
        </a:p>
      </dgm:t>
    </dgm:pt>
    <dgm:pt modelId="{B1312262-CAA3-455F-9319-D26C37489965}" type="parTrans" cxnId="{3D3D58FE-69F7-4B65-BB8A-CD52A993384D}">
      <dgm:prSet/>
      <dgm:spPr/>
      <dgm:t>
        <a:bodyPr/>
        <a:lstStyle/>
        <a:p>
          <a:pPr rtl="1"/>
          <a:endParaRPr lang="en-US"/>
        </a:p>
      </dgm:t>
    </dgm:pt>
    <dgm:pt modelId="{EBB9F708-136A-474C-A4B1-C0B4A7CB3351}" type="sibTrans" cxnId="{3D3D58FE-69F7-4B65-BB8A-CD52A993384D}">
      <dgm:prSet/>
      <dgm:spPr/>
      <dgm:t>
        <a:bodyPr/>
        <a:lstStyle/>
        <a:p>
          <a:pPr rtl="1"/>
          <a:endParaRPr lang="en-US"/>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CCCE5F58-9BB1-4227-A17C-D14179E030C0}" type="pres">
      <dgm:prSet presAssocID="{DA8253C5-8501-4D17-B3AC-A396259AC2ED}" presName="parentLin" presStyleCnt="0"/>
      <dgm:spPr/>
      <dgm:t>
        <a:bodyPr/>
        <a:lstStyle/>
        <a:p>
          <a:endParaRPr lang="en-US"/>
        </a:p>
      </dgm:t>
    </dgm:pt>
    <dgm:pt modelId="{53FE5954-C555-4956-8B26-EADFB4373DC8}" type="pres">
      <dgm:prSet presAssocID="{DA8253C5-8501-4D17-B3AC-A396259AC2ED}" presName="parentLeftMargin" presStyleLbl="node1" presStyleIdx="0" presStyleCnt="2"/>
      <dgm:spPr/>
      <dgm:t>
        <a:bodyPr/>
        <a:lstStyle/>
        <a:p>
          <a:endParaRPr lang="en-US"/>
        </a:p>
      </dgm:t>
    </dgm:pt>
    <dgm:pt modelId="{2B22F8FC-3FDD-4C03-A9CF-F26740C6558C}" type="pres">
      <dgm:prSet presAssocID="{DA8253C5-8501-4D17-B3AC-A396259AC2ED}" presName="parentText" presStyleLbl="node1" presStyleIdx="0" presStyleCnt="2">
        <dgm:presLayoutVars>
          <dgm:chMax val="0"/>
          <dgm:bulletEnabled val="1"/>
        </dgm:presLayoutVars>
      </dgm:prSet>
      <dgm:spPr/>
      <dgm:t>
        <a:bodyPr/>
        <a:lstStyle/>
        <a:p>
          <a:endParaRPr lang="en-US"/>
        </a:p>
      </dgm:t>
    </dgm:pt>
    <dgm:pt modelId="{449948AC-2061-49CF-AE24-8BFE3D86600F}" type="pres">
      <dgm:prSet presAssocID="{DA8253C5-8501-4D17-B3AC-A396259AC2ED}" presName="negativeSpace" presStyleCnt="0"/>
      <dgm:spPr/>
      <dgm:t>
        <a:bodyPr/>
        <a:lstStyle/>
        <a:p>
          <a:endParaRPr lang="en-US"/>
        </a:p>
      </dgm:t>
    </dgm:pt>
    <dgm:pt modelId="{A640B782-A818-4466-A005-5EA73B50600B}" type="pres">
      <dgm:prSet presAssocID="{DA8253C5-8501-4D17-B3AC-A396259AC2ED}" presName="childText" presStyleLbl="conFgAcc1" presStyleIdx="0" presStyleCnt="2">
        <dgm:presLayoutVars>
          <dgm:bulletEnabled val="1"/>
        </dgm:presLayoutVars>
      </dgm:prSet>
      <dgm:spPr/>
      <dgm:t>
        <a:bodyPr/>
        <a:lstStyle/>
        <a:p>
          <a:endParaRPr lang="en-US"/>
        </a:p>
      </dgm:t>
    </dgm:pt>
    <dgm:pt modelId="{758849B6-DD57-4AEA-8AE5-6F096806F56D}" type="pres">
      <dgm:prSet presAssocID="{9C698EB8-16A5-4BA6-AB66-5497F7FC2740}" presName="spaceBetweenRectangles" presStyleCnt="0"/>
      <dgm:spPr/>
      <dgm:t>
        <a:bodyPr/>
        <a:lstStyle/>
        <a:p>
          <a:endParaRPr lang="en-US"/>
        </a:p>
      </dgm:t>
    </dgm:pt>
    <dgm:pt modelId="{EF82889C-8F84-4E43-87C7-56DB70249259}" type="pres">
      <dgm:prSet presAssocID="{CDFA9351-C4E9-488E-A75B-E328AD2EA74D}" presName="parentLin" presStyleCnt="0"/>
      <dgm:spPr/>
      <dgm:t>
        <a:bodyPr/>
        <a:lstStyle/>
        <a:p>
          <a:endParaRPr lang="en-US"/>
        </a:p>
      </dgm:t>
    </dgm:pt>
    <dgm:pt modelId="{D90FF661-501D-433B-9D03-68DE2D4AECC5}" type="pres">
      <dgm:prSet presAssocID="{CDFA9351-C4E9-488E-A75B-E328AD2EA74D}" presName="parentLeftMargin" presStyleLbl="node1" presStyleIdx="0" presStyleCnt="2"/>
      <dgm:spPr/>
      <dgm:t>
        <a:bodyPr/>
        <a:lstStyle/>
        <a:p>
          <a:endParaRPr lang="en-US"/>
        </a:p>
      </dgm:t>
    </dgm:pt>
    <dgm:pt modelId="{98A9BC7A-BA00-4514-A775-75D1DBC0E2CE}" type="pres">
      <dgm:prSet presAssocID="{CDFA9351-C4E9-488E-A75B-E328AD2EA74D}" presName="parentText" presStyleLbl="node1" presStyleIdx="1" presStyleCnt="2">
        <dgm:presLayoutVars>
          <dgm:chMax val="0"/>
          <dgm:bulletEnabled val="1"/>
        </dgm:presLayoutVars>
      </dgm:prSet>
      <dgm:spPr/>
      <dgm:t>
        <a:bodyPr/>
        <a:lstStyle/>
        <a:p>
          <a:endParaRPr lang="en-US"/>
        </a:p>
      </dgm:t>
    </dgm:pt>
    <dgm:pt modelId="{C6D546FA-4A61-4712-8104-A7AAB277AA34}" type="pres">
      <dgm:prSet presAssocID="{CDFA9351-C4E9-488E-A75B-E328AD2EA74D}" presName="negativeSpace" presStyleCnt="0"/>
      <dgm:spPr/>
      <dgm:t>
        <a:bodyPr/>
        <a:lstStyle/>
        <a:p>
          <a:endParaRPr lang="en-US"/>
        </a:p>
      </dgm:t>
    </dgm:pt>
    <dgm:pt modelId="{FE451276-CC65-4EE7-B4EE-37DD5A822FCB}" type="pres">
      <dgm:prSet presAssocID="{CDFA9351-C4E9-488E-A75B-E328AD2EA74D}" presName="childText" presStyleLbl="conFgAcc1" presStyleIdx="1" presStyleCnt="2">
        <dgm:presLayoutVars>
          <dgm:bulletEnabled val="1"/>
        </dgm:presLayoutVars>
      </dgm:prSet>
      <dgm:spPr/>
      <dgm:t>
        <a:bodyPr/>
        <a:lstStyle/>
        <a:p>
          <a:endParaRPr lang="en-US"/>
        </a:p>
      </dgm:t>
    </dgm:pt>
  </dgm:ptLst>
  <dgm:cxnLst>
    <dgm:cxn modelId="{8BE588D2-A103-42A6-BE10-92CB2DA83C90}" type="presOf" srcId="{DA8253C5-8501-4D17-B3AC-A396259AC2ED}" destId="{2B22F8FC-3FDD-4C03-A9CF-F26740C6558C}" srcOrd="1" destOrd="0" presId="urn:microsoft.com/office/officeart/2005/8/layout/list1"/>
    <dgm:cxn modelId="{D470FBA0-66F6-4822-A210-C1860A7B5430}" srcId="{8D04A69E-D420-4816-8822-DD5FE2966501}" destId="{CDFA9351-C4E9-488E-A75B-E328AD2EA74D}" srcOrd="1" destOrd="0" parTransId="{AF155135-2833-43D3-91A2-A71C6AFD4254}" sibTransId="{DD459F0C-AD9E-422A-A1D6-1F5D158FB7A5}"/>
    <dgm:cxn modelId="{EE5F0521-D69D-472B-AAE9-257FA75B0F3F}" type="presOf" srcId="{20D3BF54-9DBC-4B08-9670-C7BE72FB1EB0}" destId="{A640B782-A818-4466-A005-5EA73B50600B}" srcOrd="0" destOrd="1" presId="urn:microsoft.com/office/officeart/2005/8/layout/list1"/>
    <dgm:cxn modelId="{3D3D58FE-69F7-4B65-BB8A-CD52A993384D}" srcId="{CDFA9351-C4E9-488E-A75B-E328AD2EA74D}" destId="{713B975A-1404-43BD-BB45-8A53A4BBEF28}" srcOrd="2" destOrd="0" parTransId="{B1312262-CAA3-455F-9319-D26C37489965}" sibTransId="{EBB9F708-136A-474C-A4B1-C0B4A7CB3351}"/>
    <dgm:cxn modelId="{B70A099E-8C01-44B2-84C0-5C41ABE212BB}" type="presOf" srcId="{CDFA9351-C4E9-488E-A75B-E328AD2EA74D}" destId="{D90FF661-501D-433B-9D03-68DE2D4AECC5}" srcOrd="0" destOrd="0" presId="urn:microsoft.com/office/officeart/2005/8/layout/list1"/>
    <dgm:cxn modelId="{AAA47C65-3BD6-4526-92C4-5CCB3AACD584}" type="presOf" srcId="{CDFA9351-C4E9-488E-A75B-E328AD2EA74D}" destId="{98A9BC7A-BA00-4514-A775-75D1DBC0E2CE}" srcOrd="1" destOrd="0" presId="urn:microsoft.com/office/officeart/2005/8/layout/list1"/>
    <dgm:cxn modelId="{137FDF8F-833D-4315-89ED-7E297EBC08CA}" srcId="{CDFA9351-C4E9-488E-A75B-E328AD2EA74D}" destId="{228FC080-C27C-4D78-A52D-182220A9207B}" srcOrd="3" destOrd="0" parTransId="{9B478D9E-D6CA-4E56-ACEB-F966F9F23036}" sibTransId="{34F78F6F-4C7E-4743-9684-E7128A5DFD60}"/>
    <dgm:cxn modelId="{B0E1F86F-18B9-4763-ABCA-E27F22903863}" type="presOf" srcId="{8CDD054C-DB2F-4771-A18E-DE68C5A6D1B5}" destId="{FE451276-CC65-4EE7-B4EE-37DD5A822FCB}" srcOrd="0" destOrd="1" presId="urn:microsoft.com/office/officeart/2005/8/layout/list1"/>
    <dgm:cxn modelId="{406E12D0-D8B6-4DE6-9F23-441AD54FCEB8}" srcId="{DA8253C5-8501-4D17-B3AC-A396259AC2ED}" destId="{5C1DC04B-64BA-41C7-A30A-39B42E4421C0}" srcOrd="0" destOrd="0" parTransId="{25707DD2-8B34-4082-B142-E3389D753994}" sibTransId="{BCD072DE-899C-4946-B386-5B6158AAF2E2}"/>
    <dgm:cxn modelId="{8FC3A2E5-D0F8-46F4-8042-F5ECBB6996CB}" type="presOf" srcId="{713B975A-1404-43BD-BB45-8A53A4BBEF28}" destId="{FE451276-CC65-4EE7-B4EE-37DD5A822FCB}" srcOrd="0" destOrd="2" presId="urn:microsoft.com/office/officeart/2005/8/layout/list1"/>
    <dgm:cxn modelId="{7EA675F8-3216-45A8-AD69-BAD9CF4F3663}" srcId="{DA8253C5-8501-4D17-B3AC-A396259AC2ED}" destId="{12AA28FF-AB5B-4E29-83CE-30A55BE2F3E6}" srcOrd="2" destOrd="0" parTransId="{1E7378E8-C1BA-49E0-A52F-335DEF42198E}" sibTransId="{3D1EB3C5-07C4-498D-80D6-1ABE7ECC97BB}"/>
    <dgm:cxn modelId="{BF68820B-8657-4C41-BAB2-5A1D20D425E4}" srcId="{CDFA9351-C4E9-488E-A75B-E328AD2EA74D}" destId="{8CDD054C-DB2F-4771-A18E-DE68C5A6D1B5}" srcOrd="1" destOrd="0" parTransId="{7B9EC313-9D71-4956-9CD7-6A25DC8867E1}" sibTransId="{F8534569-94C5-4616-AD6A-D9C1FE03953E}"/>
    <dgm:cxn modelId="{CF98BBEA-2CDC-4DA1-9A18-D288BFF9479D}" srcId="{8D04A69E-D420-4816-8822-DD5FE2966501}" destId="{DA8253C5-8501-4D17-B3AC-A396259AC2ED}" srcOrd="0" destOrd="0" parTransId="{161C24EC-7497-4A29-BA5F-6F2FCA0636E6}" sibTransId="{9C698EB8-16A5-4BA6-AB66-5497F7FC2740}"/>
    <dgm:cxn modelId="{4B371791-F6C1-463E-B638-CF938464D810}" type="presOf" srcId="{8D04A69E-D420-4816-8822-DD5FE2966501}" destId="{3F8C8F5F-2417-4B7C-A829-95500BDA1A2A}" srcOrd="0" destOrd="0" presId="urn:microsoft.com/office/officeart/2005/8/layout/list1"/>
    <dgm:cxn modelId="{CF23266C-283D-4C2F-95EE-3EA80FFB2A6E}" srcId="{CDFA9351-C4E9-488E-A75B-E328AD2EA74D}" destId="{B67A2CA2-E126-45A0-A4A6-EBAA64AC0D07}" srcOrd="0" destOrd="0" parTransId="{52EA09C1-D9D5-4469-B740-8A383D6CBFF8}" sibTransId="{E870C18F-B2C7-4D6B-ABA7-2DB0B3C224FF}"/>
    <dgm:cxn modelId="{22FEEA30-4386-4C28-9EEA-8367355C115A}" type="presOf" srcId="{B67A2CA2-E126-45A0-A4A6-EBAA64AC0D07}" destId="{FE451276-CC65-4EE7-B4EE-37DD5A822FCB}" srcOrd="0" destOrd="0" presId="urn:microsoft.com/office/officeart/2005/8/layout/list1"/>
    <dgm:cxn modelId="{9037CE4D-8A2E-4EB7-921A-2D1A28532003}" srcId="{DA8253C5-8501-4D17-B3AC-A396259AC2ED}" destId="{20D3BF54-9DBC-4B08-9670-C7BE72FB1EB0}" srcOrd="1" destOrd="0" parTransId="{03CFFEAE-3BFB-4BB4-8D35-5BFD21D89896}" sibTransId="{0F70571D-DADF-42C5-B507-DA4C334C259B}"/>
    <dgm:cxn modelId="{84FB671B-BE99-492A-965E-F27121E9D2C0}" type="presOf" srcId="{12AA28FF-AB5B-4E29-83CE-30A55BE2F3E6}" destId="{A640B782-A818-4466-A005-5EA73B50600B}" srcOrd="0" destOrd="2" presId="urn:microsoft.com/office/officeart/2005/8/layout/list1"/>
    <dgm:cxn modelId="{22E61B7B-5542-48EB-87C7-0AB448C58C4C}" type="presOf" srcId="{5C1DC04B-64BA-41C7-A30A-39B42E4421C0}" destId="{A640B782-A818-4466-A005-5EA73B50600B}" srcOrd="0" destOrd="0" presId="urn:microsoft.com/office/officeart/2005/8/layout/list1"/>
    <dgm:cxn modelId="{526F3280-A547-42F9-A765-89C05FC7A044}" type="presOf" srcId="{228FC080-C27C-4D78-A52D-182220A9207B}" destId="{FE451276-CC65-4EE7-B4EE-37DD5A822FCB}" srcOrd="0" destOrd="3" presId="urn:microsoft.com/office/officeart/2005/8/layout/list1"/>
    <dgm:cxn modelId="{FB507619-FB48-437B-9DB6-36EA569AF071}" type="presOf" srcId="{DA8253C5-8501-4D17-B3AC-A396259AC2ED}" destId="{53FE5954-C555-4956-8B26-EADFB4373DC8}" srcOrd="0" destOrd="0" presId="urn:microsoft.com/office/officeart/2005/8/layout/list1"/>
    <dgm:cxn modelId="{D020E161-76B7-4B32-8842-FC2E4E18BFD3}" type="presParOf" srcId="{3F8C8F5F-2417-4B7C-A829-95500BDA1A2A}" destId="{CCCE5F58-9BB1-4227-A17C-D14179E030C0}" srcOrd="0" destOrd="0" presId="urn:microsoft.com/office/officeart/2005/8/layout/list1"/>
    <dgm:cxn modelId="{CE16DE29-0822-4392-9094-725E7C69979A}" type="presParOf" srcId="{CCCE5F58-9BB1-4227-A17C-D14179E030C0}" destId="{53FE5954-C555-4956-8B26-EADFB4373DC8}" srcOrd="0" destOrd="0" presId="urn:microsoft.com/office/officeart/2005/8/layout/list1"/>
    <dgm:cxn modelId="{9D4604A8-779A-4871-8E81-E829FBD328CA}" type="presParOf" srcId="{CCCE5F58-9BB1-4227-A17C-D14179E030C0}" destId="{2B22F8FC-3FDD-4C03-A9CF-F26740C6558C}" srcOrd="1" destOrd="0" presId="urn:microsoft.com/office/officeart/2005/8/layout/list1"/>
    <dgm:cxn modelId="{B7D66E23-0FA9-4ABB-AFB7-023CA953C854}" type="presParOf" srcId="{3F8C8F5F-2417-4B7C-A829-95500BDA1A2A}" destId="{449948AC-2061-49CF-AE24-8BFE3D86600F}" srcOrd="1" destOrd="0" presId="urn:microsoft.com/office/officeart/2005/8/layout/list1"/>
    <dgm:cxn modelId="{26120DB5-EB2C-43C2-B4D8-07D89C1B36B3}" type="presParOf" srcId="{3F8C8F5F-2417-4B7C-A829-95500BDA1A2A}" destId="{A640B782-A818-4466-A005-5EA73B50600B}" srcOrd="2" destOrd="0" presId="urn:microsoft.com/office/officeart/2005/8/layout/list1"/>
    <dgm:cxn modelId="{8564BB04-E2BC-4A96-AE33-15CAB4D9F53D}" type="presParOf" srcId="{3F8C8F5F-2417-4B7C-A829-95500BDA1A2A}" destId="{758849B6-DD57-4AEA-8AE5-6F096806F56D}" srcOrd="3" destOrd="0" presId="urn:microsoft.com/office/officeart/2005/8/layout/list1"/>
    <dgm:cxn modelId="{33536C00-A8DA-422D-AC91-8D63749EE45E}" type="presParOf" srcId="{3F8C8F5F-2417-4B7C-A829-95500BDA1A2A}" destId="{EF82889C-8F84-4E43-87C7-56DB70249259}" srcOrd="4" destOrd="0" presId="urn:microsoft.com/office/officeart/2005/8/layout/list1"/>
    <dgm:cxn modelId="{CDAF0FF2-C110-4F76-8422-1D44D7218873}" type="presParOf" srcId="{EF82889C-8F84-4E43-87C7-56DB70249259}" destId="{D90FF661-501D-433B-9D03-68DE2D4AECC5}" srcOrd="0" destOrd="0" presId="urn:microsoft.com/office/officeart/2005/8/layout/list1"/>
    <dgm:cxn modelId="{4564BD6C-A4FE-4198-A38C-32F26E89A712}" type="presParOf" srcId="{EF82889C-8F84-4E43-87C7-56DB70249259}" destId="{98A9BC7A-BA00-4514-A775-75D1DBC0E2CE}" srcOrd="1" destOrd="0" presId="urn:microsoft.com/office/officeart/2005/8/layout/list1"/>
    <dgm:cxn modelId="{79DB4C61-71C5-4BD7-9DF6-6562DE0B80BE}" type="presParOf" srcId="{3F8C8F5F-2417-4B7C-A829-95500BDA1A2A}" destId="{C6D546FA-4A61-4712-8104-A7AAB277AA34}" srcOrd="5" destOrd="0" presId="urn:microsoft.com/office/officeart/2005/8/layout/list1"/>
    <dgm:cxn modelId="{C8805550-CDB4-42F8-BAE3-7AF3FCBA8AD6}" type="presParOf" srcId="{3F8C8F5F-2417-4B7C-A829-95500BDA1A2A}" destId="{FE451276-CC65-4EE7-B4EE-37DD5A822FC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058EB769-8E21-4256-97A0-D83E465D4C43}" type="doc">
      <dgm:prSet loTypeId="urn:microsoft.com/office/officeart/2005/8/layout/list1" loCatId="list" qsTypeId="urn:microsoft.com/office/officeart/2005/8/quickstyle/3d7" qsCatId="3D" csTypeId="urn:microsoft.com/office/officeart/2005/8/colors/colorful1#13" csCatId="colorful" phldr="1"/>
      <dgm:spPr/>
      <dgm:t>
        <a:bodyPr/>
        <a:lstStyle/>
        <a:p>
          <a:endParaRPr lang="en-US"/>
        </a:p>
      </dgm:t>
    </dgm:pt>
    <dgm:pt modelId="{2D6FE13C-B08A-4226-A447-430B8EF4FB70}">
      <dgm:prSet/>
      <dgm:spPr/>
      <dgm:t>
        <a:bodyPr/>
        <a:lstStyle/>
        <a:p>
          <a:pPr algn="ctr" rtl="1"/>
          <a:r>
            <a:rPr lang="fa-IR" dirty="0" smtClean="0">
              <a:cs typeface="B Titr" pitchFamily="2" charset="-78"/>
            </a:rPr>
            <a:t>مصارف صندوق</a:t>
          </a:r>
          <a:endParaRPr lang="en-US" dirty="0">
            <a:cs typeface="B Titr" pitchFamily="2" charset="-78"/>
          </a:endParaRPr>
        </a:p>
      </dgm:t>
    </dgm:pt>
    <dgm:pt modelId="{D1219CE9-FA8F-4FD4-97C8-B6AF42C34F91}" type="parTrans" cxnId="{1990BAFA-A2D7-4EB3-AFDB-880B4933DC6B}">
      <dgm:prSet/>
      <dgm:spPr/>
      <dgm:t>
        <a:bodyPr/>
        <a:lstStyle/>
        <a:p>
          <a:pPr algn="justLow"/>
          <a:endParaRPr lang="en-US">
            <a:cs typeface="B Zar" pitchFamily="2" charset="-78"/>
          </a:endParaRPr>
        </a:p>
      </dgm:t>
    </dgm:pt>
    <dgm:pt modelId="{056751AE-DA0F-47E1-A549-0633BF65A324}" type="sibTrans" cxnId="{1990BAFA-A2D7-4EB3-AFDB-880B4933DC6B}">
      <dgm:prSet/>
      <dgm:spPr/>
      <dgm:t>
        <a:bodyPr/>
        <a:lstStyle/>
        <a:p>
          <a:pPr algn="justLow"/>
          <a:endParaRPr lang="en-US">
            <a:cs typeface="B Zar" pitchFamily="2" charset="-78"/>
          </a:endParaRPr>
        </a:p>
      </dgm:t>
    </dgm:pt>
    <dgm:pt modelId="{957625FA-B78A-432A-9FBB-9F5596784866}">
      <dgm:prSet/>
      <dgm:spPr/>
      <dgm:t>
        <a:bodyPr/>
        <a:lstStyle/>
        <a:p>
          <a:pPr algn="justLow" rtl="1"/>
          <a:r>
            <a:rPr lang="fa-IR" dirty="0" smtClean="0">
              <a:cs typeface="B Zar" pitchFamily="2" charset="-78"/>
            </a:rPr>
            <a:t>اعطاي تسهيلات به بخش‌هاي خصوصي، تعاوني ، بنگاه‌هاي اقتصادي متعلق به مؤسسات عمومي غيردولتي براي توليد و توسعه سرمايه‌گذاري داراي توجيه فني، مالي، اقتصادي</a:t>
          </a:r>
          <a:endParaRPr lang="en-US" dirty="0">
            <a:cs typeface="B Zar" pitchFamily="2" charset="-78"/>
          </a:endParaRPr>
        </a:p>
      </dgm:t>
    </dgm:pt>
    <dgm:pt modelId="{076AEECD-439E-4A15-B80C-7C511AB02727}" type="parTrans" cxnId="{C4208750-8A17-4FA0-969B-DB26AB5DCDC0}">
      <dgm:prSet/>
      <dgm:spPr/>
      <dgm:t>
        <a:bodyPr/>
        <a:lstStyle/>
        <a:p>
          <a:pPr algn="justLow"/>
          <a:endParaRPr lang="en-US">
            <a:cs typeface="B Zar" pitchFamily="2" charset="-78"/>
          </a:endParaRPr>
        </a:p>
      </dgm:t>
    </dgm:pt>
    <dgm:pt modelId="{6ABC0CF9-068D-49DC-BBE4-F546A84B03EC}" type="sibTrans" cxnId="{C4208750-8A17-4FA0-969B-DB26AB5DCDC0}">
      <dgm:prSet/>
      <dgm:spPr/>
      <dgm:t>
        <a:bodyPr/>
        <a:lstStyle/>
        <a:p>
          <a:pPr algn="justLow"/>
          <a:endParaRPr lang="en-US">
            <a:cs typeface="B Zar" pitchFamily="2" charset="-78"/>
          </a:endParaRPr>
        </a:p>
      </dgm:t>
    </dgm:pt>
    <dgm:pt modelId="{32DC9687-7527-48CE-B09B-BF3E8A53387C}">
      <dgm:prSet/>
      <dgm:spPr/>
      <dgm:t>
        <a:bodyPr/>
        <a:lstStyle/>
        <a:p>
          <a:pPr algn="justLow" rtl="1"/>
          <a:r>
            <a:rPr lang="fa-IR" dirty="0" smtClean="0">
              <a:cs typeface="B Zar" pitchFamily="2" charset="-78"/>
            </a:rPr>
            <a:t>اعطاي تسهيلات صادرات خدمات فني مهندسي </a:t>
          </a:r>
          <a:endParaRPr lang="en-US" dirty="0">
            <a:cs typeface="B Zar" pitchFamily="2" charset="-78"/>
          </a:endParaRPr>
        </a:p>
      </dgm:t>
    </dgm:pt>
    <dgm:pt modelId="{EA300AF8-FD62-4C49-A34E-0A1679C8D643}" type="parTrans" cxnId="{EFB18069-D00D-4674-9DE9-E122EBDC4848}">
      <dgm:prSet/>
      <dgm:spPr/>
      <dgm:t>
        <a:bodyPr/>
        <a:lstStyle/>
        <a:p>
          <a:endParaRPr lang="en-US"/>
        </a:p>
      </dgm:t>
    </dgm:pt>
    <dgm:pt modelId="{F5637140-ECF2-4644-8219-FFF637D0797A}" type="sibTrans" cxnId="{EFB18069-D00D-4674-9DE9-E122EBDC4848}">
      <dgm:prSet/>
      <dgm:spPr/>
      <dgm:t>
        <a:bodyPr/>
        <a:lstStyle/>
        <a:p>
          <a:endParaRPr lang="en-US"/>
        </a:p>
      </dgm:t>
    </dgm:pt>
    <dgm:pt modelId="{4F1E0B57-8DA6-4A9D-B0B1-ACCEED53F3E6}">
      <dgm:prSet/>
      <dgm:spPr/>
      <dgm:t>
        <a:bodyPr/>
        <a:lstStyle/>
        <a:p>
          <a:pPr algn="justLow" rtl="1"/>
          <a:r>
            <a:rPr lang="fa-IR" dirty="0" smtClean="0">
              <a:cs typeface="B Zar" pitchFamily="2" charset="-78"/>
            </a:rPr>
            <a:t>اعطاي تسهيلات به سرمايه‌گذاران خارجي با رعايت اصل 80 قانون اساسي</a:t>
          </a:r>
          <a:endParaRPr lang="en-US" dirty="0">
            <a:cs typeface="B Zar" pitchFamily="2" charset="-78"/>
          </a:endParaRPr>
        </a:p>
      </dgm:t>
    </dgm:pt>
    <dgm:pt modelId="{7C62D17B-7305-4D71-98B4-3E4201B39CAE}" type="parTrans" cxnId="{AA1068F2-3C0C-44E8-BFCA-2C2999D58BA5}">
      <dgm:prSet/>
      <dgm:spPr/>
      <dgm:t>
        <a:bodyPr/>
        <a:lstStyle/>
        <a:p>
          <a:endParaRPr lang="en-US"/>
        </a:p>
      </dgm:t>
    </dgm:pt>
    <dgm:pt modelId="{66A0E3C1-6191-4424-A971-14685632D2D1}" type="sibTrans" cxnId="{AA1068F2-3C0C-44E8-BFCA-2C2999D58BA5}">
      <dgm:prSet/>
      <dgm:spPr/>
      <dgm:t>
        <a:bodyPr/>
        <a:lstStyle/>
        <a:p>
          <a:endParaRPr lang="en-US"/>
        </a:p>
      </dgm:t>
    </dgm:pt>
    <dgm:pt modelId="{5E317709-9856-4E07-9C70-E674C0CB4E75}" type="pres">
      <dgm:prSet presAssocID="{058EB769-8E21-4256-97A0-D83E465D4C43}" presName="linear" presStyleCnt="0">
        <dgm:presLayoutVars>
          <dgm:dir/>
          <dgm:animLvl val="lvl"/>
          <dgm:resizeHandles val="exact"/>
        </dgm:presLayoutVars>
      </dgm:prSet>
      <dgm:spPr/>
      <dgm:t>
        <a:bodyPr/>
        <a:lstStyle/>
        <a:p>
          <a:endParaRPr lang="en-US"/>
        </a:p>
      </dgm:t>
    </dgm:pt>
    <dgm:pt modelId="{D8C67234-F4C7-48EE-8B8B-8A8B92C22CF8}" type="pres">
      <dgm:prSet presAssocID="{2D6FE13C-B08A-4226-A447-430B8EF4FB70}" presName="parentLin" presStyleCnt="0"/>
      <dgm:spPr/>
    </dgm:pt>
    <dgm:pt modelId="{C49C7CCA-AA58-4A10-B765-F6F9E427B0D3}" type="pres">
      <dgm:prSet presAssocID="{2D6FE13C-B08A-4226-A447-430B8EF4FB70}" presName="parentLeftMargin" presStyleLbl="node1" presStyleIdx="0" presStyleCnt="1"/>
      <dgm:spPr/>
      <dgm:t>
        <a:bodyPr/>
        <a:lstStyle/>
        <a:p>
          <a:endParaRPr lang="en-US"/>
        </a:p>
      </dgm:t>
    </dgm:pt>
    <dgm:pt modelId="{EEFA2175-CAAB-4DFA-9B71-70A0E32447A5}" type="pres">
      <dgm:prSet presAssocID="{2D6FE13C-B08A-4226-A447-430B8EF4FB70}" presName="parentText" presStyleLbl="node1" presStyleIdx="0" presStyleCnt="1">
        <dgm:presLayoutVars>
          <dgm:chMax val="0"/>
          <dgm:bulletEnabled val="1"/>
        </dgm:presLayoutVars>
      </dgm:prSet>
      <dgm:spPr/>
      <dgm:t>
        <a:bodyPr/>
        <a:lstStyle/>
        <a:p>
          <a:endParaRPr lang="en-US"/>
        </a:p>
      </dgm:t>
    </dgm:pt>
    <dgm:pt modelId="{63D4F6A9-7970-401F-9F01-E0DFB023C64A}" type="pres">
      <dgm:prSet presAssocID="{2D6FE13C-B08A-4226-A447-430B8EF4FB70}" presName="negativeSpace" presStyleCnt="0"/>
      <dgm:spPr/>
    </dgm:pt>
    <dgm:pt modelId="{1888991F-C2FB-4C40-A80A-1041287A20A3}" type="pres">
      <dgm:prSet presAssocID="{2D6FE13C-B08A-4226-A447-430B8EF4FB70}" presName="childText" presStyleLbl="conFgAcc1" presStyleIdx="0" presStyleCnt="1">
        <dgm:presLayoutVars>
          <dgm:bulletEnabled val="1"/>
        </dgm:presLayoutVars>
      </dgm:prSet>
      <dgm:spPr/>
      <dgm:t>
        <a:bodyPr/>
        <a:lstStyle/>
        <a:p>
          <a:endParaRPr lang="en-US"/>
        </a:p>
      </dgm:t>
    </dgm:pt>
  </dgm:ptLst>
  <dgm:cxnLst>
    <dgm:cxn modelId="{B896E391-8005-46CD-A1F7-584830736195}" type="presOf" srcId="{2D6FE13C-B08A-4226-A447-430B8EF4FB70}" destId="{C49C7CCA-AA58-4A10-B765-F6F9E427B0D3}" srcOrd="0" destOrd="0" presId="urn:microsoft.com/office/officeart/2005/8/layout/list1"/>
    <dgm:cxn modelId="{C4208750-8A17-4FA0-969B-DB26AB5DCDC0}" srcId="{2D6FE13C-B08A-4226-A447-430B8EF4FB70}" destId="{957625FA-B78A-432A-9FBB-9F5596784866}" srcOrd="0" destOrd="0" parTransId="{076AEECD-439E-4A15-B80C-7C511AB02727}" sibTransId="{6ABC0CF9-068D-49DC-BBE4-F546A84B03EC}"/>
    <dgm:cxn modelId="{8FF8DE40-78DB-4737-A63E-370D9D6C1246}" type="presOf" srcId="{058EB769-8E21-4256-97A0-D83E465D4C43}" destId="{5E317709-9856-4E07-9C70-E674C0CB4E75}" srcOrd="0" destOrd="0" presId="urn:microsoft.com/office/officeart/2005/8/layout/list1"/>
    <dgm:cxn modelId="{66C6D472-578C-4CFC-96B6-6EB920A5C0E8}" type="presOf" srcId="{32DC9687-7527-48CE-B09B-BF3E8A53387C}" destId="{1888991F-C2FB-4C40-A80A-1041287A20A3}" srcOrd="0" destOrd="1" presId="urn:microsoft.com/office/officeart/2005/8/layout/list1"/>
    <dgm:cxn modelId="{AA1068F2-3C0C-44E8-BFCA-2C2999D58BA5}" srcId="{2D6FE13C-B08A-4226-A447-430B8EF4FB70}" destId="{4F1E0B57-8DA6-4A9D-B0B1-ACCEED53F3E6}" srcOrd="2" destOrd="0" parTransId="{7C62D17B-7305-4D71-98B4-3E4201B39CAE}" sibTransId="{66A0E3C1-6191-4424-A971-14685632D2D1}"/>
    <dgm:cxn modelId="{86E8989E-A8A1-48D9-BA29-1DA3ABFB31DF}" type="presOf" srcId="{957625FA-B78A-432A-9FBB-9F5596784866}" destId="{1888991F-C2FB-4C40-A80A-1041287A20A3}" srcOrd="0" destOrd="0" presId="urn:microsoft.com/office/officeart/2005/8/layout/list1"/>
    <dgm:cxn modelId="{FB9C0142-15AD-4664-BFF3-85F7FFEC43E5}" type="presOf" srcId="{2D6FE13C-B08A-4226-A447-430B8EF4FB70}" destId="{EEFA2175-CAAB-4DFA-9B71-70A0E32447A5}" srcOrd="1" destOrd="0" presId="urn:microsoft.com/office/officeart/2005/8/layout/list1"/>
    <dgm:cxn modelId="{981E4454-441D-4B64-BFDC-19542F7CB83C}" type="presOf" srcId="{4F1E0B57-8DA6-4A9D-B0B1-ACCEED53F3E6}" destId="{1888991F-C2FB-4C40-A80A-1041287A20A3}" srcOrd="0" destOrd="2" presId="urn:microsoft.com/office/officeart/2005/8/layout/list1"/>
    <dgm:cxn modelId="{1990BAFA-A2D7-4EB3-AFDB-880B4933DC6B}" srcId="{058EB769-8E21-4256-97A0-D83E465D4C43}" destId="{2D6FE13C-B08A-4226-A447-430B8EF4FB70}" srcOrd="0" destOrd="0" parTransId="{D1219CE9-FA8F-4FD4-97C8-B6AF42C34F91}" sibTransId="{056751AE-DA0F-47E1-A549-0633BF65A324}"/>
    <dgm:cxn modelId="{EFB18069-D00D-4674-9DE9-E122EBDC4848}" srcId="{2D6FE13C-B08A-4226-A447-430B8EF4FB70}" destId="{32DC9687-7527-48CE-B09B-BF3E8A53387C}" srcOrd="1" destOrd="0" parTransId="{EA300AF8-FD62-4C49-A34E-0A1679C8D643}" sibTransId="{F5637140-ECF2-4644-8219-FFF637D0797A}"/>
    <dgm:cxn modelId="{60096695-76BB-4275-A9C0-4DF8AC0CFA6D}" type="presParOf" srcId="{5E317709-9856-4E07-9C70-E674C0CB4E75}" destId="{D8C67234-F4C7-48EE-8B8B-8A8B92C22CF8}" srcOrd="0" destOrd="0" presId="urn:microsoft.com/office/officeart/2005/8/layout/list1"/>
    <dgm:cxn modelId="{236B28BE-6062-4D89-B429-D9B92FE2806F}" type="presParOf" srcId="{D8C67234-F4C7-48EE-8B8B-8A8B92C22CF8}" destId="{C49C7CCA-AA58-4A10-B765-F6F9E427B0D3}" srcOrd="0" destOrd="0" presId="urn:microsoft.com/office/officeart/2005/8/layout/list1"/>
    <dgm:cxn modelId="{984CD168-B75C-4EAE-8FC6-A3DB328F6307}" type="presParOf" srcId="{D8C67234-F4C7-48EE-8B8B-8A8B92C22CF8}" destId="{EEFA2175-CAAB-4DFA-9B71-70A0E32447A5}" srcOrd="1" destOrd="0" presId="urn:microsoft.com/office/officeart/2005/8/layout/list1"/>
    <dgm:cxn modelId="{C3D6CD6C-57B1-430F-A3AD-7597D9528CA1}" type="presParOf" srcId="{5E317709-9856-4E07-9C70-E674C0CB4E75}" destId="{63D4F6A9-7970-401F-9F01-E0DFB023C64A}" srcOrd="1" destOrd="0" presId="urn:microsoft.com/office/officeart/2005/8/layout/list1"/>
    <dgm:cxn modelId="{CEBD5633-F069-4144-94E2-2F23E57F91A8}" type="presParOf" srcId="{5E317709-9856-4E07-9C70-E674C0CB4E75}" destId="{1888991F-C2FB-4C40-A80A-1041287A20A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90D6EA14-0021-4C72-9046-A02D1BB88A0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6066BF7-E704-4465-BB18-92651680D9B8}">
      <dgm:prSet/>
      <dgm:spPr/>
      <dgm:t>
        <a:bodyPr/>
        <a:lstStyle/>
        <a:p>
          <a:pPr algn="ctr" rtl="1"/>
          <a:r>
            <a:rPr lang="fa-IR" b="1" dirty="0" smtClean="0">
              <a:cs typeface="B Titr" pitchFamily="2" charset="-78"/>
            </a:rPr>
            <a:t>نوع ارز و واحد محاسبات</a:t>
          </a:r>
          <a:endParaRPr lang="fa-IR" dirty="0">
            <a:cs typeface="B Titr" pitchFamily="2" charset="-78"/>
          </a:endParaRPr>
        </a:p>
      </dgm:t>
    </dgm:pt>
    <dgm:pt modelId="{F12C7617-C84B-4881-B907-F91B4FDF98B6}" type="parTrans" cxnId="{0C823142-EFDA-4259-B284-1AF0EF58D823}">
      <dgm:prSet/>
      <dgm:spPr/>
      <dgm:t>
        <a:bodyPr/>
        <a:lstStyle/>
        <a:p>
          <a:endParaRPr lang="en-US"/>
        </a:p>
      </dgm:t>
    </dgm:pt>
    <dgm:pt modelId="{48278B40-CC98-48B2-90D9-1F74C1F22100}" type="sibTrans" cxnId="{0C823142-EFDA-4259-B284-1AF0EF58D823}">
      <dgm:prSet/>
      <dgm:spPr/>
      <dgm:t>
        <a:bodyPr/>
        <a:lstStyle/>
        <a:p>
          <a:endParaRPr lang="en-US"/>
        </a:p>
      </dgm:t>
    </dgm:pt>
    <dgm:pt modelId="{77384705-EA08-4E3B-934F-1526D7E7E3DF}">
      <dgm:prSet/>
      <dgm:spPr/>
      <dgm:t>
        <a:bodyPr/>
        <a:lstStyle/>
        <a:p>
          <a:pPr algn="justLow" rtl="1"/>
          <a:r>
            <a:rPr lang="fa-IR" dirty="0" smtClean="0">
              <a:latin typeface="ذ ظشق"/>
              <a:cs typeface="B Zar" pitchFamily="2" charset="-78"/>
            </a:rPr>
            <a:t>واحد پولي محاسبات دلار آمريکا</a:t>
          </a:r>
          <a:endParaRPr lang="en-US" dirty="0">
            <a:latin typeface="ذ ظشق"/>
            <a:cs typeface="B Zar" pitchFamily="2" charset="-78"/>
          </a:endParaRPr>
        </a:p>
      </dgm:t>
    </dgm:pt>
    <dgm:pt modelId="{70F495AA-8E52-4D1C-8749-5A3C6D914A78}" type="parTrans" cxnId="{E99D595E-B4C0-4AF4-94BF-5DF624E3B922}">
      <dgm:prSet/>
      <dgm:spPr/>
      <dgm:t>
        <a:bodyPr/>
        <a:lstStyle/>
        <a:p>
          <a:endParaRPr lang="en-US"/>
        </a:p>
      </dgm:t>
    </dgm:pt>
    <dgm:pt modelId="{90ADA1EC-01AB-4B53-9CB8-93F473194144}" type="sibTrans" cxnId="{E99D595E-B4C0-4AF4-94BF-5DF624E3B922}">
      <dgm:prSet/>
      <dgm:spPr/>
      <dgm:t>
        <a:bodyPr/>
        <a:lstStyle/>
        <a:p>
          <a:endParaRPr lang="en-US"/>
        </a:p>
      </dgm:t>
    </dgm:pt>
    <dgm:pt modelId="{9AFBE1E7-CAC2-4F9D-BB7E-D68DF852A1B1}">
      <dgm:prSet/>
      <dgm:spPr/>
      <dgm:t>
        <a:bodyPr/>
        <a:lstStyle/>
        <a:p>
          <a:pPr algn="justLow" rtl="1"/>
          <a:r>
            <a:rPr lang="fa-IR" dirty="0" smtClean="0">
              <a:latin typeface="ذ ظشق"/>
              <a:cs typeface="B Zar" pitchFamily="2" charset="-78"/>
            </a:rPr>
            <a:t>بازپرداخت تسهيلات ارزي استفاده‌شده به همان ارزي خواهد بود که به طرح پرداخت شده است.</a:t>
          </a:r>
          <a:endParaRPr lang="en-US" dirty="0">
            <a:latin typeface="ذ ظشق"/>
            <a:cs typeface="B Zar" pitchFamily="2" charset="-78"/>
          </a:endParaRPr>
        </a:p>
      </dgm:t>
    </dgm:pt>
    <dgm:pt modelId="{CE60779E-AEA1-4BE2-AEE0-177709F45EAB}" type="parTrans" cxnId="{EEDEAFF8-6DA5-47C0-BB17-920CFDE9D9D0}">
      <dgm:prSet/>
      <dgm:spPr/>
    </dgm:pt>
    <dgm:pt modelId="{6B4B31D5-D70F-48AF-B1E1-35F09019BCB2}" type="sibTrans" cxnId="{EEDEAFF8-6DA5-47C0-BB17-920CFDE9D9D0}">
      <dgm:prSet/>
      <dgm:spPr/>
    </dgm:pt>
    <dgm:pt modelId="{0B932010-ECDF-43DA-8B4B-673DFEC29AFC}">
      <dgm:prSet/>
      <dgm:spPr/>
      <dgm:t>
        <a:bodyPr/>
        <a:lstStyle/>
        <a:p>
          <a:pPr algn="justLow" rtl="1"/>
          <a:r>
            <a:rPr lang="fa-IR" dirty="0" smtClean="0">
              <a:latin typeface="ذ ظشق"/>
              <a:cs typeface="B Zar" pitchFamily="2" charset="-78"/>
            </a:rPr>
            <a:t>نرخ تسعير در هر صورت که ضرورت پيدا کند معادل نرخ برابري بين‌المللي ارز براساس اعلام بانک خواهد بود.</a:t>
          </a:r>
          <a:endParaRPr lang="en-US" dirty="0">
            <a:latin typeface="ذ ظشق"/>
            <a:cs typeface="B Zar" pitchFamily="2" charset="-78"/>
          </a:endParaRPr>
        </a:p>
      </dgm:t>
    </dgm:pt>
    <dgm:pt modelId="{54B7C314-2775-421C-8EAF-C07DBAD3D9AC}" type="parTrans" cxnId="{88800BE9-1417-4B92-AF37-144C04C8BD73}">
      <dgm:prSet/>
      <dgm:spPr/>
    </dgm:pt>
    <dgm:pt modelId="{0D3CC22D-C198-466B-92FC-18814F9A525B}" type="sibTrans" cxnId="{88800BE9-1417-4B92-AF37-144C04C8BD73}">
      <dgm:prSet/>
      <dgm:spPr/>
    </dgm:pt>
    <dgm:pt modelId="{C4EDCA4C-175A-419F-B7C5-02CE63216297}" type="pres">
      <dgm:prSet presAssocID="{90D6EA14-0021-4C72-9046-A02D1BB88A08}" presName="linear" presStyleCnt="0">
        <dgm:presLayoutVars>
          <dgm:dir/>
          <dgm:animLvl val="lvl"/>
          <dgm:resizeHandles val="exact"/>
        </dgm:presLayoutVars>
      </dgm:prSet>
      <dgm:spPr/>
      <dgm:t>
        <a:bodyPr/>
        <a:lstStyle/>
        <a:p>
          <a:endParaRPr lang="en-US"/>
        </a:p>
      </dgm:t>
    </dgm:pt>
    <dgm:pt modelId="{C551EAD7-6CE8-4196-A2F8-8BC926429138}" type="pres">
      <dgm:prSet presAssocID="{86066BF7-E704-4465-BB18-92651680D9B8}" presName="parentLin" presStyleCnt="0"/>
      <dgm:spPr/>
    </dgm:pt>
    <dgm:pt modelId="{9A9249ED-1602-4C53-B0C1-031BB21E9FD7}" type="pres">
      <dgm:prSet presAssocID="{86066BF7-E704-4465-BB18-92651680D9B8}" presName="parentLeftMargin" presStyleLbl="node1" presStyleIdx="0" presStyleCnt="1"/>
      <dgm:spPr/>
      <dgm:t>
        <a:bodyPr/>
        <a:lstStyle/>
        <a:p>
          <a:endParaRPr lang="en-US"/>
        </a:p>
      </dgm:t>
    </dgm:pt>
    <dgm:pt modelId="{A7956712-0BE7-431E-91AC-D459628CF93D}" type="pres">
      <dgm:prSet presAssocID="{86066BF7-E704-4465-BB18-92651680D9B8}" presName="parentText" presStyleLbl="node1" presStyleIdx="0" presStyleCnt="1">
        <dgm:presLayoutVars>
          <dgm:chMax val="0"/>
          <dgm:bulletEnabled val="1"/>
        </dgm:presLayoutVars>
      </dgm:prSet>
      <dgm:spPr/>
      <dgm:t>
        <a:bodyPr/>
        <a:lstStyle/>
        <a:p>
          <a:endParaRPr lang="en-US"/>
        </a:p>
      </dgm:t>
    </dgm:pt>
    <dgm:pt modelId="{3B51336D-AACD-42F1-B1EE-766C71F4AD72}" type="pres">
      <dgm:prSet presAssocID="{86066BF7-E704-4465-BB18-92651680D9B8}" presName="negativeSpace" presStyleCnt="0"/>
      <dgm:spPr/>
    </dgm:pt>
    <dgm:pt modelId="{729A514B-4C0F-4AB9-9697-DC3FC0F49326}" type="pres">
      <dgm:prSet presAssocID="{86066BF7-E704-4465-BB18-92651680D9B8}" presName="childText" presStyleLbl="conFgAcc1" presStyleIdx="0" presStyleCnt="1">
        <dgm:presLayoutVars>
          <dgm:bulletEnabled val="1"/>
        </dgm:presLayoutVars>
      </dgm:prSet>
      <dgm:spPr>
        <a:prstGeom prst="flowChartDocument">
          <a:avLst/>
        </a:prstGeom>
      </dgm:spPr>
      <dgm:t>
        <a:bodyPr/>
        <a:lstStyle/>
        <a:p>
          <a:endParaRPr lang="en-US"/>
        </a:p>
      </dgm:t>
    </dgm:pt>
  </dgm:ptLst>
  <dgm:cxnLst>
    <dgm:cxn modelId="{AC37A6DC-9890-47D0-9428-865DB034569D}" type="presOf" srcId="{9AFBE1E7-CAC2-4F9D-BB7E-D68DF852A1B1}" destId="{729A514B-4C0F-4AB9-9697-DC3FC0F49326}" srcOrd="0" destOrd="1" presId="urn:microsoft.com/office/officeart/2005/8/layout/list1"/>
    <dgm:cxn modelId="{0C823142-EFDA-4259-B284-1AF0EF58D823}" srcId="{90D6EA14-0021-4C72-9046-A02D1BB88A08}" destId="{86066BF7-E704-4465-BB18-92651680D9B8}" srcOrd="0" destOrd="0" parTransId="{F12C7617-C84B-4881-B907-F91B4FDF98B6}" sibTransId="{48278B40-CC98-48B2-90D9-1F74C1F22100}"/>
    <dgm:cxn modelId="{88800BE9-1417-4B92-AF37-144C04C8BD73}" srcId="{86066BF7-E704-4465-BB18-92651680D9B8}" destId="{0B932010-ECDF-43DA-8B4B-673DFEC29AFC}" srcOrd="2" destOrd="0" parTransId="{54B7C314-2775-421C-8EAF-C07DBAD3D9AC}" sibTransId="{0D3CC22D-C198-466B-92FC-18814F9A525B}"/>
    <dgm:cxn modelId="{74A1680F-2713-4DA9-9539-AD73ED324A0E}" type="presOf" srcId="{0B932010-ECDF-43DA-8B4B-673DFEC29AFC}" destId="{729A514B-4C0F-4AB9-9697-DC3FC0F49326}" srcOrd="0" destOrd="2" presId="urn:microsoft.com/office/officeart/2005/8/layout/list1"/>
    <dgm:cxn modelId="{329042D5-C8C9-49DD-B393-1AF587D56F9C}" type="presOf" srcId="{77384705-EA08-4E3B-934F-1526D7E7E3DF}" destId="{729A514B-4C0F-4AB9-9697-DC3FC0F49326}" srcOrd="0" destOrd="0" presId="urn:microsoft.com/office/officeart/2005/8/layout/list1"/>
    <dgm:cxn modelId="{8DAE3737-0C6B-43D0-AEBE-C8D07B43674F}" type="presOf" srcId="{86066BF7-E704-4465-BB18-92651680D9B8}" destId="{A7956712-0BE7-431E-91AC-D459628CF93D}" srcOrd="1" destOrd="0" presId="urn:microsoft.com/office/officeart/2005/8/layout/list1"/>
    <dgm:cxn modelId="{5312E6E2-C76D-4731-93C3-90585B0CC778}" type="presOf" srcId="{86066BF7-E704-4465-BB18-92651680D9B8}" destId="{9A9249ED-1602-4C53-B0C1-031BB21E9FD7}" srcOrd="0" destOrd="0" presId="urn:microsoft.com/office/officeart/2005/8/layout/list1"/>
    <dgm:cxn modelId="{EEDEAFF8-6DA5-47C0-BB17-920CFDE9D9D0}" srcId="{86066BF7-E704-4465-BB18-92651680D9B8}" destId="{9AFBE1E7-CAC2-4F9D-BB7E-D68DF852A1B1}" srcOrd="1" destOrd="0" parTransId="{CE60779E-AEA1-4BE2-AEE0-177709F45EAB}" sibTransId="{6B4B31D5-D70F-48AF-B1E1-35F09019BCB2}"/>
    <dgm:cxn modelId="{E99D595E-B4C0-4AF4-94BF-5DF624E3B922}" srcId="{86066BF7-E704-4465-BB18-92651680D9B8}" destId="{77384705-EA08-4E3B-934F-1526D7E7E3DF}" srcOrd="0" destOrd="0" parTransId="{70F495AA-8E52-4D1C-8749-5A3C6D914A78}" sibTransId="{90ADA1EC-01AB-4B53-9CB8-93F473194144}"/>
    <dgm:cxn modelId="{23D3F595-D5ED-4757-972D-EBAEFBB87C9C}" type="presOf" srcId="{90D6EA14-0021-4C72-9046-A02D1BB88A08}" destId="{C4EDCA4C-175A-419F-B7C5-02CE63216297}" srcOrd="0" destOrd="0" presId="urn:microsoft.com/office/officeart/2005/8/layout/list1"/>
    <dgm:cxn modelId="{D5B1ED7B-6EEF-4C50-B402-0E4F160E9A20}" type="presParOf" srcId="{C4EDCA4C-175A-419F-B7C5-02CE63216297}" destId="{C551EAD7-6CE8-4196-A2F8-8BC926429138}" srcOrd="0" destOrd="0" presId="urn:microsoft.com/office/officeart/2005/8/layout/list1"/>
    <dgm:cxn modelId="{9451DC52-C519-4DF7-B0D4-39D53C0BE858}" type="presParOf" srcId="{C551EAD7-6CE8-4196-A2F8-8BC926429138}" destId="{9A9249ED-1602-4C53-B0C1-031BB21E9FD7}" srcOrd="0" destOrd="0" presId="urn:microsoft.com/office/officeart/2005/8/layout/list1"/>
    <dgm:cxn modelId="{EEF06F11-2721-4749-863D-16DB4CE639A5}" type="presParOf" srcId="{C551EAD7-6CE8-4196-A2F8-8BC926429138}" destId="{A7956712-0BE7-431E-91AC-D459628CF93D}" srcOrd="1" destOrd="0" presId="urn:microsoft.com/office/officeart/2005/8/layout/list1"/>
    <dgm:cxn modelId="{EDF8B7E9-AFD0-4BB6-BC02-E227B57AC69F}" type="presParOf" srcId="{C4EDCA4C-175A-419F-B7C5-02CE63216297}" destId="{3B51336D-AACD-42F1-B1EE-766C71F4AD72}" srcOrd="1" destOrd="0" presId="urn:microsoft.com/office/officeart/2005/8/layout/list1"/>
    <dgm:cxn modelId="{DDB8564C-F25D-4FCB-9F80-F82B0DEFD0A5}" type="presParOf" srcId="{C4EDCA4C-175A-419F-B7C5-02CE63216297}" destId="{729A514B-4C0F-4AB9-9697-DC3FC0F49326}"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9AABCE96-EDA1-4EFA-AD6C-8454D01529F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C7D30E6-D825-408A-BD18-FE0B017F2217}">
      <dgm:prSet/>
      <dgm:spPr/>
      <dgm:t>
        <a:bodyPr/>
        <a:lstStyle/>
        <a:p>
          <a:pPr algn="ctr" rtl="1"/>
          <a:r>
            <a:rPr lang="fa-IR" dirty="0" smtClean="0">
              <a:cs typeface="B Titr" pitchFamily="2" charset="-78"/>
            </a:rPr>
            <a:t>سهم آورده</a:t>
          </a:r>
          <a:endParaRPr lang="en-US" dirty="0">
            <a:cs typeface="B Titr" pitchFamily="2" charset="-78"/>
          </a:endParaRPr>
        </a:p>
      </dgm:t>
    </dgm:pt>
    <dgm:pt modelId="{4EE317EF-1937-4709-A6EE-3984BD9C27C9}" type="parTrans" cxnId="{D0AC5028-8D80-481B-AF2F-E8F95D6FD99F}">
      <dgm:prSet/>
      <dgm:spPr/>
      <dgm:t>
        <a:bodyPr/>
        <a:lstStyle/>
        <a:p>
          <a:endParaRPr lang="en-US"/>
        </a:p>
      </dgm:t>
    </dgm:pt>
    <dgm:pt modelId="{DF44AB7D-9689-40E1-B64E-363686ECB0D4}" type="sibTrans" cxnId="{D0AC5028-8D80-481B-AF2F-E8F95D6FD99F}">
      <dgm:prSet/>
      <dgm:spPr/>
      <dgm:t>
        <a:bodyPr/>
        <a:lstStyle/>
        <a:p>
          <a:endParaRPr lang="en-US"/>
        </a:p>
      </dgm:t>
    </dgm:pt>
    <dgm:pt modelId="{63CC1153-698E-4143-8D70-A7036BCAE109}">
      <dgm:prSet/>
      <dgm:spPr/>
      <dgm:t>
        <a:bodyPr/>
        <a:lstStyle/>
        <a:p>
          <a:pPr algn="justLow" rtl="1"/>
          <a:r>
            <a:rPr lang="fa-IR" dirty="0" smtClean="0">
              <a:cs typeface="B Zar" pitchFamily="2" charset="-78"/>
            </a:rPr>
            <a:t>سهم آوردة متقاضي اعم از حقيقي و حقوقي معادل 25% کل هزينة ريالي و ارزي طرح (برمبناي ارزيابي فني، اقتصادي بانک عامل) خواهد بود.</a:t>
          </a:r>
          <a:endParaRPr lang="en-US" dirty="0">
            <a:cs typeface="B Zar" pitchFamily="2" charset="-78"/>
          </a:endParaRPr>
        </a:p>
      </dgm:t>
    </dgm:pt>
    <dgm:pt modelId="{D81CC812-3E69-483B-870E-CDEF934DAD18}" type="parTrans" cxnId="{2AF8C3EE-FC1F-4979-82F0-F5B99CA012EA}">
      <dgm:prSet/>
      <dgm:spPr/>
      <dgm:t>
        <a:bodyPr/>
        <a:lstStyle/>
        <a:p>
          <a:endParaRPr lang="en-US"/>
        </a:p>
      </dgm:t>
    </dgm:pt>
    <dgm:pt modelId="{C5E8C6BF-D3CF-4AED-A2F2-062FBCAAEF8A}" type="sibTrans" cxnId="{2AF8C3EE-FC1F-4979-82F0-F5B99CA012EA}">
      <dgm:prSet/>
      <dgm:spPr/>
      <dgm:t>
        <a:bodyPr/>
        <a:lstStyle/>
        <a:p>
          <a:endParaRPr lang="en-US"/>
        </a:p>
      </dgm:t>
    </dgm:pt>
    <dgm:pt modelId="{31A73AB4-20AD-4AE1-AE39-63FC88AA81F2}">
      <dgm:prSet/>
      <dgm:spPr/>
      <dgm:t>
        <a:bodyPr/>
        <a:lstStyle/>
        <a:p>
          <a:pPr algn="justLow" rtl="1"/>
          <a:r>
            <a:rPr lang="fa-IR" dirty="0" smtClean="0">
              <a:cs typeface="B Zar" pitchFamily="2" charset="-78"/>
            </a:rPr>
            <a:t>سهم آورده در مناطق کمتر توسعه‌يافته برابر 15%</a:t>
          </a:r>
          <a:endParaRPr lang="en-US" dirty="0">
            <a:cs typeface="B Zar" pitchFamily="2" charset="-78"/>
          </a:endParaRPr>
        </a:p>
      </dgm:t>
    </dgm:pt>
    <dgm:pt modelId="{042B0F96-314E-4D5D-9FA9-C95EF6622AD1}" type="parTrans" cxnId="{55BED259-58D1-4867-9ABD-AB24E3A60A6C}">
      <dgm:prSet/>
      <dgm:spPr/>
      <dgm:t>
        <a:bodyPr/>
        <a:lstStyle/>
        <a:p>
          <a:endParaRPr lang="en-US"/>
        </a:p>
      </dgm:t>
    </dgm:pt>
    <dgm:pt modelId="{FFD5F4C3-6AB5-4BED-8B4E-C1ED44914725}" type="sibTrans" cxnId="{55BED259-58D1-4867-9ABD-AB24E3A60A6C}">
      <dgm:prSet/>
      <dgm:spPr/>
      <dgm:t>
        <a:bodyPr/>
        <a:lstStyle/>
        <a:p>
          <a:endParaRPr lang="en-US"/>
        </a:p>
      </dgm:t>
    </dgm:pt>
    <dgm:pt modelId="{74E58676-F400-40A3-8311-5E22ABD3375F}">
      <dgm:prSet/>
      <dgm:spPr/>
      <dgm:t>
        <a:bodyPr/>
        <a:lstStyle/>
        <a:p>
          <a:pPr algn="justLow" rtl="1"/>
          <a:r>
            <a:rPr lang="fa-IR" dirty="0" smtClean="0">
              <a:cs typeface="B Zar" pitchFamily="2" charset="-78"/>
            </a:rPr>
            <a:t>سرمايه‌گذاري مشترک خارجي و طرف ايراني 30%</a:t>
          </a:r>
          <a:endParaRPr lang="en-US" dirty="0">
            <a:cs typeface="B Zar" pitchFamily="2" charset="-78"/>
          </a:endParaRPr>
        </a:p>
      </dgm:t>
    </dgm:pt>
    <dgm:pt modelId="{7823C139-793A-4766-9F3C-B0A21283C410}" type="parTrans" cxnId="{CD65D0B4-31D0-4A68-B373-D00EC0057993}">
      <dgm:prSet/>
      <dgm:spPr/>
      <dgm:t>
        <a:bodyPr/>
        <a:lstStyle/>
        <a:p>
          <a:endParaRPr lang="en-US"/>
        </a:p>
      </dgm:t>
    </dgm:pt>
    <dgm:pt modelId="{C450D8F3-5C2D-43B4-8B6E-868A7D14AB16}" type="sibTrans" cxnId="{CD65D0B4-31D0-4A68-B373-D00EC0057993}">
      <dgm:prSet/>
      <dgm:spPr/>
      <dgm:t>
        <a:bodyPr/>
        <a:lstStyle/>
        <a:p>
          <a:endParaRPr lang="en-US"/>
        </a:p>
      </dgm:t>
    </dgm:pt>
    <dgm:pt modelId="{A55E14BE-5A3F-4A23-9716-64565A620731}">
      <dgm:prSet/>
      <dgm:spPr/>
      <dgm:t>
        <a:bodyPr/>
        <a:lstStyle/>
        <a:p>
          <a:pPr algn="justLow" rtl="1"/>
          <a:r>
            <a:rPr lang="fa-IR" dirty="0" smtClean="0">
              <a:cs typeface="B Zar" pitchFamily="2" charset="-78"/>
            </a:rPr>
            <a:t>در بخش‌هاي تعاوني و کشاورزي و آب معادل حداقل 20%</a:t>
          </a:r>
          <a:endParaRPr lang="en-US" dirty="0">
            <a:cs typeface="B Zar" pitchFamily="2" charset="-78"/>
          </a:endParaRPr>
        </a:p>
      </dgm:t>
    </dgm:pt>
    <dgm:pt modelId="{21AEA7D8-7322-429C-80CE-640C1CFA9E02}" type="parTrans" cxnId="{73EDFE32-F565-4332-939F-AF373708BF64}">
      <dgm:prSet/>
      <dgm:spPr/>
      <dgm:t>
        <a:bodyPr/>
        <a:lstStyle/>
        <a:p>
          <a:endParaRPr lang="en-US"/>
        </a:p>
      </dgm:t>
    </dgm:pt>
    <dgm:pt modelId="{E18816AE-A212-432D-AD56-9887390DC0C5}" type="sibTrans" cxnId="{73EDFE32-F565-4332-939F-AF373708BF64}">
      <dgm:prSet/>
      <dgm:spPr/>
      <dgm:t>
        <a:bodyPr/>
        <a:lstStyle/>
        <a:p>
          <a:endParaRPr lang="en-US"/>
        </a:p>
      </dgm:t>
    </dgm:pt>
    <dgm:pt modelId="{39F8783A-6CF7-46CC-8A7B-9DFD05EC04E2}" type="pres">
      <dgm:prSet presAssocID="{9AABCE96-EDA1-4EFA-AD6C-8454D01529F1}" presName="linear" presStyleCnt="0">
        <dgm:presLayoutVars>
          <dgm:dir/>
          <dgm:animLvl val="lvl"/>
          <dgm:resizeHandles val="exact"/>
        </dgm:presLayoutVars>
      </dgm:prSet>
      <dgm:spPr/>
      <dgm:t>
        <a:bodyPr/>
        <a:lstStyle/>
        <a:p>
          <a:endParaRPr lang="en-US"/>
        </a:p>
      </dgm:t>
    </dgm:pt>
    <dgm:pt modelId="{86EE78A9-B7CD-48B7-AFBB-8B8A7ACEF01F}" type="pres">
      <dgm:prSet presAssocID="{FC7D30E6-D825-408A-BD18-FE0B017F2217}" presName="parentLin" presStyleCnt="0"/>
      <dgm:spPr/>
    </dgm:pt>
    <dgm:pt modelId="{36899ECB-7445-4D97-A9EB-3F34ADFB9E41}" type="pres">
      <dgm:prSet presAssocID="{FC7D30E6-D825-408A-BD18-FE0B017F2217}" presName="parentLeftMargin" presStyleLbl="node1" presStyleIdx="0" presStyleCnt="1"/>
      <dgm:spPr/>
      <dgm:t>
        <a:bodyPr/>
        <a:lstStyle/>
        <a:p>
          <a:endParaRPr lang="en-US"/>
        </a:p>
      </dgm:t>
    </dgm:pt>
    <dgm:pt modelId="{BDFF00B3-D223-4D95-8127-D18E95F04629}" type="pres">
      <dgm:prSet presAssocID="{FC7D30E6-D825-408A-BD18-FE0B017F2217}" presName="parentText" presStyleLbl="node1" presStyleIdx="0" presStyleCnt="1">
        <dgm:presLayoutVars>
          <dgm:chMax val="0"/>
          <dgm:bulletEnabled val="1"/>
        </dgm:presLayoutVars>
      </dgm:prSet>
      <dgm:spPr/>
      <dgm:t>
        <a:bodyPr/>
        <a:lstStyle/>
        <a:p>
          <a:endParaRPr lang="en-US"/>
        </a:p>
      </dgm:t>
    </dgm:pt>
    <dgm:pt modelId="{65FDFCB8-5F8C-4B4F-9411-06E449A48279}" type="pres">
      <dgm:prSet presAssocID="{FC7D30E6-D825-408A-BD18-FE0B017F2217}" presName="negativeSpace" presStyleCnt="0"/>
      <dgm:spPr/>
    </dgm:pt>
    <dgm:pt modelId="{9A6DC7AB-BC8D-488D-9643-7CB3CAC7961A}" type="pres">
      <dgm:prSet presAssocID="{FC7D30E6-D825-408A-BD18-FE0B017F2217}" presName="childText" presStyleLbl="conFgAcc1" presStyleIdx="0" presStyleCnt="1">
        <dgm:presLayoutVars>
          <dgm:bulletEnabled val="1"/>
        </dgm:presLayoutVars>
      </dgm:prSet>
      <dgm:spPr/>
      <dgm:t>
        <a:bodyPr/>
        <a:lstStyle/>
        <a:p>
          <a:endParaRPr lang="en-US"/>
        </a:p>
      </dgm:t>
    </dgm:pt>
  </dgm:ptLst>
  <dgm:cxnLst>
    <dgm:cxn modelId="{73EDFE32-F565-4332-939F-AF373708BF64}" srcId="{FC7D30E6-D825-408A-BD18-FE0B017F2217}" destId="{A55E14BE-5A3F-4A23-9716-64565A620731}" srcOrd="3" destOrd="0" parTransId="{21AEA7D8-7322-429C-80CE-640C1CFA9E02}" sibTransId="{E18816AE-A212-432D-AD56-9887390DC0C5}"/>
    <dgm:cxn modelId="{306F8FB9-CB27-4F15-8043-2ABFC245CFA5}" type="presOf" srcId="{31A73AB4-20AD-4AE1-AE39-63FC88AA81F2}" destId="{9A6DC7AB-BC8D-488D-9643-7CB3CAC7961A}" srcOrd="0" destOrd="1" presId="urn:microsoft.com/office/officeart/2005/8/layout/list1"/>
    <dgm:cxn modelId="{4F57C654-440F-42EE-B6BD-86F7E15F2CD1}" type="presOf" srcId="{9AABCE96-EDA1-4EFA-AD6C-8454D01529F1}" destId="{39F8783A-6CF7-46CC-8A7B-9DFD05EC04E2}" srcOrd="0" destOrd="0" presId="urn:microsoft.com/office/officeart/2005/8/layout/list1"/>
    <dgm:cxn modelId="{55BED259-58D1-4867-9ABD-AB24E3A60A6C}" srcId="{FC7D30E6-D825-408A-BD18-FE0B017F2217}" destId="{31A73AB4-20AD-4AE1-AE39-63FC88AA81F2}" srcOrd="1" destOrd="0" parTransId="{042B0F96-314E-4D5D-9FA9-C95EF6622AD1}" sibTransId="{FFD5F4C3-6AB5-4BED-8B4E-C1ED44914725}"/>
    <dgm:cxn modelId="{E2F20EEC-19B3-4641-967C-C46757FB35BB}" type="presOf" srcId="{74E58676-F400-40A3-8311-5E22ABD3375F}" destId="{9A6DC7AB-BC8D-488D-9643-7CB3CAC7961A}" srcOrd="0" destOrd="2" presId="urn:microsoft.com/office/officeart/2005/8/layout/list1"/>
    <dgm:cxn modelId="{1FCCB1E9-CB5B-420E-80C1-701A1E4A7A7F}" type="presOf" srcId="{63CC1153-698E-4143-8D70-A7036BCAE109}" destId="{9A6DC7AB-BC8D-488D-9643-7CB3CAC7961A}" srcOrd="0" destOrd="0" presId="urn:microsoft.com/office/officeart/2005/8/layout/list1"/>
    <dgm:cxn modelId="{D0AC5028-8D80-481B-AF2F-E8F95D6FD99F}" srcId="{9AABCE96-EDA1-4EFA-AD6C-8454D01529F1}" destId="{FC7D30E6-D825-408A-BD18-FE0B017F2217}" srcOrd="0" destOrd="0" parTransId="{4EE317EF-1937-4709-A6EE-3984BD9C27C9}" sibTransId="{DF44AB7D-9689-40E1-B64E-363686ECB0D4}"/>
    <dgm:cxn modelId="{5757B736-CDAE-480A-9150-838C1E2800F2}" type="presOf" srcId="{A55E14BE-5A3F-4A23-9716-64565A620731}" destId="{9A6DC7AB-BC8D-488D-9643-7CB3CAC7961A}" srcOrd="0" destOrd="3" presId="urn:microsoft.com/office/officeart/2005/8/layout/list1"/>
    <dgm:cxn modelId="{2AF8C3EE-FC1F-4979-82F0-F5B99CA012EA}" srcId="{FC7D30E6-D825-408A-BD18-FE0B017F2217}" destId="{63CC1153-698E-4143-8D70-A7036BCAE109}" srcOrd="0" destOrd="0" parTransId="{D81CC812-3E69-483B-870E-CDEF934DAD18}" sibTransId="{C5E8C6BF-D3CF-4AED-A2F2-062FBCAAEF8A}"/>
    <dgm:cxn modelId="{CD65D0B4-31D0-4A68-B373-D00EC0057993}" srcId="{FC7D30E6-D825-408A-BD18-FE0B017F2217}" destId="{74E58676-F400-40A3-8311-5E22ABD3375F}" srcOrd="2" destOrd="0" parTransId="{7823C139-793A-4766-9F3C-B0A21283C410}" sibTransId="{C450D8F3-5C2D-43B4-8B6E-868A7D14AB16}"/>
    <dgm:cxn modelId="{9DC88BD3-8FE1-4A56-B7C9-01D1AC7AE8DA}" type="presOf" srcId="{FC7D30E6-D825-408A-BD18-FE0B017F2217}" destId="{BDFF00B3-D223-4D95-8127-D18E95F04629}" srcOrd="1" destOrd="0" presId="urn:microsoft.com/office/officeart/2005/8/layout/list1"/>
    <dgm:cxn modelId="{57E2BBA0-1CA7-415F-A4BB-137FECE7ABB9}" type="presOf" srcId="{FC7D30E6-D825-408A-BD18-FE0B017F2217}" destId="{36899ECB-7445-4D97-A9EB-3F34ADFB9E41}" srcOrd="0" destOrd="0" presId="urn:microsoft.com/office/officeart/2005/8/layout/list1"/>
    <dgm:cxn modelId="{C14A21B1-8134-47FA-9A64-C20CFC1CB9AD}" type="presParOf" srcId="{39F8783A-6CF7-46CC-8A7B-9DFD05EC04E2}" destId="{86EE78A9-B7CD-48B7-AFBB-8B8A7ACEF01F}" srcOrd="0" destOrd="0" presId="urn:microsoft.com/office/officeart/2005/8/layout/list1"/>
    <dgm:cxn modelId="{E7EE5CD9-6538-433B-A219-5F8214D87D18}" type="presParOf" srcId="{86EE78A9-B7CD-48B7-AFBB-8B8A7ACEF01F}" destId="{36899ECB-7445-4D97-A9EB-3F34ADFB9E41}" srcOrd="0" destOrd="0" presId="urn:microsoft.com/office/officeart/2005/8/layout/list1"/>
    <dgm:cxn modelId="{C09F1201-53B2-4066-BF1F-7474C3F9069A}" type="presParOf" srcId="{86EE78A9-B7CD-48B7-AFBB-8B8A7ACEF01F}" destId="{BDFF00B3-D223-4D95-8127-D18E95F04629}" srcOrd="1" destOrd="0" presId="urn:microsoft.com/office/officeart/2005/8/layout/list1"/>
    <dgm:cxn modelId="{D365FBD8-952C-4478-B4DB-2E386C5A49F0}" type="presParOf" srcId="{39F8783A-6CF7-46CC-8A7B-9DFD05EC04E2}" destId="{65FDFCB8-5F8C-4B4F-9411-06E449A48279}" srcOrd="1" destOrd="0" presId="urn:microsoft.com/office/officeart/2005/8/layout/list1"/>
    <dgm:cxn modelId="{3B5468A2-F9B7-4DEE-90C1-741696E33DAC}" type="presParOf" srcId="{39F8783A-6CF7-46CC-8A7B-9DFD05EC04E2}" destId="{9A6DC7AB-BC8D-488D-9643-7CB3CAC7961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9AABCE96-EDA1-4EFA-AD6C-8454D01529F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C7D30E6-D825-408A-BD18-FE0B017F2217}">
      <dgm:prSet/>
      <dgm:spPr/>
      <dgm:t>
        <a:bodyPr/>
        <a:lstStyle/>
        <a:p>
          <a:pPr algn="ctr" rtl="1"/>
          <a:r>
            <a:rPr lang="fa-IR" dirty="0" smtClean="0">
              <a:cs typeface="B Titr" pitchFamily="2" charset="-78"/>
            </a:rPr>
            <a:t>نرخ بازدة مورد انتظار</a:t>
          </a:r>
          <a:endParaRPr lang="en-US" dirty="0">
            <a:cs typeface="B Titr" pitchFamily="2" charset="-78"/>
          </a:endParaRPr>
        </a:p>
      </dgm:t>
    </dgm:pt>
    <dgm:pt modelId="{4EE317EF-1937-4709-A6EE-3984BD9C27C9}" type="parTrans" cxnId="{D0AC5028-8D80-481B-AF2F-E8F95D6FD99F}">
      <dgm:prSet/>
      <dgm:spPr/>
      <dgm:t>
        <a:bodyPr/>
        <a:lstStyle/>
        <a:p>
          <a:endParaRPr lang="en-US"/>
        </a:p>
      </dgm:t>
    </dgm:pt>
    <dgm:pt modelId="{DF44AB7D-9689-40E1-B64E-363686ECB0D4}" type="sibTrans" cxnId="{D0AC5028-8D80-481B-AF2F-E8F95D6FD99F}">
      <dgm:prSet/>
      <dgm:spPr/>
      <dgm:t>
        <a:bodyPr/>
        <a:lstStyle/>
        <a:p>
          <a:endParaRPr lang="en-US"/>
        </a:p>
      </dgm:t>
    </dgm:pt>
    <dgm:pt modelId="{63CC1153-698E-4143-8D70-A7036BCAE109}">
      <dgm:prSet/>
      <dgm:spPr/>
      <dgm:t>
        <a:bodyPr/>
        <a:lstStyle/>
        <a:p>
          <a:pPr algn="justLow" rtl="1"/>
          <a:r>
            <a:rPr lang="fa-IR" dirty="0" smtClean="0">
              <a:cs typeface="B Zar" pitchFamily="2" charset="-78"/>
            </a:rPr>
            <a:t>حداقل نرخ بازدة مورد انتظار از منابع صندوق معادل ميانگين نرخ بازدة سپرده‌هاي بانک در بازاهاي خارجي است که سالانه از طريق بانک به هيأت عامل ابلاغ خواهد شد.</a:t>
          </a:r>
          <a:endParaRPr lang="en-US" dirty="0">
            <a:cs typeface="B Zar" pitchFamily="2" charset="-78"/>
          </a:endParaRPr>
        </a:p>
      </dgm:t>
    </dgm:pt>
    <dgm:pt modelId="{D81CC812-3E69-483B-870E-CDEF934DAD18}" type="parTrans" cxnId="{2AF8C3EE-FC1F-4979-82F0-F5B99CA012EA}">
      <dgm:prSet/>
      <dgm:spPr/>
      <dgm:t>
        <a:bodyPr/>
        <a:lstStyle/>
        <a:p>
          <a:endParaRPr lang="en-US"/>
        </a:p>
      </dgm:t>
    </dgm:pt>
    <dgm:pt modelId="{C5E8C6BF-D3CF-4AED-A2F2-062FBCAAEF8A}" type="sibTrans" cxnId="{2AF8C3EE-FC1F-4979-82F0-F5B99CA012EA}">
      <dgm:prSet/>
      <dgm:spPr/>
      <dgm:t>
        <a:bodyPr/>
        <a:lstStyle/>
        <a:p>
          <a:endParaRPr lang="en-US"/>
        </a:p>
      </dgm:t>
    </dgm:pt>
    <dgm:pt modelId="{37AA2C20-34B1-4052-A157-C2E1BE6C50F5}">
      <dgm:prSet/>
      <dgm:spPr/>
      <dgm:t>
        <a:bodyPr/>
        <a:lstStyle/>
        <a:p>
          <a:pPr algn="justLow" rtl="1"/>
          <a:r>
            <a:rPr lang="fa-IR" dirty="0" smtClean="0">
              <a:cs typeface="B Zar" pitchFamily="2" charset="-78"/>
            </a:rPr>
            <a:t>اين نرخ براي بخش کشاورزي حداقل 5% و ساير زيربخش‌ها حداقل معادل 10% خواهد بود.</a:t>
          </a:r>
          <a:endParaRPr lang="en-US" dirty="0">
            <a:cs typeface="B Zar" pitchFamily="2" charset="-78"/>
          </a:endParaRPr>
        </a:p>
      </dgm:t>
    </dgm:pt>
    <dgm:pt modelId="{B867E111-0257-4B35-840A-AD6E99034ECB}" type="parTrans" cxnId="{3E7F9E10-CF05-4A62-B05A-0A9C4BE4164B}">
      <dgm:prSet/>
      <dgm:spPr/>
    </dgm:pt>
    <dgm:pt modelId="{FC91CFE2-7678-45EF-B1C4-6ED264A2112F}" type="sibTrans" cxnId="{3E7F9E10-CF05-4A62-B05A-0A9C4BE4164B}">
      <dgm:prSet/>
      <dgm:spPr/>
    </dgm:pt>
    <dgm:pt modelId="{39F8783A-6CF7-46CC-8A7B-9DFD05EC04E2}" type="pres">
      <dgm:prSet presAssocID="{9AABCE96-EDA1-4EFA-AD6C-8454D01529F1}" presName="linear" presStyleCnt="0">
        <dgm:presLayoutVars>
          <dgm:dir/>
          <dgm:animLvl val="lvl"/>
          <dgm:resizeHandles val="exact"/>
        </dgm:presLayoutVars>
      </dgm:prSet>
      <dgm:spPr/>
      <dgm:t>
        <a:bodyPr/>
        <a:lstStyle/>
        <a:p>
          <a:endParaRPr lang="en-US"/>
        </a:p>
      </dgm:t>
    </dgm:pt>
    <dgm:pt modelId="{86EE78A9-B7CD-48B7-AFBB-8B8A7ACEF01F}" type="pres">
      <dgm:prSet presAssocID="{FC7D30E6-D825-408A-BD18-FE0B017F2217}" presName="parentLin" presStyleCnt="0"/>
      <dgm:spPr/>
    </dgm:pt>
    <dgm:pt modelId="{36899ECB-7445-4D97-A9EB-3F34ADFB9E41}" type="pres">
      <dgm:prSet presAssocID="{FC7D30E6-D825-408A-BD18-FE0B017F2217}" presName="parentLeftMargin" presStyleLbl="node1" presStyleIdx="0" presStyleCnt="1"/>
      <dgm:spPr/>
      <dgm:t>
        <a:bodyPr/>
        <a:lstStyle/>
        <a:p>
          <a:endParaRPr lang="en-US"/>
        </a:p>
      </dgm:t>
    </dgm:pt>
    <dgm:pt modelId="{BDFF00B3-D223-4D95-8127-D18E95F04629}" type="pres">
      <dgm:prSet presAssocID="{FC7D30E6-D825-408A-BD18-FE0B017F2217}" presName="parentText" presStyleLbl="node1" presStyleIdx="0" presStyleCnt="1">
        <dgm:presLayoutVars>
          <dgm:chMax val="0"/>
          <dgm:bulletEnabled val="1"/>
        </dgm:presLayoutVars>
      </dgm:prSet>
      <dgm:spPr/>
      <dgm:t>
        <a:bodyPr/>
        <a:lstStyle/>
        <a:p>
          <a:endParaRPr lang="en-US"/>
        </a:p>
      </dgm:t>
    </dgm:pt>
    <dgm:pt modelId="{65FDFCB8-5F8C-4B4F-9411-06E449A48279}" type="pres">
      <dgm:prSet presAssocID="{FC7D30E6-D825-408A-BD18-FE0B017F2217}" presName="negativeSpace" presStyleCnt="0"/>
      <dgm:spPr/>
    </dgm:pt>
    <dgm:pt modelId="{9A6DC7AB-BC8D-488D-9643-7CB3CAC7961A}" type="pres">
      <dgm:prSet presAssocID="{FC7D30E6-D825-408A-BD18-FE0B017F2217}" presName="childText" presStyleLbl="conFgAcc1" presStyleIdx="0" presStyleCnt="1">
        <dgm:presLayoutVars>
          <dgm:bulletEnabled val="1"/>
        </dgm:presLayoutVars>
      </dgm:prSet>
      <dgm:spPr/>
      <dgm:t>
        <a:bodyPr/>
        <a:lstStyle/>
        <a:p>
          <a:endParaRPr lang="en-US"/>
        </a:p>
      </dgm:t>
    </dgm:pt>
  </dgm:ptLst>
  <dgm:cxnLst>
    <dgm:cxn modelId="{C9A2E41E-1620-44DD-BF35-93FD8018AE8F}" type="presOf" srcId="{FC7D30E6-D825-408A-BD18-FE0B017F2217}" destId="{36899ECB-7445-4D97-A9EB-3F34ADFB9E41}" srcOrd="0" destOrd="0" presId="urn:microsoft.com/office/officeart/2005/8/layout/list1"/>
    <dgm:cxn modelId="{E21307B1-0320-4653-89B4-145092DDC6D4}" type="presOf" srcId="{9AABCE96-EDA1-4EFA-AD6C-8454D01529F1}" destId="{39F8783A-6CF7-46CC-8A7B-9DFD05EC04E2}" srcOrd="0" destOrd="0" presId="urn:microsoft.com/office/officeart/2005/8/layout/list1"/>
    <dgm:cxn modelId="{D0AC5028-8D80-481B-AF2F-E8F95D6FD99F}" srcId="{9AABCE96-EDA1-4EFA-AD6C-8454D01529F1}" destId="{FC7D30E6-D825-408A-BD18-FE0B017F2217}" srcOrd="0" destOrd="0" parTransId="{4EE317EF-1937-4709-A6EE-3984BD9C27C9}" sibTransId="{DF44AB7D-9689-40E1-B64E-363686ECB0D4}"/>
    <dgm:cxn modelId="{2AF8C3EE-FC1F-4979-82F0-F5B99CA012EA}" srcId="{FC7D30E6-D825-408A-BD18-FE0B017F2217}" destId="{63CC1153-698E-4143-8D70-A7036BCAE109}" srcOrd="0" destOrd="0" parTransId="{D81CC812-3E69-483B-870E-CDEF934DAD18}" sibTransId="{C5E8C6BF-D3CF-4AED-A2F2-062FBCAAEF8A}"/>
    <dgm:cxn modelId="{F8E9DA07-54FE-4396-8436-08D183C6388D}" type="presOf" srcId="{63CC1153-698E-4143-8D70-A7036BCAE109}" destId="{9A6DC7AB-BC8D-488D-9643-7CB3CAC7961A}" srcOrd="0" destOrd="0" presId="urn:microsoft.com/office/officeart/2005/8/layout/list1"/>
    <dgm:cxn modelId="{3E7F9E10-CF05-4A62-B05A-0A9C4BE4164B}" srcId="{FC7D30E6-D825-408A-BD18-FE0B017F2217}" destId="{37AA2C20-34B1-4052-A157-C2E1BE6C50F5}" srcOrd="1" destOrd="0" parTransId="{B867E111-0257-4B35-840A-AD6E99034ECB}" sibTransId="{FC91CFE2-7678-45EF-B1C4-6ED264A2112F}"/>
    <dgm:cxn modelId="{29961FA4-4DBF-4665-9D0D-FC8A7442AEB5}" type="presOf" srcId="{FC7D30E6-D825-408A-BD18-FE0B017F2217}" destId="{BDFF00B3-D223-4D95-8127-D18E95F04629}" srcOrd="1" destOrd="0" presId="urn:microsoft.com/office/officeart/2005/8/layout/list1"/>
    <dgm:cxn modelId="{B3E5A030-F035-4ED5-9D95-8D7265C285FA}" type="presOf" srcId="{37AA2C20-34B1-4052-A157-C2E1BE6C50F5}" destId="{9A6DC7AB-BC8D-488D-9643-7CB3CAC7961A}" srcOrd="0" destOrd="1" presId="urn:microsoft.com/office/officeart/2005/8/layout/list1"/>
    <dgm:cxn modelId="{77E85AE4-D90B-4CD4-95D7-F235BD1D685D}" type="presParOf" srcId="{39F8783A-6CF7-46CC-8A7B-9DFD05EC04E2}" destId="{86EE78A9-B7CD-48B7-AFBB-8B8A7ACEF01F}" srcOrd="0" destOrd="0" presId="urn:microsoft.com/office/officeart/2005/8/layout/list1"/>
    <dgm:cxn modelId="{5D78B887-C5E5-484D-92DB-F563D9EA4B01}" type="presParOf" srcId="{86EE78A9-B7CD-48B7-AFBB-8B8A7ACEF01F}" destId="{36899ECB-7445-4D97-A9EB-3F34ADFB9E41}" srcOrd="0" destOrd="0" presId="urn:microsoft.com/office/officeart/2005/8/layout/list1"/>
    <dgm:cxn modelId="{B37817F6-509F-4E46-BB8F-D10137C49B59}" type="presParOf" srcId="{86EE78A9-B7CD-48B7-AFBB-8B8A7ACEF01F}" destId="{BDFF00B3-D223-4D95-8127-D18E95F04629}" srcOrd="1" destOrd="0" presId="urn:microsoft.com/office/officeart/2005/8/layout/list1"/>
    <dgm:cxn modelId="{20F5F524-EC53-42D9-9C99-423A50191A31}" type="presParOf" srcId="{39F8783A-6CF7-46CC-8A7B-9DFD05EC04E2}" destId="{65FDFCB8-5F8C-4B4F-9411-06E449A48279}" srcOrd="1" destOrd="0" presId="urn:microsoft.com/office/officeart/2005/8/layout/list1"/>
    <dgm:cxn modelId="{84541CE4-7628-44A2-921E-53DE913A8D54}" type="presParOf" srcId="{39F8783A-6CF7-46CC-8A7B-9DFD05EC04E2}" destId="{9A6DC7AB-BC8D-488D-9643-7CB3CAC7961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9373E7-AA58-4F10-9B07-1BAB5A9AFA80}" type="doc">
      <dgm:prSet loTypeId="urn:microsoft.com/office/officeart/2005/8/layout/hList3" loCatId="list" qsTypeId="urn:microsoft.com/office/officeart/2005/8/quickstyle/3d7" qsCatId="3D" csTypeId="urn:microsoft.com/office/officeart/2005/8/colors/accent0_2" csCatId="mainScheme" phldr="1"/>
      <dgm:spPr/>
      <dgm:t>
        <a:bodyPr/>
        <a:lstStyle/>
        <a:p>
          <a:endParaRPr lang="en-US"/>
        </a:p>
      </dgm:t>
    </dgm:pt>
    <dgm:pt modelId="{0AA9FE17-DFAB-44A4-BEF9-707E807999E7}">
      <dgm:prSet custT="1"/>
      <dgm:spPr/>
      <dgm:t>
        <a:bodyPr/>
        <a:lstStyle/>
        <a:p>
          <a:pPr rtl="1"/>
          <a:r>
            <a:rPr lang="fa-IR" sz="3800" dirty="0" smtClean="0">
              <a:cs typeface="B Titr" pitchFamily="2" charset="-78"/>
            </a:rPr>
            <a:t>تأمين مالي</a:t>
          </a:r>
          <a:endParaRPr lang="en-US" sz="3800" dirty="0">
            <a:cs typeface="B Titr" pitchFamily="2" charset="-78"/>
          </a:endParaRPr>
        </a:p>
      </dgm:t>
    </dgm:pt>
    <dgm:pt modelId="{2ABAD34A-9559-415E-8ED6-325189CDAC63}" type="parTrans" cxnId="{0DBCB07D-0B5E-414F-80ED-FAC766F49508}">
      <dgm:prSet/>
      <dgm:spPr/>
      <dgm:t>
        <a:bodyPr/>
        <a:lstStyle/>
        <a:p>
          <a:endParaRPr lang="en-US"/>
        </a:p>
      </dgm:t>
    </dgm:pt>
    <dgm:pt modelId="{2140BB14-9DAE-40A2-99D2-D9DFDE3CEF7C}" type="sibTrans" cxnId="{0DBCB07D-0B5E-414F-80ED-FAC766F49508}">
      <dgm:prSet/>
      <dgm:spPr/>
      <dgm:t>
        <a:bodyPr/>
        <a:lstStyle/>
        <a:p>
          <a:endParaRPr lang="en-US"/>
        </a:p>
      </dgm:t>
    </dgm:pt>
    <dgm:pt modelId="{78B5864F-CEC1-48D0-9BC6-97F59AC9FF33}">
      <dgm:prSet/>
      <dgm:spPr/>
      <dgm:t>
        <a:bodyPr/>
        <a:lstStyle/>
        <a:p>
          <a:pPr rtl="1"/>
          <a:r>
            <a:rPr lang="fa-IR" dirty="0" smtClean="0">
              <a:cs typeface="B Zar" pitchFamily="2" charset="-78"/>
            </a:rPr>
            <a:t>چگونه منابع مالي پروژه‌ها را تأمين کنيم؟</a:t>
          </a:r>
          <a:endParaRPr lang="en-US" dirty="0">
            <a:cs typeface="B Zar" pitchFamily="2" charset="-78"/>
          </a:endParaRPr>
        </a:p>
      </dgm:t>
    </dgm:pt>
    <dgm:pt modelId="{4E24F5FB-50ED-4132-9FDE-A18F5DD5717A}" type="parTrans" cxnId="{F0F5BCF9-66B9-4CD0-8F26-F752E3889DFE}">
      <dgm:prSet/>
      <dgm:spPr/>
      <dgm:t>
        <a:bodyPr/>
        <a:lstStyle/>
        <a:p>
          <a:endParaRPr lang="en-US"/>
        </a:p>
      </dgm:t>
    </dgm:pt>
    <dgm:pt modelId="{DF53B070-BCB6-474B-A796-A2CE4BEA13F2}" type="sibTrans" cxnId="{F0F5BCF9-66B9-4CD0-8F26-F752E3889DFE}">
      <dgm:prSet/>
      <dgm:spPr/>
      <dgm:t>
        <a:bodyPr/>
        <a:lstStyle/>
        <a:p>
          <a:endParaRPr lang="en-US"/>
        </a:p>
      </dgm:t>
    </dgm:pt>
    <dgm:pt modelId="{44897F70-158F-4CFB-8AED-642CCD7E45EA}" type="pres">
      <dgm:prSet presAssocID="{019373E7-AA58-4F10-9B07-1BAB5A9AFA80}" presName="composite" presStyleCnt="0">
        <dgm:presLayoutVars>
          <dgm:chMax val="1"/>
          <dgm:dir/>
          <dgm:resizeHandles val="exact"/>
        </dgm:presLayoutVars>
      </dgm:prSet>
      <dgm:spPr/>
      <dgm:t>
        <a:bodyPr/>
        <a:lstStyle/>
        <a:p>
          <a:endParaRPr lang="en-US"/>
        </a:p>
      </dgm:t>
    </dgm:pt>
    <dgm:pt modelId="{102FAA41-F4F7-4280-B9E1-CE4003F6A819}" type="pres">
      <dgm:prSet presAssocID="{0AA9FE17-DFAB-44A4-BEF9-707E807999E7}" presName="roof" presStyleLbl="dkBgShp" presStyleIdx="0" presStyleCnt="2"/>
      <dgm:spPr/>
      <dgm:t>
        <a:bodyPr/>
        <a:lstStyle/>
        <a:p>
          <a:endParaRPr lang="en-US"/>
        </a:p>
      </dgm:t>
    </dgm:pt>
    <dgm:pt modelId="{36A39014-D158-4146-A49D-3E34833D8D59}" type="pres">
      <dgm:prSet presAssocID="{0AA9FE17-DFAB-44A4-BEF9-707E807999E7}" presName="pillars" presStyleCnt="0"/>
      <dgm:spPr/>
    </dgm:pt>
    <dgm:pt modelId="{94C5DE12-44C6-4527-8793-00690C06E40F}" type="pres">
      <dgm:prSet presAssocID="{0AA9FE17-DFAB-44A4-BEF9-707E807999E7}" presName="pillar1" presStyleLbl="node1" presStyleIdx="0" presStyleCnt="1">
        <dgm:presLayoutVars>
          <dgm:bulletEnabled val="1"/>
        </dgm:presLayoutVars>
      </dgm:prSet>
      <dgm:spPr/>
      <dgm:t>
        <a:bodyPr/>
        <a:lstStyle/>
        <a:p>
          <a:endParaRPr lang="en-US"/>
        </a:p>
      </dgm:t>
    </dgm:pt>
    <dgm:pt modelId="{72511804-E3B1-4E62-B9CC-90ED413B6E80}" type="pres">
      <dgm:prSet presAssocID="{0AA9FE17-DFAB-44A4-BEF9-707E807999E7}" presName="base" presStyleLbl="dkBgShp" presStyleIdx="1" presStyleCnt="2"/>
      <dgm:spPr/>
    </dgm:pt>
  </dgm:ptLst>
  <dgm:cxnLst>
    <dgm:cxn modelId="{0DBCB07D-0B5E-414F-80ED-FAC766F49508}" srcId="{019373E7-AA58-4F10-9B07-1BAB5A9AFA80}" destId="{0AA9FE17-DFAB-44A4-BEF9-707E807999E7}" srcOrd="0" destOrd="0" parTransId="{2ABAD34A-9559-415E-8ED6-325189CDAC63}" sibTransId="{2140BB14-9DAE-40A2-99D2-D9DFDE3CEF7C}"/>
    <dgm:cxn modelId="{C38D8E29-2C0C-41B5-9953-D970619EDD5F}" type="presOf" srcId="{78B5864F-CEC1-48D0-9BC6-97F59AC9FF33}" destId="{94C5DE12-44C6-4527-8793-00690C06E40F}" srcOrd="0" destOrd="0" presId="urn:microsoft.com/office/officeart/2005/8/layout/hList3"/>
    <dgm:cxn modelId="{F0F5BCF9-66B9-4CD0-8F26-F752E3889DFE}" srcId="{0AA9FE17-DFAB-44A4-BEF9-707E807999E7}" destId="{78B5864F-CEC1-48D0-9BC6-97F59AC9FF33}" srcOrd="0" destOrd="0" parTransId="{4E24F5FB-50ED-4132-9FDE-A18F5DD5717A}" sibTransId="{DF53B070-BCB6-474B-A796-A2CE4BEA13F2}"/>
    <dgm:cxn modelId="{BB435843-683F-49EB-9CA7-F0877B5EEBA5}" type="presOf" srcId="{0AA9FE17-DFAB-44A4-BEF9-707E807999E7}" destId="{102FAA41-F4F7-4280-B9E1-CE4003F6A819}" srcOrd="0" destOrd="0" presId="urn:microsoft.com/office/officeart/2005/8/layout/hList3"/>
    <dgm:cxn modelId="{4FC9C1B5-775F-4415-A718-2AB9B4BE2714}" type="presOf" srcId="{019373E7-AA58-4F10-9B07-1BAB5A9AFA80}" destId="{44897F70-158F-4CFB-8AED-642CCD7E45EA}" srcOrd="0" destOrd="0" presId="urn:microsoft.com/office/officeart/2005/8/layout/hList3"/>
    <dgm:cxn modelId="{2E8346EE-A4CF-4F43-AFB0-FEAA177579BC}" type="presParOf" srcId="{44897F70-158F-4CFB-8AED-642CCD7E45EA}" destId="{102FAA41-F4F7-4280-B9E1-CE4003F6A819}" srcOrd="0" destOrd="0" presId="urn:microsoft.com/office/officeart/2005/8/layout/hList3"/>
    <dgm:cxn modelId="{74E37684-D0C3-44FC-9ACE-8ED36C10194F}" type="presParOf" srcId="{44897F70-158F-4CFB-8AED-642CCD7E45EA}" destId="{36A39014-D158-4146-A49D-3E34833D8D59}" srcOrd="1" destOrd="0" presId="urn:microsoft.com/office/officeart/2005/8/layout/hList3"/>
    <dgm:cxn modelId="{3DD17051-6F2B-4B32-B177-0E6B030D7721}" type="presParOf" srcId="{36A39014-D158-4146-A49D-3E34833D8D59}" destId="{94C5DE12-44C6-4527-8793-00690C06E40F}" srcOrd="0" destOrd="0" presId="urn:microsoft.com/office/officeart/2005/8/layout/hList3"/>
    <dgm:cxn modelId="{693EA15D-99EF-4820-A289-E08C236687BC}" type="presParOf" srcId="{44897F70-158F-4CFB-8AED-642CCD7E45EA}" destId="{72511804-E3B1-4E62-B9CC-90ED413B6E8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9AABCE96-EDA1-4EFA-AD6C-8454D01529F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C7D30E6-D825-408A-BD18-FE0B017F2217}">
      <dgm:prSet/>
      <dgm:spPr/>
      <dgm:t>
        <a:bodyPr/>
        <a:lstStyle/>
        <a:p>
          <a:pPr algn="ctr" rtl="1"/>
          <a:r>
            <a:rPr lang="fa-IR" dirty="0" smtClean="0">
              <a:cs typeface="B Titr" pitchFamily="2" charset="-78"/>
            </a:rPr>
            <a:t>مدت تسهيلات</a:t>
          </a:r>
          <a:endParaRPr lang="en-US" dirty="0">
            <a:cs typeface="B Titr" pitchFamily="2" charset="-78"/>
          </a:endParaRPr>
        </a:p>
      </dgm:t>
    </dgm:pt>
    <dgm:pt modelId="{4EE317EF-1937-4709-A6EE-3984BD9C27C9}" type="parTrans" cxnId="{D0AC5028-8D80-481B-AF2F-E8F95D6FD99F}">
      <dgm:prSet/>
      <dgm:spPr/>
      <dgm:t>
        <a:bodyPr/>
        <a:lstStyle/>
        <a:p>
          <a:endParaRPr lang="en-US"/>
        </a:p>
      </dgm:t>
    </dgm:pt>
    <dgm:pt modelId="{DF44AB7D-9689-40E1-B64E-363686ECB0D4}" type="sibTrans" cxnId="{D0AC5028-8D80-481B-AF2F-E8F95D6FD99F}">
      <dgm:prSet/>
      <dgm:spPr/>
      <dgm:t>
        <a:bodyPr/>
        <a:lstStyle/>
        <a:p>
          <a:endParaRPr lang="en-US"/>
        </a:p>
      </dgm:t>
    </dgm:pt>
    <dgm:pt modelId="{63CC1153-698E-4143-8D70-A7036BCAE109}">
      <dgm:prSet/>
      <dgm:spPr/>
      <dgm:t>
        <a:bodyPr/>
        <a:lstStyle/>
        <a:p>
          <a:pPr algn="justLow" rtl="1"/>
          <a:r>
            <a:rPr lang="fa-IR" dirty="0" smtClean="0">
              <a:cs typeface="B Zar" pitchFamily="2" charset="-78"/>
            </a:rPr>
            <a:t>مدت</a:t>
          </a:r>
          <a:r>
            <a:rPr lang="fa-IR" baseline="0" dirty="0" smtClean="0">
              <a:cs typeface="B Zar" pitchFamily="2" charset="-78"/>
            </a:rPr>
            <a:t> زمان لازم براي دورة سرمايه‌گذاري تا بهره‌برداري آزمايشي از طرح‌ها حداکثر 3 سال</a:t>
          </a:r>
          <a:endParaRPr lang="en-US" dirty="0">
            <a:cs typeface="B Zar" pitchFamily="2" charset="-78"/>
          </a:endParaRPr>
        </a:p>
      </dgm:t>
    </dgm:pt>
    <dgm:pt modelId="{D81CC812-3E69-483B-870E-CDEF934DAD18}" type="parTrans" cxnId="{2AF8C3EE-FC1F-4979-82F0-F5B99CA012EA}">
      <dgm:prSet/>
      <dgm:spPr/>
      <dgm:t>
        <a:bodyPr/>
        <a:lstStyle/>
        <a:p>
          <a:endParaRPr lang="en-US"/>
        </a:p>
      </dgm:t>
    </dgm:pt>
    <dgm:pt modelId="{C5E8C6BF-D3CF-4AED-A2F2-062FBCAAEF8A}" type="sibTrans" cxnId="{2AF8C3EE-FC1F-4979-82F0-F5B99CA012EA}">
      <dgm:prSet/>
      <dgm:spPr/>
      <dgm:t>
        <a:bodyPr/>
        <a:lstStyle/>
        <a:p>
          <a:endParaRPr lang="en-US"/>
        </a:p>
      </dgm:t>
    </dgm:pt>
    <dgm:pt modelId="{ACB59043-B450-4AC3-AFF9-AE47CCF43CAC}">
      <dgm:prSet/>
      <dgm:spPr/>
      <dgm:t>
        <a:bodyPr/>
        <a:lstStyle/>
        <a:p>
          <a:pPr algn="justLow" rtl="1"/>
          <a:r>
            <a:rPr lang="fa-IR" dirty="0" smtClean="0">
              <a:cs typeface="B Zar" pitchFamily="2" charset="-78"/>
            </a:rPr>
            <a:t>دورة تنفس حداکثر 6 ماه</a:t>
          </a:r>
          <a:endParaRPr lang="en-US" dirty="0">
            <a:cs typeface="B Zar" pitchFamily="2" charset="-78"/>
          </a:endParaRPr>
        </a:p>
      </dgm:t>
    </dgm:pt>
    <dgm:pt modelId="{4DC02FB4-DF62-4A2C-80C1-3357C2598631}" type="parTrans" cxnId="{AA7EBA94-B1E9-404E-9C03-CCF777DF2B18}">
      <dgm:prSet/>
      <dgm:spPr/>
    </dgm:pt>
    <dgm:pt modelId="{473B56C7-628A-451A-8BA9-8FE9A13C3AF8}" type="sibTrans" cxnId="{AA7EBA94-B1E9-404E-9C03-CCF777DF2B18}">
      <dgm:prSet/>
      <dgm:spPr/>
    </dgm:pt>
    <dgm:pt modelId="{DA71D9DD-847A-42CF-8F16-C4CFC558FFA4}">
      <dgm:prSet/>
      <dgm:spPr/>
      <dgm:t>
        <a:bodyPr/>
        <a:lstStyle/>
        <a:p>
          <a:pPr algn="justLow" rtl="1"/>
          <a:r>
            <a:rPr lang="fa-IR" dirty="0" smtClean="0">
              <a:cs typeface="B Zar" pitchFamily="2" charset="-78"/>
            </a:rPr>
            <a:t>دورة بازپرداخت تسهيلات با احتساب مجموع دوره‌هاي سرمايه‌گذاري، بهره‌برداري و تنفس حداکثر 8 سال</a:t>
          </a:r>
          <a:endParaRPr lang="en-US" dirty="0">
            <a:cs typeface="B Zar" pitchFamily="2" charset="-78"/>
          </a:endParaRPr>
        </a:p>
      </dgm:t>
    </dgm:pt>
    <dgm:pt modelId="{76DCDCCD-014A-4A84-97BA-6DCCB5D5791F}" type="parTrans" cxnId="{934081B1-C5D0-4AE0-9822-9F01F9B643BA}">
      <dgm:prSet/>
      <dgm:spPr/>
    </dgm:pt>
    <dgm:pt modelId="{4E8FE94A-01CB-4C3E-8091-8648EF4C9601}" type="sibTrans" cxnId="{934081B1-C5D0-4AE0-9822-9F01F9B643BA}">
      <dgm:prSet/>
      <dgm:spPr/>
    </dgm:pt>
    <dgm:pt modelId="{39F8783A-6CF7-46CC-8A7B-9DFD05EC04E2}" type="pres">
      <dgm:prSet presAssocID="{9AABCE96-EDA1-4EFA-AD6C-8454D01529F1}" presName="linear" presStyleCnt="0">
        <dgm:presLayoutVars>
          <dgm:dir/>
          <dgm:animLvl val="lvl"/>
          <dgm:resizeHandles val="exact"/>
        </dgm:presLayoutVars>
      </dgm:prSet>
      <dgm:spPr/>
      <dgm:t>
        <a:bodyPr/>
        <a:lstStyle/>
        <a:p>
          <a:endParaRPr lang="en-US"/>
        </a:p>
      </dgm:t>
    </dgm:pt>
    <dgm:pt modelId="{86EE78A9-B7CD-48B7-AFBB-8B8A7ACEF01F}" type="pres">
      <dgm:prSet presAssocID="{FC7D30E6-D825-408A-BD18-FE0B017F2217}" presName="parentLin" presStyleCnt="0"/>
      <dgm:spPr/>
    </dgm:pt>
    <dgm:pt modelId="{36899ECB-7445-4D97-A9EB-3F34ADFB9E41}" type="pres">
      <dgm:prSet presAssocID="{FC7D30E6-D825-408A-BD18-FE0B017F2217}" presName="parentLeftMargin" presStyleLbl="node1" presStyleIdx="0" presStyleCnt="1"/>
      <dgm:spPr/>
      <dgm:t>
        <a:bodyPr/>
        <a:lstStyle/>
        <a:p>
          <a:endParaRPr lang="en-US"/>
        </a:p>
      </dgm:t>
    </dgm:pt>
    <dgm:pt modelId="{BDFF00B3-D223-4D95-8127-D18E95F04629}" type="pres">
      <dgm:prSet presAssocID="{FC7D30E6-D825-408A-BD18-FE0B017F2217}" presName="parentText" presStyleLbl="node1" presStyleIdx="0" presStyleCnt="1">
        <dgm:presLayoutVars>
          <dgm:chMax val="0"/>
          <dgm:bulletEnabled val="1"/>
        </dgm:presLayoutVars>
      </dgm:prSet>
      <dgm:spPr/>
      <dgm:t>
        <a:bodyPr/>
        <a:lstStyle/>
        <a:p>
          <a:endParaRPr lang="en-US"/>
        </a:p>
      </dgm:t>
    </dgm:pt>
    <dgm:pt modelId="{65FDFCB8-5F8C-4B4F-9411-06E449A48279}" type="pres">
      <dgm:prSet presAssocID="{FC7D30E6-D825-408A-BD18-FE0B017F2217}" presName="negativeSpace" presStyleCnt="0"/>
      <dgm:spPr/>
    </dgm:pt>
    <dgm:pt modelId="{9A6DC7AB-BC8D-488D-9643-7CB3CAC7961A}" type="pres">
      <dgm:prSet presAssocID="{FC7D30E6-D825-408A-BD18-FE0B017F2217}" presName="childText" presStyleLbl="conFgAcc1" presStyleIdx="0" presStyleCnt="1">
        <dgm:presLayoutVars>
          <dgm:bulletEnabled val="1"/>
        </dgm:presLayoutVars>
      </dgm:prSet>
      <dgm:spPr/>
      <dgm:t>
        <a:bodyPr/>
        <a:lstStyle/>
        <a:p>
          <a:endParaRPr lang="en-US"/>
        </a:p>
      </dgm:t>
    </dgm:pt>
  </dgm:ptLst>
  <dgm:cxnLst>
    <dgm:cxn modelId="{DA464F54-9DEA-4F1B-9926-6F097436AD7F}" type="presOf" srcId="{63CC1153-698E-4143-8D70-A7036BCAE109}" destId="{9A6DC7AB-BC8D-488D-9643-7CB3CAC7961A}" srcOrd="0" destOrd="0" presId="urn:microsoft.com/office/officeart/2005/8/layout/list1"/>
    <dgm:cxn modelId="{B77E8EE8-B1D2-4337-9F3B-A13559437A5B}" type="presOf" srcId="{FC7D30E6-D825-408A-BD18-FE0B017F2217}" destId="{36899ECB-7445-4D97-A9EB-3F34ADFB9E41}" srcOrd="0" destOrd="0" presId="urn:microsoft.com/office/officeart/2005/8/layout/list1"/>
    <dgm:cxn modelId="{D0AC5028-8D80-481B-AF2F-E8F95D6FD99F}" srcId="{9AABCE96-EDA1-4EFA-AD6C-8454D01529F1}" destId="{FC7D30E6-D825-408A-BD18-FE0B017F2217}" srcOrd="0" destOrd="0" parTransId="{4EE317EF-1937-4709-A6EE-3984BD9C27C9}" sibTransId="{DF44AB7D-9689-40E1-B64E-363686ECB0D4}"/>
    <dgm:cxn modelId="{A93E247E-3020-4819-83D4-E85ECA7E956C}" type="presOf" srcId="{ACB59043-B450-4AC3-AFF9-AE47CCF43CAC}" destId="{9A6DC7AB-BC8D-488D-9643-7CB3CAC7961A}" srcOrd="0" destOrd="1" presId="urn:microsoft.com/office/officeart/2005/8/layout/list1"/>
    <dgm:cxn modelId="{7A8F7DFB-E643-4E0B-843C-A25E467B3F99}" type="presOf" srcId="{FC7D30E6-D825-408A-BD18-FE0B017F2217}" destId="{BDFF00B3-D223-4D95-8127-D18E95F04629}" srcOrd="1" destOrd="0" presId="urn:microsoft.com/office/officeart/2005/8/layout/list1"/>
    <dgm:cxn modelId="{41F70B63-44BE-4755-945B-555F0B6550D3}" type="presOf" srcId="{9AABCE96-EDA1-4EFA-AD6C-8454D01529F1}" destId="{39F8783A-6CF7-46CC-8A7B-9DFD05EC04E2}" srcOrd="0" destOrd="0" presId="urn:microsoft.com/office/officeart/2005/8/layout/list1"/>
    <dgm:cxn modelId="{C79224FA-19C4-40E2-9989-943F94511582}" type="presOf" srcId="{DA71D9DD-847A-42CF-8F16-C4CFC558FFA4}" destId="{9A6DC7AB-BC8D-488D-9643-7CB3CAC7961A}" srcOrd="0" destOrd="2" presId="urn:microsoft.com/office/officeart/2005/8/layout/list1"/>
    <dgm:cxn modelId="{2AF8C3EE-FC1F-4979-82F0-F5B99CA012EA}" srcId="{FC7D30E6-D825-408A-BD18-FE0B017F2217}" destId="{63CC1153-698E-4143-8D70-A7036BCAE109}" srcOrd="0" destOrd="0" parTransId="{D81CC812-3E69-483B-870E-CDEF934DAD18}" sibTransId="{C5E8C6BF-D3CF-4AED-A2F2-062FBCAAEF8A}"/>
    <dgm:cxn modelId="{934081B1-C5D0-4AE0-9822-9F01F9B643BA}" srcId="{FC7D30E6-D825-408A-BD18-FE0B017F2217}" destId="{DA71D9DD-847A-42CF-8F16-C4CFC558FFA4}" srcOrd="2" destOrd="0" parTransId="{76DCDCCD-014A-4A84-97BA-6DCCB5D5791F}" sibTransId="{4E8FE94A-01CB-4C3E-8091-8648EF4C9601}"/>
    <dgm:cxn modelId="{AA7EBA94-B1E9-404E-9C03-CCF777DF2B18}" srcId="{FC7D30E6-D825-408A-BD18-FE0B017F2217}" destId="{ACB59043-B450-4AC3-AFF9-AE47CCF43CAC}" srcOrd="1" destOrd="0" parTransId="{4DC02FB4-DF62-4A2C-80C1-3357C2598631}" sibTransId="{473B56C7-628A-451A-8BA9-8FE9A13C3AF8}"/>
    <dgm:cxn modelId="{6A708258-0039-4D8F-9884-A9A1046C34EE}" type="presParOf" srcId="{39F8783A-6CF7-46CC-8A7B-9DFD05EC04E2}" destId="{86EE78A9-B7CD-48B7-AFBB-8B8A7ACEF01F}" srcOrd="0" destOrd="0" presId="urn:microsoft.com/office/officeart/2005/8/layout/list1"/>
    <dgm:cxn modelId="{92FEF9B4-D434-40E9-B791-0E359BEEA0D6}" type="presParOf" srcId="{86EE78A9-B7CD-48B7-AFBB-8B8A7ACEF01F}" destId="{36899ECB-7445-4D97-A9EB-3F34ADFB9E41}" srcOrd="0" destOrd="0" presId="urn:microsoft.com/office/officeart/2005/8/layout/list1"/>
    <dgm:cxn modelId="{ADE4107B-6E2E-445A-BD08-CF09A569FE1B}" type="presParOf" srcId="{86EE78A9-B7CD-48B7-AFBB-8B8A7ACEF01F}" destId="{BDFF00B3-D223-4D95-8127-D18E95F04629}" srcOrd="1" destOrd="0" presId="urn:microsoft.com/office/officeart/2005/8/layout/list1"/>
    <dgm:cxn modelId="{FC8DD56D-2874-4135-AF08-B6BC89A42EF9}" type="presParOf" srcId="{39F8783A-6CF7-46CC-8A7B-9DFD05EC04E2}" destId="{65FDFCB8-5F8C-4B4F-9411-06E449A48279}" srcOrd="1" destOrd="0" presId="urn:microsoft.com/office/officeart/2005/8/layout/list1"/>
    <dgm:cxn modelId="{E95F7F4B-D8F3-4BE7-8234-A202ABF4CEFE}" type="presParOf" srcId="{39F8783A-6CF7-46CC-8A7B-9DFD05EC04E2}" destId="{9A6DC7AB-BC8D-488D-9643-7CB3CAC7961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9AABCE96-EDA1-4EFA-AD6C-8454D01529F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C7D30E6-D825-408A-BD18-FE0B017F2217}">
      <dgm:prSet/>
      <dgm:spPr/>
      <dgm:t>
        <a:bodyPr/>
        <a:lstStyle/>
        <a:p>
          <a:pPr algn="ctr" rtl="1"/>
          <a:r>
            <a:rPr lang="fa-IR" dirty="0" smtClean="0">
              <a:cs typeface="B Titr" pitchFamily="2" charset="-78"/>
            </a:rPr>
            <a:t>عمومي</a:t>
          </a:r>
          <a:endParaRPr lang="en-US" dirty="0">
            <a:cs typeface="B Titr" pitchFamily="2" charset="-78"/>
          </a:endParaRPr>
        </a:p>
      </dgm:t>
    </dgm:pt>
    <dgm:pt modelId="{4EE317EF-1937-4709-A6EE-3984BD9C27C9}" type="parTrans" cxnId="{D0AC5028-8D80-481B-AF2F-E8F95D6FD99F}">
      <dgm:prSet/>
      <dgm:spPr/>
      <dgm:t>
        <a:bodyPr/>
        <a:lstStyle/>
        <a:p>
          <a:endParaRPr lang="en-US"/>
        </a:p>
      </dgm:t>
    </dgm:pt>
    <dgm:pt modelId="{DF44AB7D-9689-40E1-B64E-363686ECB0D4}" type="sibTrans" cxnId="{D0AC5028-8D80-481B-AF2F-E8F95D6FD99F}">
      <dgm:prSet/>
      <dgm:spPr/>
      <dgm:t>
        <a:bodyPr/>
        <a:lstStyle/>
        <a:p>
          <a:endParaRPr lang="en-US"/>
        </a:p>
      </dgm:t>
    </dgm:pt>
    <dgm:pt modelId="{63CC1153-698E-4143-8D70-A7036BCAE109}">
      <dgm:prSet/>
      <dgm:spPr/>
      <dgm:t>
        <a:bodyPr/>
        <a:lstStyle/>
        <a:p>
          <a:pPr algn="justLow" rtl="1"/>
          <a:r>
            <a:rPr lang="fa-IR" dirty="0" smtClean="0">
              <a:cs typeface="B Zar" pitchFamily="2" charset="-78"/>
            </a:rPr>
            <a:t>تسهيلات ارزي اعطايي به هر طرح  حداکثر معادل بخش ارزي هزينه‌هاي سرمايه‌گذاري طرح خواهد بود.</a:t>
          </a:r>
          <a:endParaRPr lang="en-US" dirty="0">
            <a:cs typeface="B Zar" pitchFamily="2" charset="-78"/>
          </a:endParaRPr>
        </a:p>
      </dgm:t>
    </dgm:pt>
    <dgm:pt modelId="{D81CC812-3E69-483B-870E-CDEF934DAD18}" type="parTrans" cxnId="{2AF8C3EE-FC1F-4979-82F0-F5B99CA012EA}">
      <dgm:prSet/>
      <dgm:spPr/>
      <dgm:t>
        <a:bodyPr/>
        <a:lstStyle/>
        <a:p>
          <a:endParaRPr lang="en-US"/>
        </a:p>
      </dgm:t>
    </dgm:pt>
    <dgm:pt modelId="{C5E8C6BF-D3CF-4AED-A2F2-062FBCAAEF8A}" type="sibTrans" cxnId="{2AF8C3EE-FC1F-4979-82F0-F5B99CA012EA}">
      <dgm:prSet/>
      <dgm:spPr/>
      <dgm:t>
        <a:bodyPr/>
        <a:lstStyle/>
        <a:p>
          <a:endParaRPr lang="en-US"/>
        </a:p>
      </dgm:t>
    </dgm:pt>
    <dgm:pt modelId="{EA3DDFBF-B4E7-47AF-A8DE-F22A0C025A3E}">
      <dgm:prSet/>
      <dgm:spPr/>
      <dgm:t>
        <a:bodyPr/>
        <a:lstStyle/>
        <a:p>
          <a:pPr algn="justLow" rtl="1"/>
          <a:r>
            <a:rPr lang="fa-IR" dirty="0" smtClean="0">
              <a:cs typeface="B Zar" pitchFamily="2" charset="-78"/>
            </a:rPr>
            <a:t>پرداخت تسهيلات سرمايه در گردش از منابع صندوق به طرح‌ها ممنوع مي‌باشد.</a:t>
          </a:r>
          <a:endParaRPr lang="en-US" dirty="0">
            <a:cs typeface="B Zar" pitchFamily="2" charset="-78"/>
          </a:endParaRPr>
        </a:p>
      </dgm:t>
    </dgm:pt>
    <dgm:pt modelId="{03E04333-A0D4-4986-855F-34DB4150CCC9}" type="parTrans" cxnId="{EE499E6C-3F6F-43BC-AA1F-A04F48E08DBD}">
      <dgm:prSet/>
      <dgm:spPr/>
    </dgm:pt>
    <dgm:pt modelId="{03B9B9BC-7C3B-40CB-BAD3-53E956A109C4}" type="sibTrans" cxnId="{EE499E6C-3F6F-43BC-AA1F-A04F48E08DBD}">
      <dgm:prSet/>
      <dgm:spPr/>
    </dgm:pt>
    <dgm:pt modelId="{0F805A3B-FF9A-443E-AC33-89F55D577FD9}">
      <dgm:prSet/>
      <dgm:spPr/>
      <dgm:t>
        <a:bodyPr/>
        <a:lstStyle/>
        <a:p>
          <a:pPr algn="justLow" rtl="1"/>
          <a:r>
            <a:rPr lang="fa-IR" dirty="0" smtClean="0">
              <a:cs typeface="B Zar" pitchFamily="2" charset="-78"/>
            </a:rPr>
            <a:t>نسبت حقوق صاحبان سهام به مجموع دارايي‌هاي شرکت در هر مقطع زماني از 20% کمتر نباشد.</a:t>
          </a:r>
          <a:endParaRPr lang="en-US" dirty="0">
            <a:cs typeface="B Zar" pitchFamily="2" charset="-78"/>
          </a:endParaRPr>
        </a:p>
      </dgm:t>
    </dgm:pt>
    <dgm:pt modelId="{6A0AA923-7DCA-48C9-8EB4-94733FC4B020}" type="parTrans" cxnId="{3CF199C3-13A8-442C-AE1E-5262A36C1B05}">
      <dgm:prSet/>
      <dgm:spPr/>
    </dgm:pt>
    <dgm:pt modelId="{77BFBCF8-D2E7-4E86-9939-5D68F5747FB8}" type="sibTrans" cxnId="{3CF199C3-13A8-442C-AE1E-5262A36C1B05}">
      <dgm:prSet/>
      <dgm:spPr/>
    </dgm:pt>
    <dgm:pt modelId="{39F8783A-6CF7-46CC-8A7B-9DFD05EC04E2}" type="pres">
      <dgm:prSet presAssocID="{9AABCE96-EDA1-4EFA-AD6C-8454D01529F1}" presName="linear" presStyleCnt="0">
        <dgm:presLayoutVars>
          <dgm:dir/>
          <dgm:animLvl val="lvl"/>
          <dgm:resizeHandles val="exact"/>
        </dgm:presLayoutVars>
      </dgm:prSet>
      <dgm:spPr/>
      <dgm:t>
        <a:bodyPr/>
        <a:lstStyle/>
        <a:p>
          <a:endParaRPr lang="en-US"/>
        </a:p>
      </dgm:t>
    </dgm:pt>
    <dgm:pt modelId="{86EE78A9-B7CD-48B7-AFBB-8B8A7ACEF01F}" type="pres">
      <dgm:prSet presAssocID="{FC7D30E6-D825-408A-BD18-FE0B017F2217}" presName="parentLin" presStyleCnt="0"/>
      <dgm:spPr/>
    </dgm:pt>
    <dgm:pt modelId="{36899ECB-7445-4D97-A9EB-3F34ADFB9E41}" type="pres">
      <dgm:prSet presAssocID="{FC7D30E6-D825-408A-BD18-FE0B017F2217}" presName="parentLeftMargin" presStyleLbl="node1" presStyleIdx="0" presStyleCnt="1"/>
      <dgm:spPr/>
      <dgm:t>
        <a:bodyPr/>
        <a:lstStyle/>
        <a:p>
          <a:endParaRPr lang="en-US"/>
        </a:p>
      </dgm:t>
    </dgm:pt>
    <dgm:pt modelId="{BDFF00B3-D223-4D95-8127-D18E95F04629}" type="pres">
      <dgm:prSet presAssocID="{FC7D30E6-D825-408A-BD18-FE0B017F2217}" presName="parentText" presStyleLbl="node1" presStyleIdx="0" presStyleCnt="1">
        <dgm:presLayoutVars>
          <dgm:chMax val="0"/>
          <dgm:bulletEnabled val="1"/>
        </dgm:presLayoutVars>
      </dgm:prSet>
      <dgm:spPr/>
      <dgm:t>
        <a:bodyPr/>
        <a:lstStyle/>
        <a:p>
          <a:endParaRPr lang="en-US"/>
        </a:p>
      </dgm:t>
    </dgm:pt>
    <dgm:pt modelId="{65FDFCB8-5F8C-4B4F-9411-06E449A48279}" type="pres">
      <dgm:prSet presAssocID="{FC7D30E6-D825-408A-BD18-FE0B017F2217}" presName="negativeSpace" presStyleCnt="0"/>
      <dgm:spPr/>
    </dgm:pt>
    <dgm:pt modelId="{9A6DC7AB-BC8D-488D-9643-7CB3CAC7961A}" type="pres">
      <dgm:prSet presAssocID="{FC7D30E6-D825-408A-BD18-FE0B017F2217}" presName="childText" presStyleLbl="conFgAcc1" presStyleIdx="0" presStyleCnt="1">
        <dgm:presLayoutVars>
          <dgm:bulletEnabled val="1"/>
        </dgm:presLayoutVars>
      </dgm:prSet>
      <dgm:spPr/>
      <dgm:t>
        <a:bodyPr/>
        <a:lstStyle/>
        <a:p>
          <a:endParaRPr lang="en-US"/>
        </a:p>
      </dgm:t>
    </dgm:pt>
  </dgm:ptLst>
  <dgm:cxnLst>
    <dgm:cxn modelId="{65E844F2-B520-4364-953D-CD519CDD0341}" type="presOf" srcId="{EA3DDFBF-B4E7-47AF-A8DE-F22A0C025A3E}" destId="{9A6DC7AB-BC8D-488D-9643-7CB3CAC7961A}" srcOrd="0" destOrd="1" presId="urn:microsoft.com/office/officeart/2005/8/layout/list1"/>
    <dgm:cxn modelId="{D0AC5028-8D80-481B-AF2F-E8F95D6FD99F}" srcId="{9AABCE96-EDA1-4EFA-AD6C-8454D01529F1}" destId="{FC7D30E6-D825-408A-BD18-FE0B017F2217}" srcOrd="0" destOrd="0" parTransId="{4EE317EF-1937-4709-A6EE-3984BD9C27C9}" sibTransId="{DF44AB7D-9689-40E1-B64E-363686ECB0D4}"/>
    <dgm:cxn modelId="{2AF8C3EE-FC1F-4979-82F0-F5B99CA012EA}" srcId="{FC7D30E6-D825-408A-BD18-FE0B017F2217}" destId="{63CC1153-698E-4143-8D70-A7036BCAE109}" srcOrd="0" destOrd="0" parTransId="{D81CC812-3E69-483B-870E-CDEF934DAD18}" sibTransId="{C5E8C6BF-D3CF-4AED-A2F2-062FBCAAEF8A}"/>
    <dgm:cxn modelId="{3CF199C3-13A8-442C-AE1E-5262A36C1B05}" srcId="{FC7D30E6-D825-408A-BD18-FE0B017F2217}" destId="{0F805A3B-FF9A-443E-AC33-89F55D577FD9}" srcOrd="2" destOrd="0" parTransId="{6A0AA923-7DCA-48C9-8EB4-94733FC4B020}" sibTransId="{77BFBCF8-D2E7-4E86-9939-5D68F5747FB8}"/>
    <dgm:cxn modelId="{5E94E203-AD8C-40A6-8BC4-4AC2CF50A32A}" type="presOf" srcId="{9AABCE96-EDA1-4EFA-AD6C-8454D01529F1}" destId="{39F8783A-6CF7-46CC-8A7B-9DFD05EC04E2}" srcOrd="0" destOrd="0" presId="urn:microsoft.com/office/officeart/2005/8/layout/list1"/>
    <dgm:cxn modelId="{2BAADC42-490D-4510-920A-0F4A6B7038A3}" type="presOf" srcId="{FC7D30E6-D825-408A-BD18-FE0B017F2217}" destId="{36899ECB-7445-4D97-A9EB-3F34ADFB9E41}" srcOrd="0" destOrd="0" presId="urn:microsoft.com/office/officeart/2005/8/layout/list1"/>
    <dgm:cxn modelId="{EE499E6C-3F6F-43BC-AA1F-A04F48E08DBD}" srcId="{FC7D30E6-D825-408A-BD18-FE0B017F2217}" destId="{EA3DDFBF-B4E7-47AF-A8DE-F22A0C025A3E}" srcOrd="1" destOrd="0" parTransId="{03E04333-A0D4-4986-855F-34DB4150CCC9}" sibTransId="{03B9B9BC-7C3B-40CB-BAD3-53E956A109C4}"/>
    <dgm:cxn modelId="{8566707B-26A7-4048-B166-A47EAC043EA1}" type="presOf" srcId="{63CC1153-698E-4143-8D70-A7036BCAE109}" destId="{9A6DC7AB-BC8D-488D-9643-7CB3CAC7961A}" srcOrd="0" destOrd="0" presId="urn:microsoft.com/office/officeart/2005/8/layout/list1"/>
    <dgm:cxn modelId="{61E85A64-E9E1-4249-8344-D47ECE8529DE}" type="presOf" srcId="{0F805A3B-FF9A-443E-AC33-89F55D577FD9}" destId="{9A6DC7AB-BC8D-488D-9643-7CB3CAC7961A}" srcOrd="0" destOrd="2" presId="urn:microsoft.com/office/officeart/2005/8/layout/list1"/>
    <dgm:cxn modelId="{1F6B3C2E-112A-46C4-81E6-55E27E36146D}" type="presOf" srcId="{FC7D30E6-D825-408A-BD18-FE0B017F2217}" destId="{BDFF00B3-D223-4D95-8127-D18E95F04629}" srcOrd="1" destOrd="0" presId="urn:microsoft.com/office/officeart/2005/8/layout/list1"/>
    <dgm:cxn modelId="{F767C85B-0D1A-46E6-90E4-965F9FA864CF}" type="presParOf" srcId="{39F8783A-6CF7-46CC-8A7B-9DFD05EC04E2}" destId="{86EE78A9-B7CD-48B7-AFBB-8B8A7ACEF01F}" srcOrd="0" destOrd="0" presId="urn:microsoft.com/office/officeart/2005/8/layout/list1"/>
    <dgm:cxn modelId="{9E2685D0-7A1D-4D14-9A49-0A7EA52EFBAD}" type="presParOf" srcId="{86EE78A9-B7CD-48B7-AFBB-8B8A7ACEF01F}" destId="{36899ECB-7445-4D97-A9EB-3F34ADFB9E41}" srcOrd="0" destOrd="0" presId="urn:microsoft.com/office/officeart/2005/8/layout/list1"/>
    <dgm:cxn modelId="{A7DADA7F-3F40-4EA3-A694-2254A3025532}" type="presParOf" srcId="{86EE78A9-B7CD-48B7-AFBB-8B8A7ACEF01F}" destId="{BDFF00B3-D223-4D95-8127-D18E95F04629}" srcOrd="1" destOrd="0" presId="urn:microsoft.com/office/officeart/2005/8/layout/list1"/>
    <dgm:cxn modelId="{842AD0F7-B063-42F3-96C3-0C19EE0AC3A4}" type="presParOf" srcId="{39F8783A-6CF7-46CC-8A7B-9DFD05EC04E2}" destId="{65FDFCB8-5F8C-4B4F-9411-06E449A48279}" srcOrd="1" destOrd="0" presId="urn:microsoft.com/office/officeart/2005/8/layout/list1"/>
    <dgm:cxn modelId="{613405DC-9B11-4425-BEE2-CBDF7DC2D95B}" type="presParOf" srcId="{39F8783A-6CF7-46CC-8A7B-9DFD05EC04E2}" destId="{9A6DC7AB-BC8D-488D-9643-7CB3CAC7961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simple5" qsCatId="simple" csTypeId="urn:microsoft.com/office/officeart/2005/8/colors/accent2_1" csCatId="accent2" phldr="1"/>
      <dgm:spPr/>
      <dgm:t>
        <a:bodyPr/>
        <a:lstStyle/>
        <a:p>
          <a:endParaRPr lang="en-US"/>
        </a:p>
      </dgm:t>
    </dgm:pt>
    <dgm:pt modelId="{CDD596A2-54DD-440B-92CF-2DBB7C2E4588}">
      <dgm:prSet/>
      <dgm:spPr/>
      <dgm:t>
        <a:bodyPr/>
        <a:lstStyle/>
        <a:p>
          <a:pPr algn="ctr" rtl="1"/>
          <a:r>
            <a:rPr lang="fa-IR" dirty="0" smtClean="0">
              <a:latin typeface="ذ ظشق"/>
              <a:cs typeface="B Titr" pitchFamily="2" charset="-78"/>
            </a:rPr>
            <a:t>ايجاد صندوق</a:t>
          </a:r>
          <a:endParaRPr lang="en-US" dirty="0">
            <a:latin typeface="ذ ظشق"/>
            <a:cs typeface="B Titr" pitchFamily="2" charset="-78"/>
          </a:endParaRPr>
        </a:p>
      </dgm:t>
    </dgm:pt>
    <dgm:pt modelId="{BFE9A4A4-0ABE-41B5-A462-60213D902B00}" type="parTrans" cxnId="{DF044C2E-19EB-4E41-950B-EDAFBE9081B0}">
      <dgm:prSet/>
      <dgm:spPr/>
      <dgm:t>
        <a:bodyPr/>
        <a:lstStyle/>
        <a:p>
          <a:endParaRPr lang="en-US">
            <a:latin typeface="ذ ظشق"/>
            <a:cs typeface="B Zar" pitchFamily="2" charset="-78"/>
          </a:endParaRPr>
        </a:p>
      </dgm:t>
    </dgm:pt>
    <dgm:pt modelId="{0A5CAA04-E4C2-4466-97AD-A0076ADDBC37}" type="sibTrans" cxnId="{DF044C2E-19EB-4E41-950B-EDAFBE9081B0}">
      <dgm:prSet/>
      <dgm:spPr/>
      <dgm:t>
        <a:bodyPr/>
        <a:lstStyle/>
        <a:p>
          <a:endParaRPr lang="en-US">
            <a:latin typeface="ذ ظشق"/>
            <a:cs typeface="B Zar" pitchFamily="2" charset="-78"/>
          </a:endParaRPr>
        </a:p>
      </dgm:t>
    </dgm:pt>
    <dgm:pt modelId="{00462F24-7A0E-4BBB-BA6A-C93B92398621}">
      <dgm:prSet custT="1"/>
      <dgm:spPr/>
      <dgm:t>
        <a:bodyPr/>
        <a:lstStyle/>
        <a:p>
          <a:pPr algn="justLow" rtl="1"/>
          <a:r>
            <a:rPr lang="fa-IR" sz="1900" u="none" dirty="0" smtClean="0">
              <a:latin typeface="ذ ظشق"/>
              <a:cs typeface="B Zar" pitchFamily="2" charset="-78"/>
            </a:rPr>
            <a:t>طرح ايجاد حساب ذخيرة ارزي در قالب مادة ۶۰ قانون برنامة سوم توسعة اقتصادي، اجتماعي و فرهنگي کشور در سال ۷۹ به تصويب مجلس شوراي اسلامي رسيد و متعاقباً آيين‌نامة اجرايي آن نيز در آبان ماه همان سال از سوي هيأت وزيران به‌تصويب رسيد.</a:t>
          </a:r>
          <a:endParaRPr lang="en-US" sz="1900" u="none" dirty="0">
            <a:latin typeface="ذ ظشق"/>
            <a:cs typeface="B Zar" pitchFamily="2" charset="-78"/>
          </a:endParaRPr>
        </a:p>
      </dgm:t>
    </dgm:pt>
    <dgm:pt modelId="{0C43C459-D85D-461B-A169-39A2A941E187}" type="parTrans" cxnId="{561B85A2-E490-4EA6-A7DE-D63F658D781D}">
      <dgm:prSet/>
      <dgm:spPr/>
      <dgm:t>
        <a:bodyPr/>
        <a:lstStyle/>
        <a:p>
          <a:endParaRPr lang="en-US">
            <a:latin typeface="ذ ظشق"/>
            <a:cs typeface="B Zar" pitchFamily="2" charset="-78"/>
          </a:endParaRPr>
        </a:p>
      </dgm:t>
    </dgm:pt>
    <dgm:pt modelId="{A34C43F4-521E-43C2-9DB0-7A2341DABAE4}" type="sibTrans" cxnId="{561B85A2-E490-4EA6-A7DE-D63F658D781D}">
      <dgm:prSet/>
      <dgm:spPr/>
      <dgm:t>
        <a:bodyPr/>
        <a:lstStyle/>
        <a:p>
          <a:endParaRPr lang="en-US">
            <a:latin typeface="ذ ظشق"/>
            <a:cs typeface="B Zar" pitchFamily="2" charset="-78"/>
          </a:endParaRPr>
        </a:p>
      </dgm:t>
    </dgm:pt>
    <dgm:pt modelId="{DA8253C5-8501-4D17-B3AC-A396259AC2ED}">
      <dgm:prSet/>
      <dgm:spPr/>
      <dgm:t>
        <a:bodyPr/>
        <a:lstStyle/>
        <a:p>
          <a:pPr algn="ctr" rtl="1"/>
          <a:r>
            <a:rPr lang="fa-IR" dirty="0" smtClean="0">
              <a:latin typeface="ذ ظشق"/>
              <a:cs typeface="B Titr" pitchFamily="2" charset="-78"/>
            </a:rPr>
            <a:t>هدف </a:t>
          </a:r>
          <a:endParaRPr lang="en-US" dirty="0">
            <a:latin typeface="ذ ظشق"/>
            <a:cs typeface="B Titr" pitchFamily="2" charset="-78"/>
          </a:endParaRPr>
        </a:p>
      </dgm:t>
    </dgm:pt>
    <dgm:pt modelId="{161C24EC-7497-4A29-BA5F-6F2FCA0636E6}" type="parTrans" cxnId="{CF98BBEA-2CDC-4DA1-9A18-D288BFF9479D}">
      <dgm:prSet/>
      <dgm:spPr/>
      <dgm:t>
        <a:bodyPr/>
        <a:lstStyle/>
        <a:p>
          <a:endParaRPr lang="en-US">
            <a:latin typeface="ذ ظشق"/>
            <a:cs typeface="B Zar" pitchFamily="2" charset="-78"/>
          </a:endParaRPr>
        </a:p>
      </dgm:t>
    </dgm:pt>
    <dgm:pt modelId="{9C698EB8-16A5-4BA6-AB66-5497F7FC2740}" type="sibTrans" cxnId="{CF98BBEA-2CDC-4DA1-9A18-D288BFF9479D}">
      <dgm:prSet/>
      <dgm:spPr/>
      <dgm:t>
        <a:bodyPr/>
        <a:lstStyle/>
        <a:p>
          <a:endParaRPr lang="en-US">
            <a:latin typeface="ذ ظشق"/>
            <a:cs typeface="B Zar" pitchFamily="2" charset="-78"/>
          </a:endParaRPr>
        </a:p>
      </dgm:t>
    </dgm:pt>
    <dgm:pt modelId="{5C1DC04B-64BA-41C7-A30A-39B42E4421C0}">
      <dgm:prSet custT="1"/>
      <dgm:spPr/>
      <dgm:t>
        <a:bodyPr/>
        <a:lstStyle/>
        <a:p>
          <a:pPr algn="justLow" rtl="1"/>
          <a:r>
            <a:rPr lang="fa-IR" sz="1900" u="none" dirty="0" smtClean="0">
              <a:latin typeface="ذ ظشق"/>
              <a:cs typeface="B Zar" pitchFamily="2" charset="-78"/>
            </a:rPr>
            <a:t>حساب ذخيرة ارزي اهدافي نظير ايجاد ثبات در ميزان درآمدهاي حاصل از فروش نفت خام، تبديل دارايي‌هاي حاصل از فروش نفت خام به ديگر انواع ذخاير و توسعة فعاليت‌هاي توليدي و سرمايه‌گذاري و تأمين بخشي از اعتبار مورد نياز طرح‌هاي توليدي و کارآفريني بخش غيردولتي و فراهم‌کردن امکان تحقق فعاليت‌هاي پيش‌بيني‌شده در برنامه را مدنظر قرار مي‌دهد.</a:t>
          </a:r>
          <a:endParaRPr lang="en-US" sz="1900" u="none" dirty="0">
            <a:latin typeface="ذ ظشق"/>
            <a:cs typeface="B Zar" pitchFamily="2" charset="-78"/>
          </a:endParaRPr>
        </a:p>
      </dgm:t>
    </dgm:pt>
    <dgm:pt modelId="{25707DD2-8B34-4082-B142-E3389D753994}" type="parTrans" cxnId="{406E12D0-D8B6-4DE6-9F23-441AD54FCEB8}">
      <dgm:prSet/>
      <dgm:spPr/>
      <dgm:t>
        <a:bodyPr/>
        <a:lstStyle/>
        <a:p>
          <a:endParaRPr lang="en-US">
            <a:latin typeface="ذ ظشق"/>
            <a:cs typeface="B Zar" pitchFamily="2" charset="-78"/>
          </a:endParaRPr>
        </a:p>
      </dgm:t>
    </dgm:pt>
    <dgm:pt modelId="{BCD072DE-899C-4946-B386-5B6158AAF2E2}" type="sibTrans" cxnId="{406E12D0-D8B6-4DE6-9F23-441AD54FCEB8}">
      <dgm:prSet/>
      <dgm:spPr/>
      <dgm:t>
        <a:bodyPr/>
        <a:lstStyle/>
        <a:p>
          <a:endParaRPr lang="en-US">
            <a:latin typeface="ذ ظشق"/>
            <a:cs typeface="B Zar" pitchFamily="2" charset="-78"/>
          </a:endParaRPr>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9A264642-8120-4A1F-9BBF-C8E19D2B8A6A}" type="pres">
      <dgm:prSet presAssocID="{CDD596A2-54DD-440B-92CF-2DBB7C2E4588}" presName="parentLin" presStyleCnt="0"/>
      <dgm:spPr/>
      <dgm:t>
        <a:bodyPr/>
        <a:lstStyle/>
        <a:p>
          <a:endParaRPr lang="en-US"/>
        </a:p>
      </dgm:t>
    </dgm:pt>
    <dgm:pt modelId="{094E79B5-9050-40AD-ACDD-336BCED86407}" type="pres">
      <dgm:prSet presAssocID="{CDD596A2-54DD-440B-92CF-2DBB7C2E4588}" presName="parentLeftMargin" presStyleLbl="node1" presStyleIdx="0" presStyleCnt="2"/>
      <dgm:spPr/>
      <dgm:t>
        <a:bodyPr/>
        <a:lstStyle/>
        <a:p>
          <a:endParaRPr lang="en-US"/>
        </a:p>
      </dgm:t>
    </dgm:pt>
    <dgm:pt modelId="{8676897C-273C-4F98-9845-8987A83DDB63}" type="pres">
      <dgm:prSet presAssocID="{CDD596A2-54DD-440B-92CF-2DBB7C2E4588}" presName="parentText" presStyleLbl="node1" presStyleIdx="0" presStyleCnt="2">
        <dgm:presLayoutVars>
          <dgm:chMax val="0"/>
          <dgm:bulletEnabled val="1"/>
        </dgm:presLayoutVars>
      </dgm:prSet>
      <dgm:spPr/>
      <dgm:t>
        <a:bodyPr/>
        <a:lstStyle/>
        <a:p>
          <a:endParaRPr lang="en-US"/>
        </a:p>
      </dgm:t>
    </dgm:pt>
    <dgm:pt modelId="{F28EFC95-4688-4D1B-8EFF-625FF10729AB}" type="pres">
      <dgm:prSet presAssocID="{CDD596A2-54DD-440B-92CF-2DBB7C2E4588}" presName="negativeSpace" presStyleCnt="0"/>
      <dgm:spPr/>
      <dgm:t>
        <a:bodyPr/>
        <a:lstStyle/>
        <a:p>
          <a:endParaRPr lang="en-US"/>
        </a:p>
      </dgm:t>
    </dgm:pt>
    <dgm:pt modelId="{6389031A-4880-43D0-BF71-DB48AB27F87E}" type="pres">
      <dgm:prSet presAssocID="{CDD596A2-54DD-440B-92CF-2DBB7C2E4588}" presName="childText" presStyleLbl="conFgAcc1" presStyleIdx="0" presStyleCnt="2">
        <dgm:presLayoutVars>
          <dgm:bulletEnabled val="1"/>
        </dgm:presLayoutVars>
      </dgm:prSet>
      <dgm:spPr>
        <a:prstGeom prst="doubleWave">
          <a:avLst/>
        </a:prstGeom>
      </dgm:spPr>
      <dgm:t>
        <a:bodyPr/>
        <a:lstStyle/>
        <a:p>
          <a:endParaRPr lang="en-US"/>
        </a:p>
      </dgm:t>
    </dgm:pt>
    <dgm:pt modelId="{556D25D4-B15F-41E2-8B03-A11F42AA8191}" type="pres">
      <dgm:prSet presAssocID="{0A5CAA04-E4C2-4466-97AD-A0076ADDBC37}" presName="spaceBetweenRectangles" presStyleCnt="0"/>
      <dgm:spPr/>
      <dgm:t>
        <a:bodyPr/>
        <a:lstStyle/>
        <a:p>
          <a:endParaRPr lang="en-US"/>
        </a:p>
      </dgm:t>
    </dgm:pt>
    <dgm:pt modelId="{CCCE5F58-9BB1-4227-A17C-D14179E030C0}" type="pres">
      <dgm:prSet presAssocID="{DA8253C5-8501-4D17-B3AC-A396259AC2ED}" presName="parentLin" presStyleCnt="0"/>
      <dgm:spPr/>
      <dgm:t>
        <a:bodyPr/>
        <a:lstStyle/>
        <a:p>
          <a:endParaRPr lang="en-US"/>
        </a:p>
      </dgm:t>
    </dgm:pt>
    <dgm:pt modelId="{53FE5954-C555-4956-8B26-EADFB4373DC8}" type="pres">
      <dgm:prSet presAssocID="{DA8253C5-8501-4D17-B3AC-A396259AC2ED}" presName="parentLeftMargin" presStyleLbl="node1" presStyleIdx="0" presStyleCnt="2"/>
      <dgm:spPr/>
      <dgm:t>
        <a:bodyPr/>
        <a:lstStyle/>
        <a:p>
          <a:endParaRPr lang="en-US"/>
        </a:p>
      </dgm:t>
    </dgm:pt>
    <dgm:pt modelId="{2B22F8FC-3FDD-4C03-A9CF-F26740C6558C}" type="pres">
      <dgm:prSet presAssocID="{DA8253C5-8501-4D17-B3AC-A396259AC2ED}" presName="parentText" presStyleLbl="node1" presStyleIdx="1" presStyleCnt="2">
        <dgm:presLayoutVars>
          <dgm:chMax val="0"/>
          <dgm:bulletEnabled val="1"/>
        </dgm:presLayoutVars>
      </dgm:prSet>
      <dgm:spPr/>
      <dgm:t>
        <a:bodyPr/>
        <a:lstStyle/>
        <a:p>
          <a:endParaRPr lang="en-US"/>
        </a:p>
      </dgm:t>
    </dgm:pt>
    <dgm:pt modelId="{449948AC-2061-49CF-AE24-8BFE3D86600F}" type="pres">
      <dgm:prSet presAssocID="{DA8253C5-8501-4D17-B3AC-A396259AC2ED}" presName="negativeSpace" presStyleCnt="0"/>
      <dgm:spPr/>
      <dgm:t>
        <a:bodyPr/>
        <a:lstStyle/>
        <a:p>
          <a:endParaRPr lang="en-US"/>
        </a:p>
      </dgm:t>
    </dgm:pt>
    <dgm:pt modelId="{A640B782-A818-4466-A005-5EA73B50600B}" type="pres">
      <dgm:prSet presAssocID="{DA8253C5-8501-4D17-B3AC-A396259AC2ED}" presName="childText" presStyleLbl="conFgAcc1" presStyleIdx="1" presStyleCnt="2">
        <dgm:presLayoutVars>
          <dgm:bulletEnabled val="1"/>
        </dgm:presLayoutVars>
      </dgm:prSet>
      <dgm:spPr>
        <a:prstGeom prst="doubleWave">
          <a:avLst/>
        </a:prstGeom>
      </dgm:spPr>
      <dgm:t>
        <a:bodyPr/>
        <a:lstStyle/>
        <a:p>
          <a:endParaRPr lang="en-US"/>
        </a:p>
      </dgm:t>
    </dgm:pt>
  </dgm:ptLst>
  <dgm:cxnLst>
    <dgm:cxn modelId="{8C5199C9-6DA3-4A1B-867C-0F3524487B09}" type="presOf" srcId="{8D04A69E-D420-4816-8822-DD5FE2966501}" destId="{3F8C8F5F-2417-4B7C-A829-95500BDA1A2A}" srcOrd="0" destOrd="0" presId="urn:microsoft.com/office/officeart/2005/8/layout/list1"/>
    <dgm:cxn modelId="{561B85A2-E490-4EA6-A7DE-D63F658D781D}" srcId="{CDD596A2-54DD-440B-92CF-2DBB7C2E4588}" destId="{00462F24-7A0E-4BBB-BA6A-C93B92398621}" srcOrd="0" destOrd="0" parTransId="{0C43C459-D85D-461B-A169-39A2A941E187}" sibTransId="{A34C43F4-521E-43C2-9DB0-7A2341DABAE4}"/>
    <dgm:cxn modelId="{406E12D0-D8B6-4DE6-9F23-441AD54FCEB8}" srcId="{DA8253C5-8501-4D17-B3AC-A396259AC2ED}" destId="{5C1DC04B-64BA-41C7-A30A-39B42E4421C0}" srcOrd="0" destOrd="0" parTransId="{25707DD2-8B34-4082-B142-E3389D753994}" sibTransId="{BCD072DE-899C-4946-B386-5B6158AAF2E2}"/>
    <dgm:cxn modelId="{CF98BBEA-2CDC-4DA1-9A18-D288BFF9479D}" srcId="{8D04A69E-D420-4816-8822-DD5FE2966501}" destId="{DA8253C5-8501-4D17-B3AC-A396259AC2ED}" srcOrd="1" destOrd="0" parTransId="{161C24EC-7497-4A29-BA5F-6F2FCA0636E6}" sibTransId="{9C698EB8-16A5-4BA6-AB66-5497F7FC2740}"/>
    <dgm:cxn modelId="{DF044C2E-19EB-4E41-950B-EDAFBE9081B0}" srcId="{8D04A69E-D420-4816-8822-DD5FE2966501}" destId="{CDD596A2-54DD-440B-92CF-2DBB7C2E4588}" srcOrd="0" destOrd="0" parTransId="{BFE9A4A4-0ABE-41B5-A462-60213D902B00}" sibTransId="{0A5CAA04-E4C2-4466-97AD-A0076ADDBC37}"/>
    <dgm:cxn modelId="{B101D080-DE48-4473-807E-C74A2393BFCC}" type="presOf" srcId="{00462F24-7A0E-4BBB-BA6A-C93B92398621}" destId="{6389031A-4880-43D0-BF71-DB48AB27F87E}" srcOrd="0" destOrd="0" presId="urn:microsoft.com/office/officeart/2005/8/layout/list1"/>
    <dgm:cxn modelId="{11FD8A1E-AFA1-4C1A-8414-697F266A5DAA}" type="presOf" srcId="{DA8253C5-8501-4D17-B3AC-A396259AC2ED}" destId="{53FE5954-C555-4956-8B26-EADFB4373DC8}" srcOrd="0" destOrd="0" presId="urn:microsoft.com/office/officeart/2005/8/layout/list1"/>
    <dgm:cxn modelId="{10B195DB-8F63-450C-B41C-DB65FE301812}" type="presOf" srcId="{5C1DC04B-64BA-41C7-A30A-39B42E4421C0}" destId="{A640B782-A818-4466-A005-5EA73B50600B}" srcOrd="0" destOrd="0" presId="urn:microsoft.com/office/officeart/2005/8/layout/list1"/>
    <dgm:cxn modelId="{D85220A4-9BBB-40D5-BEEA-8F2F81879E29}" type="presOf" srcId="{CDD596A2-54DD-440B-92CF-2DBB7C2E4588}" destId="{094E79B5-9050-40AD-ACDD-336BCED86407}" srcOrd="0" destOrd="0" presId="urn:microsoft.com/office/officeart/2005/8/layout/list1"/>
    <dgm:cxn modelId="{D4A6CC11-23DD-46E9-BCE2-A7B9191F74E8}" type="presOf" srcId="{CDD596A2-54DD-440B-92CF-2DBB7C2E4588}" destId="{8676897C-273C-4F98-9845-8987A83DDB63}" srcOrd="1" destOrd="0" presId="urn:microsoft.com/office/officeart/2005/8/layout/list1"/>
    <dgm:cxn modelId="{E71B7D36-FA6C-4DCC-A6D7-2153A101AD3F}" type="presOf" srcId="{DA8253C5-8501-4D17-B3AC-A396259AC2ED}" destId="{2B22F8FC-3FDD-4C03-A9CF-F26740C6558C}" srcOrd="1" destOrd="0" presId="urn:microsoft.com/office/officeart/2005/8/layout/list1"/>
    <dgm:cxn modelId="{47F98732-2CAB-4F8D-918A-DD7596B3A641}" type="presParOf" srcId="{3F8C8F5F-2417-4B7C-A829-95500BDA1A2A}" destId="{9A264642-8120-4A1F-9BBF-C8E19D2B8A6A}" srcOrd="0" destOrd="0" presId="urn:microsoft.com/office/officeart/2005/8/layout/list1"/>
    <dgm:cxn modelId="{65FBBB23-B798-4932-B332-B7F9586397D6}" type="presParOf" srcId="{9A264642-8120-4A1F-9BBF-C8E19D2B8A6A}" destId="{094E79B5-9050-40AD-ACDD-336BCED86407}" srcOrd="0" destOrd="0" presId="urn:microsoft.com/office/officeart/2005/8/layout/list1"/>
    <dgm:cxn modelId="{0ACEB411-213F-47AD-B458-F5FA870F0E10}" type="presParOf" srcId="{9A264642-8120-4A1F-9BBF-C8E19D2B8A6A}" destId="{8676897C-273C-4F98-9845-8987A83DDB63}" srcOrd="1" destOrd="0" presId="urn:microsoft.com/office/officeart/2005/8/layout/list1"/>
    <dgm:cxn modelId="{5A0DDF04-7DAB-470E-AEF8-06941B84AB6B}" type="presParOf" srcId="{3F8C8F5F-2417-4B7C-A829-95500BDA1A2A}" destId="{F28EFC95-4688-4D1B-8EFF-625FF10729AB}" srcOrd="1" destOrd="0" presId="urn:microsoft.com/office/officeart/2005/8/layout/list1"/>
    <dgm:cxn modelId="{A808A554-CF4D-4D75-AAF6-78D3AFC5DF5C}" type="presParOf" srcId="{3F8C8F5F-2417-4B7C-A829-95500BDA1A2A}" destId="{6389031A-4880-43D0-BF71-DB48AB27F87E}" srcOrd="2" destOrd="0" presId="urn:microsoft.com/office/officeart/2005/8/layout/list1"/>
    <dgm:cxn modelId="{69605736-8667-4959-A8A7-657CB1D1A248}" type="presParOf" srcId="{3F8C8F5F-2417-4B7C-A829-95500BDA1A2A}" destId="{556D25D4-B15F-41E2-8B03-A11F42AA8191}" srcOrd="3" destOrd="0" presId="urn:microsoft.com/office/officeart/2005/8/layout/list1"/>
    <dgm:cxn modelId="{40EC6B3A-2D1F-49DD-89C0-CD41AFADF62F}" type="presParOf" srcId="{3F8C8F5F-2417-4B7C-A829-95500BDA1A2A}" destId="{CCCE5F58-9BB1-4227-A17C-D14179E030C0}" srcOrd="4" destOrd="0" presId="urn:microsoft.com/office/officeart/2005/8/layout/list1"/>
    <dgm:cxn modelId="{993B28DC-A2B1-4BAC-9F3B-1F82545407AD}" type="presParOf" srcId="{CCCE5F58-9BB1-4227-A17C-D14179E030C0}" destId="{53FE5954-C555-4956-8B26-EADFB4373DC8}" srcOrd="0" destOrd="0" presId="urn:microsoft.com/office/officeart/2005/8/layout/list1"/>
    <dgm:cxn modelId="{F9C79581-E7F8-4B78-8DCF-CEF65F9C7DD1}" type="presParOf" srcId="{CCCE5F58-9BB1-4227-A17C-D14179E030C0}" destId="{2B22F8FC-3FDD-4C03-A9CF-F26740C6558C}" srcOrd="1" destOrd="0" presId="urn:microsoft.com/office/officeart/2005/8/layout/list1"/>
    <dgm:cxn modelId="{D095F4EF-D197-4712-8DCE-8CEEC190A5E2}" type="presParOf" srcId="{3F8C8F5F-2417-4B7C-A829-95500BDA1A2A}" destId="{449948AC-2061-49CF-AE24-8BFE3D86600F}" srcOrd="5" destOrd="0" presId="urn:microsoft.com/office/officeart/2005/8/layout/list1"/>
    <dgm:cxn modelId="{6FAED540-091C-4D62-AD61-683AAB92C280}" type="presParOf" srcId="{3F8C8F5F-2417-4B7C-A829-95500BDA1A2A}" destId="{A640B782-A818-4466-A005-5EA73B50600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C0031540-CB14-474D-BB7F-1D43F20765EF}" type="doc">
      <dgm:prSet loTypeId="urn:microsoft.com/office/officeart/2005/8/layout/process3" loCatId="process" qsTypeId="urn:microsoft.com/office/officeart/2005/8/quickstyle/3d2" qsCatId="3D" csTypeId="urn:microsoft.com/office/officeart/2005/8/colors/colorful4" csCatId="colorful" phldr="1"/>
      <dgm:spPr/>
      <dgm:t>
        <a:bodyPr/>
        <a:lstStyle/>
        <a:p>
          <a:endParaRPr lang="en-US"/>
        </a:p>
      </dgm:t>
    </dgm:pt>
    <dgm:pt modelId="{A04EBC58-F6ED-47C2-9FDE-CD1E9F4D593C}">
      <dgm:prSet/>
      <dgm:spPr/>
      <dgm:t>
        <a:bodyPr/>
        <a:lstStyle/>
        <a:p>
          <a:pPr algn="ctr" rtl="1"/>
          <a:r>
            <a:rPr lang="fa-IR" dirty="0" smtClean="0">
              <a:cs typeface="B Zar" pitchFamily="2" charset="-78"/>
            </a:rPr>
            <a:t>منابع صندوق در کانال غيردولتي</a:t>
          </a:r>
          <a:endParaRPr lang="fa-IR" dirty="0">
            <a:cs typeface="B Zar" pitchFamily="2" charset="-78"/>
          </a:endParaRPr>
        </a:p>
      </dgm:t>
    </dgm:pt>
    <dgm:pt modelId="{F122B7EE-E87A-4C45-8842-0BBE18A8E625}" type="parTrans" cxnId="{86D49BEA-1CF0-40F4-8116-F52C0C3E39F0}">
      <dgm:prSet/>
      <dgm:spPr/>
      <dgm:t>
        <a:bodyPr/>
        <a:lstStyle/>
        <a:p>
          <a:endParaRPr lang="en-US">
            <a:cs typeface="B Zar" pitchFamily="2" charset="-78"/>
          </a:endParaRPr>
        </a:p>
      </dgm:t>
    </dgm:pt>
    <dgm:pt modelId="{5B01D295-EAD7-4DE7-9A95-566892275515}" type="sibTrans" cxnId="{86D49BEA-1CF0-40F4-8116-F52C0C3E39F0}">
      <dgm:prSet/>
      <dgm:spPr/>
      <dgm:t>
        <a:bodyPr/>
        <a:lstStyle/>
        <a:p>
          <a:endParaRPr lang="en-US">
            <a:cs typeface="B Zar" pitchFamily="2" charset="-78"/>
          </a:endParaRPr>
        </a:p>
      </dgm:t>
    </dgm:pt>
    <dgm:pt modelId="{803ADCF2-048B-4293-86F1-2D07767B7186}">
      <dgm:prSet custT="1"/>
      <dgm:spPr/>
      <dgm:t>
        <a:bodyPr/>
        <a:lstStyle/>
        <a:p>
          <a:pPr algn="justLow" rtl="1"/>
          <a:r>
            <a:rPr lang="fa-IR" sz="2400" u="none" dirty="0" smtClean="0">
              <a:latin typeface="ذ ظشق"/>
              <a:cs typeface="B Zar" pitchFamily="2" charset="-78"/>
            </a:rPr>
            <a:t>در قانون پنج سالة چهارم توسعه مقرر شده ‌است به‌منظور سرمايه‌گذاري و تأمين بخشي از اعتبارات مورد نياز طرح‌هاي توليدي و کارآفريني بخش غيردولتي که توجيه فني و اقتصادي آن‌ها به تأييد وزارت‌خانه‌هاي تخصصي ذي‌ربط رسيده باشد تا ۵۰ درصد حساب ذخيره ارزي از طريق شبکة بانکي داخلي و بانک‌هاي ايراني خارج از کشور به‌صورت تسهيلات با تضمين کافي تخصيص يابد.</a:t>
          </a:r>
          <a:endParaRPr lang="en-US" sz="2400" u="none" dirty="0">
            <a:latin typeface="ذ ظشق"/>
            <a:cs typeface="B Zar" pitchFamily="2" charset="-78"/>
          </a:endParaRPr>
        </a:p>
      </dgm:t>
    </dgm:pt>
    <dgm:pt modelId="{BC17BEA4-CE3F-4586-A760-FB6DB1BF5D73}" type="parTrans" cxnId="{1D7AB90B-6678-42FD-9F7D-F7215467C936}">
      <dgm:prSet/>
      <dgm:spPr/>
      <dgm:t>
        <a:bodyPr/>
        <a:lstStyle/>
        <a:p>
          <a:endParaRPr lang="en-US">
            <a:cs typeface="B Zar" pitchFamily="2" charset="-78"/>
          </a:endParaRPr>
        </a:p>
      </dgm:t>
    </dgm:pt>
    <dgm:pt modelId="{E6931459-026C-419A-A498-048AD48A7BA0}" type="sibTrans" cxnId="{1D7AB90B-6678-42FD-9F7D-F7215467C936}">
      <dgm:prSet/>
      <dgm:spPr/>
      <dgm:t>
        <a:bodyPr/>
        <a:lstStyle/>
        <a:p>
          <a:endParaRPr lang="en-US">
            <a:cs typeface="B Zar" pitchFamily="2" charset="-78"/>
          </a:endParaRPr>
        </a:p>
      </dgm:t>
    </dgm:pt>
    <dgm:pt modelId="{2308486F-B144-47DC-A541-417F4CE65FD6}" type="pres">
      <dgm:prSet presAssocID="{C0031540-CB14-474D-BB7F-1D43F20765EF}" presName="linearFlow" presStyleCnt="0">
        <dgm:presLayoutVars>
          <dgm:dir/>
          <dgm:animLvl val="lvl"/>
          <dgm:resizeHandles val="exact"/>
        </dgm:presLayoutVars>
      </dgm:prSet>
      <dgm:spPr/>
      <dgm:t>
        <a:bodyPr/>
        <a:lstStyle/>
        <a:p>
          <a:endParaRPr lang="en-US"/>
        </a:p>
      </dgm:t>
    </dgm:pt>
    <dgm:pt modelId="{5BAE119A-AD5C-4446-A11F-4E5724918853}" type="pres">
      <dgm:prSet presAssocID="{A04EBC58-F6ED-47C2-9FDE-CD1E9F4D593C}" presName="composite" presStyleCnt="0"/>
      <dgm:spPr/>
    </dgm:pt>
    <dgm:pt modelId="{E15BA49A-0670-4B7F-98B2-0ACC9E2B28A9}" type="pres">
      <dgm:prSet presAssocID="{A04EBC58-F6ED-47C2-9FDE-CD1E9F4D593C}" presName="parTx" presStyleLbl="node1" presStyleIdx="0" presStyleCnt="1">
        <dgm:presLayoutVars>
          <dgm:chMax val="0"/>
          <dgm:chPref val="0"/>
          <dgm:bulletEnabled val="1"/>
        </dgm:presLayoutVars>
      </dgm:prSet>
      <dgm:spPr/>
      <dgm:t>
        <a:bodyPr/>
        <a:lstStyle/>
        <a:p>
          <a:endParaRPr lang="en-US"/>
        </a:p>
      </dgm:t>
    </dgm:pt>
    <dgm:pt modelId="{6C1C45D5-997E-4CEE-8CDB-AC938E71D1E6}" type="pres">
      <dgm:prSet presAssocID="{A04EBC58-F6ED-47C2-9FDE-CD1E9F4D593C}" presName="parSh" presStyleLbl="node1" presStyleIdx="0" presStyleCnt="1"/>
      <dgm:spPr/>
      <dgm:t>
        <a:bodyPr/>
        <a:lstStyle/>
        <a:p>
          <a:endParaRPr lang="en-US"/>
        </a:p>
      </dgm:t>
    </dgm:pt>
    <dgm:pt modelId="{5466D857-F507-476A-847C-08DD8A591020}" type="pres">
      <dgm:prSet presAssocID="{A04EBC58-F6ED-47C2-9FDE-CD1E9F4D593C}" presName="desTx" presStyleLbl="fgAcc1" presStyleIdx="0" presStyleCnt="1" custLinFactNeighborX="-402" custLinFactNeighborY="126">
        <dgm:presLayoutVars>
          <dgm:bulletEnabled val="1"/>
        </dgm:presLayoutVars>
      </dgm:prSet>
      <dgm:spPr>
        <a:prstGeom prst="flowChartManualInput">
          <a:avLst/>
        </a:prstGeom>
      </dgm:spPr>
      <dgm:t>
        <a:bodyPr/>
        <a:lstStyle/>
        <a:p>
          <a:endParaRPr lang="en-US"/>
        </a:p>
      </dgm:t>
    </dgm:pt>
  </dgm:ptLst>
  <dgm:cxnLst>
    <dgm:cxn modelId="{1D7AB90B-6678-42FD-9F7D-F7215467C936}" srcId="{A04EBC58-F6ED-47C2-9FDE-CD1E9F4D593C}" destId="{803ADCF2-048B-4293-86F1-2D07767B7186}" srcOrd="0" destOrd="0" parTransId="{BC17BEA4-CE3F-4586-A760-FB6DB1BF5D73}" sibTransId="{E6931459-026C-419A-A498-048AD48A7BA0}"/>
    <dgm:cxn modelId="{64C8FE40-4735-45AA-9113-2101137C47FC}" type="presOf" srcId="{A04EBC58-F6ED-47C2-9FDE-CD1E9F4D593C}" destId="{6C1C45D5-997E-4CEE-8CDB-AC938E71D1E6}" srcOrd="1" destOrd="0" presId="urn:microsoft.com/office/officeart/2005/8/layout/process3"/>
    <dgm:cxn modelId="{86D49BEA-1CF0-40F4-8116-F52C0C3E39F0}" srcId="{C0031540-CB14-474D-BB7F-1D43F20765EF}" destId="{A04EBC58-F6ED-47C2-9FDE-CD1E9F4D593C}" srcOrd="0" destOrd="0" parTransId="{F122B7EE-E87A-4C45-8842-0BBE18A8E625}" sibTransId="{5B01D295-EAD7-4DE7-9A95-566892275515}"/>
    <dgm:cxn modelId="{EE27FC83-334C-4E3C-A08F-D226D33B506D}" type="presOf" srcId="{C0031540-CB14-474D-BB7F-1D43F20765EF}" destId="{2308486F-B144-47DC-A541-417F4CE65FD6}" srcOrd="0" destOrd="0" presId="urn:microsoft.com/office/officeart/2005/8/layout/process3"/>
    <dgm:cxn modelId="{F027D234-070C-466C-A3F7-732873509E26}" type="presOf" srcId="{A04EBC58-F6ED-47C2-9FDE-CD1E9F4D593C}" destId="{E15BA49A-0670-4B7F-98B2-0ACC9E2B28A9}" srcOrd="0" destOrd="0" presId="urn:microsoft.com/office/officeart/2005/8/layout/process3"/>
    <dgm:cxn modelId="{80809FD3-757B-4BAA-A591-496A630C215F}" type="presOf" srcId="{803ADCF2-048B-4293-86F1-2D07767B7186}" destId="{5466D857-F507-476A-847C-08DD8A591020}" srcOrd="0" destOrd="0" presId="urn:microsoft.com/office/officeart/2005/8/layout/process3"/>
    <dgm:cxn modelId="{B65AFCCC-84B1-4134-87DE-1E417DD0A289}" type="presParOf" srcId="{2308486F-B144-47DC-A541-417F4CE65FD6}" destId="{5BAE119A-AD5C-4446-A11F-4E5724918853}" srcOrd="0" destOrd="0" presId="urn:microsoft.com/office/officeart/2005/8/layout/process3"/>
    <dgm:cxn modelId="{2A955571-2AF1-46C0-BD41-9BA2A04DD493}" type="presParOf" srcId="{5BAE119A-AD5C-4446-A11F-4E5724918853}" destId="{E15BA49A-0670-4B7F-98B2-0ACC9E2B28A9}" srcOrd="0" destOrd="0" presId="urn:microsoft.com/office/officeart/2005/8/layout/process3"/>
    <dgm:cxn modelId="{0D4A1003-5DBC-4431-9B02-C56E4E5D0806}" type="presParOf" srcId="{5BAE119A-AD5C-4446-A11F-4E5724918853}" destId="{6C1C45D5-997E-4CEE-8CDB-AC938E71D1E6}" srcOrd="1" destOrd="0" presId="urn:microsoft.com/office/officeart/2005/8/layout/process3"/>
    <dgm:cxn modelId="{BE447806-4B05-4E61-8541-2E982BBC6A49}" type="presParOf" srcId="{5BAE119A-AD5C-4446-A11F-4E5724918853}" destId="{5466D857-F507-476A-847C-08DD8A591020}"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9BCAD4-89B1-45DF-92CD-44CCF383179F}" type="doc">
      <dgm:prSet loTypeId="urn:microsoft.com/office/officeart/2005/8/layout/hList3" loCatId="list" qsTypeId="urn:microsoft.com/office/officeart/2005/8/quickstyle/3d7" qsCatId="3D" csTypeId="urn:microsoft.com/office/officeart/2005/8/colors/accent0_2" csCatId="mainScheme" phldr="1"/>
      <dgm:spPr/>
      <dgm:t>
        <a:bodyPr/>
        <a:lstStyle/>
        <a:p>
          <a:endParaRPr lang="en-US"/>
        </a:p>
      </dgm:t>
    </dgm:pt>
    <dgm:pt modelId="{0D59C921-D2BB-44B5-A7F5-2CB297A214EB}">
      <dgm:prSet/>
      <dgm:spPr/>
      <dgm:t>
        <a:bodyPr/>
        <a:lstStyle/>
        <a:p>
          <a:pPr rtl="1"/>
          <a:r>
            <a:rPr lang="fa-IR" dirty="0" smtClean="0">
              <a:cs typeface="B Titr" pitchFamily="2" charset="-78"/>
            </a:rPr>
            <a:t>بودجه‌بندي سرمايه‌اي</a:t>
          </a:r>
          <a:endParaRPr lang="en-US" dirty="0">
            <a:cs typeface="B Titr" pitchFamily="2" charset="-78"/>
          </a:endParaRPr>
        </a:p>
      </dgm:t>
    </dgm:pt>
    <dgm:pt modelId="{686ABF66-C39E-454E-9E32-A6F758D48A10}" type="parTrans" cxnId="{9366409E-B90C-4EEC-A577-9885141FE44D}">
      <dgm:prSet/>
      <dgm:spPr/>
      <dgm:t>
        <a:bodyPr/>
        <a:lstStyle/>
        <a:p>
          <a:endParaRPr lang="en-US"/>
        </a:p>
      </dgm:t>
    </dgm:pt>
    <dgm:pt modelId="{BA35D193-241A-41C5-AEBA-EA50767F2BEA}" type="sibTrans" cxnId="{9366409E-B90C-4EEC-A577-9885141FE44D}">
      <dgm:prSet/>
      <dgm:spPr/>
      <dgm:t>
        <a:bodyPr/>
        <a:lstStyle/>
        <a:p>
          <a:endParaRPr lang="en-US"/>
        </a:p>
      </dgm:t>
    </dgm:pt>
    <dgm:pt modelId="{0A50CF8D-918E-48A4-9176-9A347C9DE276}">
      <dgm:prSet/>
      <dgm:spPr/>
      <dgm:t>
        <a:bodyPr/>
        <a:lstStyle/>
        <a:p>
          <a:pPr rtl="1"/>
          <a:r>
            <a:rPr lang="fa-IR" dirty="0" smtClean="0">
              <a:cs typeface="B Zar" pitchFamily="2" charset="-78"/>
            </a:rPr>
            <a:t>در چه پروژه‌هايي سرمايه‌گذاي کنيم؟</a:t>
          </a:r>
          <a:endParaRPr lang="en-US" dirty="0">
            <a:cs typeface="B Zar" pitchFamily="2" charset="-78"/>
          </a:endParaRPr>
        </a:p>
      </dgm:t>
    </dgm:pt>
    <dgm:pt modelId="{AD05A2A7-1876-468C-AC34-023C5E014397}" type="parTrans" cxnId="{AA654E19-62AF-4312-8711-4E6D907BE082}">
      <dgm:prSet/>
      <dgm:spPr/>
      <dgm:t>
        <a:bodyPr/>
        <a:lstStyle/>
        <a:p>
          <a:endParaRPr lang="en-US"/>
        </a:p>
      </dgm:t>
    </dgm:pt>
    <dgm:pt modelId="{602929BB-972A-44B5-B906-CE648DC056E2}" type="sibTrans" cxnId="{AA654E19-62AF-4312-8711-4E6D907BE082}">
      <dgm:prSet/>
      <dgm:spPr/>
      <dgm:t>
        <a:bodyPr/>
        <a:lstStyle/>
        <a:p>
          <a:endParaRPr lang="en-US"/>
        </a:p>
      </dgm:t>
    </dgm:pt>
    <dgm:pt modelId="{CAEC3CF0-726C-4851-8396-D4705D9C119F}" type="pres">
      <dgm:prSet presAssocID="{AA9BCAD4-89B1-45DF-92CD-44CCF383179F}" presName="composite" presStyleCnt="0">
        <dgm:presLayoutVars>
          <dgm:chMax val="1"/>
          <dgm:dir/>
          <dgm:resizeHandles val="exact"/>
        </dgm:presLayoutVars>
      </dgm:prSet>
      <dgm:spPr/>
      <dgm:t>
        <a:bodyPr/>
        <a:lstStyle/>
        <a:p>
          <a:endParaRPr lang="en-US"/>
        </a:p>
      </dgm:t>
    </dgm:pt>
    <dgm:pt modelId="{CB3E23D1-56D1-4B32-B046-CF7E75E31193}" type="pres">
      <dgm:prSet presAssocID="{0D59C921-D2BB-44B5-A7F5-2CB297A214EB}" presName="roof" presStyleLbl="dkBgShp" presStyleIdx="0" presStyleCnt="2"/>
      <dgm:spPr/>
      <dgm:t>
        <a:bodyPr/>
        <a:lstStyle/>
        <a:p>
          <a:endParaRPr lang="en-US"/>
        </a:p>
      </dgm:t>
    </dgm:pt>
    <dgm:pt modelId="{B07A2175-04C1-46DD-B88E-B4C639985F61}" type="pres">
      <dgm:prSet presAssocID="{0D59C921-D2BB-44B5-A7F5-2CB297A214EB}" presName="pillars" presStyleCnt="0"/>
      <dgm:spPr/>
    </dgm:pt>
    <dgm:pt modelId="{6B8372CE-44D5-45E7-9538-E8FC49377174}" type="pres">
      <dgm:prSet presAssocID="{0D59C921-D2BB-44B5-A7F5-2CB297A214EB}" presName="pillar1" presStyleLbl="node1" presStyleIdx="0" presStyleCnt="1">
        <dgm:presLayoutVars>
          <dgm:bulletEnabled val="1"/>
        </dgm:presLayoutVars>
      </dgm:prSet>
      <dgm:spPr/>
      <dgm:t>
        <a:bodyPr/>
        <a:lstStyle/>
        <a:p>
          <a:endParaRPr lang="en-US"/>
        </a:p>
      </dgm:t>
    </dgm:pt>
    <dgm:pt modelId="{D5565F41-B59E-4A53-817F-490B618BA052}" type="pres">
      <dgm:prSet presAssocID="{0D59C921-D2BB-44B5-A7F5-2CB297A214EB}" presName="base" presStyleLbl="dkBgShp" presStyleIdx="1" presStyleCnt="2"/>
      <dgm:spPr/>
    </dgm:pt>
  </dgm:ptLst>
  <dgm:cxnLst>
    <dgm:cxn modelId="{AA654E19-62AF-4312-8711-4E6D907BE082}" srcId="{0D59C921-D2BB-44B5-A7F5-2CB297A214EB}" destId="{0A50CF8D-918E-48A4-9176-9A347C9DE276}" srcOrd="0" destOrd="0" parTransId="{AD05A2A7-1876-468C-AC34-023C5E014397}" sibTransId="{602929BB-972A-44B5-B906-CE648DC056E2}"/>
    <dgm:cxn modelId="{9366409E-B90C-4EEC-A577-9885141FE44D}" srcId="{AA9BCAD4-89B1-45DF-92CD-44CCF383179F}" destId="{0D59C921-D2BB-44B5-A7F5-2CB297A214EB}" srcOrd="0" destOrd="0" parTransId="{686ABF66-C39E-454E-9E32-A6F758D48A10}" sibTransId="{BA35D193-241A-41C5-AEBA-EA50767F2BEA}"/>
    <dgm:cxn modelId="{B716DB38-0B1C-4F06-8901-234A3DB05F01}" type="presOf" srcId="{AA9BCAD4-89B1-45DF-92CD-44CCF383179F}" destId="{CAEC3CF0-726C-4851-8396-D4705D9C119F}" srcOrd="0" destOrd="0" presId="urn:microsoft.com/office/officeart/2005/8/layout/hList3"/>
    <dgm:cxn modelId="{D671145F-F40D-4067-B6C1-1F5843506811}" type="presOf" srcId="{0D59C921-D2BB-44B5-A7F5-2CB297A214EB}" destId="{CB3E23D1-56D1-4B32-B046-CF7E75E31193}" srcOrd="0" destOrd="0" presId="urn:microsoft.com/office/officeart/2005/8/layout/hList3"/>
    <dgm:cxn modelId="{3902EDC9-4DBB-46B5-B054-1A54F48C183C}" type="presOf" srcId="{0A50CF8D-918E-48A4-9176-9A347C9DE276}" destId="{6B8372CE-44D5-45E7-9538-E8FC49377174}" srcOrd="0" destOrd="0" presId="urn:microsoft.com/office/officeart/2005/8/layout/hList3"/>
    <dgm:cxn modelId="{1A2FF3B0-A7D6-4BEF-A522-FC930B0CB852}" type="presParOf" srcId="{CAEC3CF0-726C-4851-8396-D4705D9C119F}" destId="{CB3E23D1-56D1-4B32-B046-CF7E75E31193}" srcOrd="0" destOrd="0" presId="urn:microsoft.com/office/officeart/2005/8/layout/hList3"/>
    <dgm:cxn modelId="{7D5EDF81-41C7-4876-B7D1-8C3A8735C5D8}" type="presParOf" srcId="{CAEC3CF0-726C-4851-8396-D4705D9C119F}" destId="{B07A2175-04C1-46DD-B88E-B4C639985F61}" srcOrd="1" destOrd="0" presId="urn:microsoft.com/office/officeart/2005/8/layout/hList3"/>
    <dgm:cxn modelId="{441CD315-525A-4A80-8582-3583C5EE1823}" type="presParOf" srcId="{B07A2175-04C1-46DD-B88E-B4C639985F61}" destId="{6B8372CE-44D5-45E7-9538-E8FC49377174}" srcOrd="0" destOrd="0" presId="urn:microsoft.com/office/officeart/2005/8/layout/hList3"/>
    <dgm:cxn modelId="{A86F893D-0493-4017-84A8-40636C8D2FC6}" type="presParOf" srcId="{CAEC3CF0-726C-4851-8396-D4705D9C119F}" destId="{D5565F41-B59E-4A53-817F-490B618BA052}"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A4626A-CCA4-4F0B-B591-B5253F024A8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1C237272-A89F-45E7-A551-6886F7E14C23}">
      <dgm:prSet/>
      <dgm:spPr/>
      <dgm:t>
        <a:bodyPr/>
        <a:lstStyle/>
        <a:p>
          <a:pPr algn="ctr" rtl="1"/>
          <a:r>
            <a:rPr lang="fa-IR" dirty="0" smtClean="0">
              <a:latin typeface="ذ ظشق"/>
              <a:cs typeface="B Zar" pitchFamily="2" charset="-78"/>
            </a:rPr>
            <a:t>مدير مالي </a:t>
          </a:r>
          <a:endParaRPr lang="en-US" dirty="0">
            <a:latin typeface="ذ ظشق"/>
            <a:cs typeface="B Zar" pitchFamily="2" charset="-78"/>
          </a:endParaRPr>
        </a:p>
      </dgm:t>
    </dgm:pt>
    <dgm:pt modelId="{3381880F-55E6-463E-8530-C6BF88A790D8}" type="parTrans" cxnId="{A65E942B-2236-4448-930E-AB7B3128A2A4}">
      <dgm:prSet/>
      <dgm:spPr/>
      <dgm:t>
        <a:bodyPr/>
        <a:lstStyle/>
        <a:p>
          <a:pPr algn="justLow"/>
          <a:endParaRPr lang="en-US">
            <a:latin typeface="ذ ظشق"/>
            <a:cs typeface="B Zar" pitchFamily="2" charset="-78"/>
          </a:endParaRPr>
        </a:p>
      </dgm:t>
    </dgm:pt>
    <dgm:pt modelId="{1A4C27C7-FA13-49A5-9AFC-8EE7493AACCF}" type="sibTrans" cxnId="{A65E942B-2236-4448-930E-AB7B3128A2A4}">
      <dgm:prSet/>
      <dgm:spPr/>
      <dgm:t>
        <a:bodyPr/>
        <a:lstStyle/>
        <a:p>
          <a:pPr algn="justLow"/>
          <a:endParaRPr lang="en-US">
            <a:latin typeface="ذ ظشق"/>
            <a:cs typeface="B Zar" pitchFamily="2" charset="-78"/>
          </a:endParaRPr>
        </a:p>
      </dgm:t>
    </dgm:pt>
    <dgm:pt modelId="{0DB1EB00-9794-4BF9-8610-A27B3F152514}">
      <dgm:prSet/>
      <dgm:spPr/>
      <dgm:t>
        <a:bodyPr/>
        <a:lstStyle/>
        <a:p>
          <a:pPr algn="ctr" rtl="1"/>
          <a:r>
            <a:rPr lang="fa-IR" dirty="0" smtClean="0">
              <a:latin typeface="ذ ظشق"/>
              <a:cs typeface="B Zar" pitchFamily="2" charset="-78"/>
            </a:rPr>
            <a:t>تأمين مالي پروژه‌ها</a:t>
          </a:r>
          <a:endParaRPr lang="en-US" dirty="0">
            <a:latin typeface="ذ ظشق"/>
            <a:cs typeface="B Zar" pitchFamily="2" charset="-78"/>
          </a:endParaRPr>
        </a:p>
      </dgm:t>
    </dgm:pt>
    <dgm:pt modelId="{22F7391E-41F3-4B4D-A96A-B4A10CADBD58}" type="parTrans" cxnId="{D7594D61-D54D-4277-A2D7-8EBE96ED2ABD}">
      <dgm:prSet/>
      <dgm:spPr/>
      <dgm:t>
        <a:bodyPr/>
        <a:lstStyle/>
        <a:p>
          <a:pPr algn="justLow"/>
          <a:endParaRPr lang="en-US">
            <a:latin typeface="ذ ظشق"/>
            <a:cs typeface="B Zar" pitchFamily="2" charset="-78"/>
          </a:endParaRPr>
        </a:p>
      </dgm:t>
    </dgm:pt>
    <dgm:pt modelId="{5C26837C-5CA4-4978-B2C2-1CB984A36D8B}" type="sibTrans" cxnId="{D7594D61-D54D-4277-A2D7-8EBE96ED2ABD}">
      <dgm:prSet/>
      <dgm:spPr/>
      <dgm:t>
        <a:bodyPr/>
        <a:lstStyle/>
        <a:p>
          <a:pPr algn="justLow"/>
          <a:endParaRPr lang="en-US">
            <a:latin typeface="ذ ظشق"/>
            <a:cs typeface="B Zar" pitchFamily="2" charset="-78"/>
          </a:endParaRPr>
        </a:p>
      </dgm:t>
    </dgm:pt>
    <dgm:pt modelId="{03846956-0E0B-4665-B09B-7233AC241D15}">
      <dgm:prSet/>
      <dgm:spPr/>
      <dgm:t>
        <a:bodyPr/>
        <a:lstStyle/>
        <a:p>
          <a:pPr algn="ctr" rtl="1"/>
          <a:r>
            <a:rPr lang="fa-IR" dirty="0" smtClean="0">
              <a:latin typeface="ذ ظشق"/>
              <a:cs typeface="B Zar" pitchFamily="2" charset="-78"/>
            </a:rPr>
            <a:t>مدير سرمايه‌گذاري</a:t>
          </a:r>
          <a:endParaRPr lang="en-US" dirty="0">
            <a:latin typeface="ذ ظشق"/>
            <a:cs typeface="B Zar" pitchFamily="2" charset="-78"/>
          </a:endParaRPr>
        </a:p>
      </dgm:t>
    </dgm:pt>
    <dgm:pt modelId="{4878FD3E-3965-41BA-A957-8E8576310C94}" type="parTrans" cxnId="{B32C9E42-D5E7-4595-8465-798F63E1779E}">
      <dgm:prSet/>
      <dgm:spPr/>
      <dgm:t>
        <a:bodyPr/>
        <a:lstStyle/>
        <a:p>
          <a:pPr algn="justLow"/>
          <a:endParaRPr lang="en-US">
            <a:latin typeface="ذ ظشق"/>
            <a:cs typeface="B Zar" pitchFamily="2" charset="-78"/>
          </a:endParaRPr>
        </a:p>
      </dgm:t>
    </dgm:pt>
    <dgm:pt modelId="{D01FAF2D-C44A-42E1-87F6-F3BEFA9B55F1}" type="sibTrans" cxnId="{B32C9E42-D5E7-4595-8465-798F63E1779E}">
      <dgm:prSet/>
      <dgm:spPr/>
      <dgm:t>
        <a:bodyPr/>
        <a:lstStyle/>
        <a:p>
          <a:pPr algn="justLow"/>
          <a:endParaRPr lang="en-US">
            <a:latin typeface="ذ ظشق"/>
            <a:cs typeface="B Zar" pitchFamily="2" charset="-78"/>
          </a:endParaRPr>
        </a:p>
      </dgm:t>
    </dgm:pt>
    <dgm:pt modelId="{70CA8E75-DE8D-4460-85B8-CB31C162B198}">
      <dgm:prSet/>
      <dgm:spPr/>
      <dgm:t>
        <a:bodyPr/>
        <a:lstStyle/>
        <a:p>
          <a:pPr algn="ctr" rtl="1"/>
          <a:r>
            <a:rPr lang="fa-IR" dirty="0" smtClean="0">
              <a:latin typeface="ذ ظشق"/>
              <a:cs typeface="B Zar" pitchFamily="2" charset="-78"/>
            </a:rPr>
            <a:t>تأمين مالي سبد سرمايه‌گذاري</a:t>
          </a:r>
          <a:endParaRPr lang="en-US" dirty="0">
            <a:latin typeface="ذ ظشق"/>
            <a:cs typeface="B Zar" pitchFamily="2" charset="-78"/>
          </a:endParaRPr>
        </a:p>
      </dgm:t>
    </dgm:pt>
    <dgm:pt modelId="{92883C57-7423-4EE3-95E8-2F70E83025B9}" type="parTrans" cxnId="{379879F9-3931-47EF-82C7-7A915FE99FBC}">
      <dgm:prSet/>
      <dgm:spPr/>
      <dgm:t>
        <a:bodyPr/>
        <a:lstStyle/>
        <a:p>
          <a:pPr algn="justLow"/>
          <a:endParaRPr lang="en-US">
            <a:latin typeface="ذ ظشق"/>
            <a:cs typeface="B Zar" pitchFamily="2" charset="-78"/>
          </a:endParaRPr>
        </a:p>
      </dgm:t>
    </dgm:pt>
    <dgm:pt modelId="{D04DCE39-CAC8-4F4C-BEBA-F9631890867A}" type="sibTrans" cxnId="{379879F9-3931-47EF-82C7-7A915FE99FBC}">
      <dgm:prSet/>
      <dgm:spPr/>
      <dgm:t>
        <a:bodyPr/>
        <a:lstStyle/>
        <a:p>
          <a:pPr algn="justLow"/>
          <a:endParaRPr lang="en-US">
            <a:latin typeface="ذ ظشق"/>
            <a:cs typeface="B Zar" pitchFamily="2" charset="-78"/>
          </a:endParaRPr>
        </a:p>
      </dgm:t>
    </dgm:pt>
    <dgm:pt modelId="{276E58C0-6B0E-4E2F-83D1-A8BD4F459C61}" type="pres">
      <dgm:prSet presAssocID="{C2A4626A-CCA4-4F0B-B591-B5253F024A85}" presName="diagram" presStyleCnt="0">
        <dgm:presLayoutVars>
          <dgm:chPref val="1"/>
          <dgm:dir/>
          <dgm:animOne val="branch"/>
          <dgm:animLvl val="lvl"/>
          <dgm:resizeHandles/>
        </dgm:presLayoutVars>
      </dgm:prSet>
      <dgm:spPr/>
      <dgm:t>
        <a:bodyPr/>
        <a:lstStyle/>
        <a:p>
          <a:endParaRPr lang="en-US"/>
        </a:p>
      </dgm:t>
    </dgm:pt>
    <dgm:pt modelId="{1ACBA4F2-D7BD-4C8F-A50E-4874FE3C7CB2}" type="pres">
      <dgm:prSet presAssocID="{1C237272-A89F-45E7-A551-6886F7E14C23}" presName="root" presStyleCnt="0"/>
      <dgm:spPr/>
    </dgm:pt>
    <dgm:pt modelId="{E7D69871-5613-4359-BC4C-B30A1C7A8D4C}" type="pres">
      <dgm:prSet presAssocID="{1C237272-A89F-45E7-A551-6886F7E14C23}" presName="rootComposite" presStyleCnt="0"/>
      <dgm:spPr/>
    </dgm:pt>
    <dgm:pt modelId="{A96668DD-ED95-413E-829C-86367DCF13B1}" type="pres">
      <dgm:prSet presAssocID="{1C237272-A89F-45E7-A551-6886F7E14C23}" presName="rootText" presStyleLbl="node1" presStyleIdx="0" presStyleCnt="2"/>
      <dgm:spPr/>
      <dgm:t>
        <a:bodyPr/>
        <a:lstStyle/>
        <a:p>
          <a:endParaRPr lang="en-US"/>
        </a:p>
      </dgm:t>
    </dgm:pt>
    <dgm:pt modelId="{35C9F25B-D9AE-4105-9392-BD08E978AFB1}" type="pres">
      <dgm:prSet presAssocID="{1C237272-A89F-45E7-A551-6886F7E14C23}" presName="rootConnector" presStyleLbl="node1" presStyleIdx="0" presStyleCnt="2"/>
      <dgm:spPr/>
      <dgm:t>
        <a:bodyPr/>
        <a:lstStyle/>
        <a:p>
          <a:endParaRPr lang="en-US"/>
        </a:p>
      </dgm:t>
    </dgm:pt>
    <dgm:pt modelId="{62CBE478-5A51-45EA-A54E-9367371FA8B3}" type="pres">
      <dgm:prSet presAssocID="{1C237272-A89F-45E7-A551-6886F7E14C23}" presName="childShape" presStyleCnt="0"/>
      <dgm:spPr/>
    </dgm:pt>
    <dgm:pt modelId="{D1DA7EA0-A010-4D6C-8328-2C53B46C383E}" type="pres">
      <dgm:prSet presAssocID="{22F7391E-41F3-4B4D-A96A-B4A10CADBD58}" presName="Name13" presStyleLbl="parChTrans1D2" presStyleIdx="0" presStyleCnt="2"/>
      <dgm:spPr/>
      <dgm:t>
        <a:bodyPr/>
        <a:lstStyle/>
        <a:p>
          <a:endParaRPr lang="en-US"/>
        </a:p>
      </dgm:t>
    </dgm:pt>
    <dgm:pt modelId="{A487FECC-7AC7-4F3B-B207-21AEE5C14436}" type="pres">
      <dgm:prSet presAssocID="{0DB1EB00-9794-4BF9-8610-A27B3F152514}" presName="childText" presStyleLbl="bgAcc1" presStyleIdx="0" presStyleCnt="2">
        <dgm:presLayoutVars>
          <dgm:bulletEnabled val="1"/>
        </dgm:presLayoutVars>
      </dgm:prSet>
      <dgm:spPr/>
      <dgm:t>
        <a:bodyPr/>
        <a:lstStyle/>
        <a:p>
          <a:endParaRPr lang="en-US"/>
        </a:p>
      </dgm:t>
    </dgm:pt>
    <dgm:pt modelId="{602B8F03-CB83-4D8F-B1CD-6F3DAEBA0319}" type="pres">
      <dgm:prSet presAssocID="{03846956-0E0B-4665-B09B-7233AC241D15}" presName="root" presStyleCnt="0"/>
      <dgm:spPr/>
    </dgm:pt>
    <dgm:pt modelId="{A9173157-00C4-4E18-A522-88A2105CEB9B}" type="pres">
      <dgm:prSet presAssocID="{03846956-0E0B-4665-B09B-7233AC241D15}" presName="rootComposite" presStyleCnt="0"/>
      <dgm:spPr/>
    </dgm:pt>
    <dgm:pt modelId="{F077B2D4-F76B-47B3-8032-24141201003F}" type="pres">
      <dgm:prSet presAssocID="{03846956-0E0B-4665-B09B-7233AC241D15}" presName="rootText" presStyleLbl="node1" presStyleIdx="1" presStyleCnt="2"/>
      <dgm:spPr/>
      <dgm:t>
        <a:bodyPr/>
        <a:lstStyle/>
        <a:p>
          <a:endParaRPr lang="en-US"/>
        </a:p>
      </dgm:t>
    </dgm:pt>
    <dgm:pt modelId="{C70D0BAD-0EF3-48F5-A00C-7058B9715C3C}" type="pres">
      <dgm:prSet presAssocID="{03846956-0E0B-4665-B09B-7233AC241D15}" presName="rootConnector" presStyleLbl="node1" presStyleIdx="1" presStyleCnt="2"/>
      <dgm:spPr/>
      <dgm:t>
        <a:bodyPr/>
        <a:lstStyle/>
        <a:p>
          <a:endParaRPr lang="en-US"/>
        </a:p>
      </dgm:t>
    </dgm:pt>
    <dgm:pt modelId="{6C9F8A49-FBFA-451C-90C5-FB0E9ED59DE6}" type="pres">
      <dgm:prSet presAssocID="{03846956-0E0B-4665-B09B-7233AC241D15}" presName="childShape" presStyleCnt="0"/>
      <dgm:spPr/>
    </dgm:pt>
    <dgm:pt modelId="{1E3FE98A-B782-4601-9343-FF852B96A478}" type="pres">
      <dgm:prSet presAssocID="{92883C57-7423-4EE3-95E8-2F70E83025B9}" presName="Name13" presStyleLbl="parChTrans1D2" presStyleIdx="1" presStyleCnt="2"/>
      <dgm:spPr/>
      <dgm:t>
        <a:bodyPr/>
        <a:lstStyle/>
        <a:p>
          <a:endParaRPr lang="en-US"/>
        </a:p>
      </dgm:t>
    </dgm:pt>
    <dgm:pt modelId="{C5725F8D-2552-4F3A-A6FB-5CE62E1807C9}" type="pres">
      <dgm:prSet presAssocID="{70CA8E75-DE8D-4460-85B8-CB31C162B198}" presName="childText" presStyleLbl="bgAcc1" presStyleIdx="1" presStyleCnt="2">
        <dgm:presLayoutVars>
          <dgm:bulletEnabled val="1"/>
        </dgm:presLayoutVars>
      </dgm:prSet>
      <dgm:spPr/>
      <dgm:t>
        <a:bodyPr/>
        <a:lstStyle/>
        <a:p>
          <a:endParaRPr lang="en-US"/>
        </a:p>
      </dgm:t>
    </dgm:pt>
  </dgm:ptLst>
  <dgm:cxnLst>
    <dgm:cxn modelId="{379879F9-3931-47EF-82C7-7A915FE99FBC}" srcId="{03846956-0E0B-4665-B09B-7233AC241D15}" destId="{70CA8E75-DE8D-4460-85B8-CB31C162B198}" srcOrd="0" destOrd="0" parTransId="{92883C57-7423-4EE3-95E8-2F70E83025B9}" sibTransId="{D04DCE39-CAC8-4F4C-BEBA-F9631890867A}"/>
    <dgm:cxn modelId="{A6684193-6B15-43E4-8588-5C6F40E16A70}" type="presOf" srcId="{C2A4626A-CCA4-4F0B-B591-B5253F024A85}" destId="{276E58C0-6B0E-4E2F-83D1-A8BD4F459C61}" srcOrd="0" destOrd="0" presId="urn:microsoft.com/office/officeart/2005/8/layout/hierarchy3"/>
    <dgm:cxn modelId="{8E13F186-067F-4293-A46E-A12D84C48D26}" type="presOf" srcId="{1C237272-A89F-45E7-A551-6886F7E14C23}" destId="{A96668DD-ED95-413E-829C-86367DCF13B1}" srcOrd="0" destOrd="0" presId="urn:microsoft.com/office/officeart/2005/8/layout/hierarchy3"/>
    <dgm:cxn modelId="{19C20330-C72E-47CC-B549-2C3F52631F99}" type="presOf" srcId="{1C237272-A89F-45E7-A551-6886F7E14C23}" destId="{35C9F25B-D9AE-4105-9392-BD08E978AFB1}" srcOrd="1" destOrd="0" presId="urn:microsoft.com/office/officeart/2005/8/layout/hierarchy3"/>
    <dgm:cxn modelId="{621338EC-9D9F-47A7-80AC-1553702DB8C0}" type="presOf" srcId="{03846956-0E0B-4665-B09B-7233AC241D15}" destId="{F077B2D4-F76B-47B3-8032-24141201003F}" srcOrd="0" destOrd="0" presId="urn:microsoft.com/office/officeart/2005/8/layout/hierarchy3"/>
    <dgm:cxn modelId="{0F97A0CC-0A77-4FE1-B3DE-3A7F27F7C77D}" type="presOf" srcId="{92883C57-7423-4EE3-95E8-2F70E83025B9}" destId="{1E3FE98A-B782-4601-9343-FF852B96A478}" srcOrd="0" destOrd="0" presId="urn:microsoft.com/office/officeart/2005/8/layout/hierarchy3"/>
    <dgm:cxn modelId="{3634A165-815C-4506-BC06-144A37A3C1CE}" type="presOf" srcId="{03846956-0E0B-4665-B09B-7233AC241D15}" destId="{C70D0BAD-0EF3-48F5-A00C-7058B9715C3C}" srcOrd="1" destOrd="0" presId="urn:microsoft.com/office/officeart/2005/8/layout/hierarchy3"/>
    <dgm:cxn modelId="{DFB0ED7D-D8A2-4406-AF13-1C47893AE571}" type="presOf" srcId="{70CA8E75-DE8D-4460-85B8-CB31C162B198}" destId="{C5725F8D-2552-4F3A-A6FB-5CE62E1807C9}" srcOrd="0" destOrd="0" presId="urn:microsoft.com/office/officeart/2005/8/layout/hierarchy3"/>
    <dgm:cxn modelId="{26F3E82F-6E94-4E69-B599-6B9824AF9122}" type="presOf" srcId="{22F7391E-41F3-4B4D-A96A-B4A10CADBD58}" destId="{D1DA7EA0-A010-4D6C-8328-2C53B46C383E}" srcOrd="0" destOrd="0" presId="urn:microsoft.com/office/officeart/2005/8/layout/hierarchy3"/>
    <dgm:cxn modelId="{595844E8-E23E-4686-9AAB-4C9B9080621B}" type="presOf" srcId="{0DB1EB00-9794-4BF9-8610-A27B3F152514}" destId="{A487FECC-7AC7-4F3B-B207-21AEE5C14436}" srcOrd="0" destOrd="0" presId="urn:microsoft.com/office/officeart/2005/8/layout/hierarchy3"/>
    <dgm:cxn modelId="{D7594D61-D54D-4277-A2D7-8EBE96ED2ABD}" srcId="{1C237272-A89F-45E7-A551-6886F7E14C23}" destId="{0DB1EB00-9794-4BF9-8610-A27B3F152514}" srcOrd="0" destOrd="0" parTransId="{22F7391E-41F3-4B4D-A96A-B4A10CADBD58}" sibTransId="{5C26837C-5CA4-4978-B2C2-1CB984A36D8B}"/>
    <dgm:cxn modelId="{B32C9E42-D5E7-4595-8465-798F63E1779E}" srcId="{C2A4626A-CCA4-4F0B-B591-B5253F024A85}" destId="{03846956-0E0B-4665-B09B-7233AC241D15}" srcOrd="1" destOrd="0" parTransId="{4878FD3E-3965-41BA-A957-8E8576310C94}" sibTransId="{D01FAF2D-C44A-42E1-87F6-F3BEFA9B55F1}"/>
    <dgm:cxn modelId="{A65E942B-2236-4448-930E-AB7B3128A2A4}" srcId="{C2A4626A-CCA4-4F0B-B591-B5253F024A85}" destId="{1C237272-A89F-45E7-A551-6886F7E14C23}" srcOrd="0" destOrd="0" parTransId="{3381880F-55E6-463E-8530-C6BF88A790D8}" sibTransId="{1A4C27C7-FA13-49A5-9AFC-8EE7493AACCF}"/>
    <dgm:cxn modelId="{9F45DC97-0D81-4839-99FB-76F2E016460C}" type="presParOf" srcId="{276E58C0-6B0E-4E2F-83D1-A8BD4F459C61}" destId="{1ACBA4F2-D7BD-4C8F-A50E-4874FE3C7CB2}" srcOrd="0" destOrd="0" presId="urn:microsoft.com/office/officeart/2005/8/layout/hierarchy3"/>
    <dgm:cxn modelId="{5BE4EA20-FAE9-4B48-A88E-671217B94525}" type="presParOf" srcId="{1ACBA4F2-D7BD-4C8F-A50E-4874FE3C7CB2}" destId="{E7D69871-5613-4359-BC4C-B30A1C7A8D4C}" srcOrd="0" destOrd="0" presId="urn:microsoft.com/office/officeart/2005/8/layout/hierarchy3"/>
    <dgm:cxn modelId="{1F7AC963-4B55-440F-9D6B-80C1BB168905}" type="presParOf" srcId="{E7D69871-5613-4359-BC4C-B30A1C7A8D4C}" destId="{A96668DD-ED95-413E-829C-86367DCF13B1}" srcOrd="0" destOrd="0" presId="urn:microsoft.com/office/officeart/2005/8/layout/hierarchy3"/>
    <dgm:cxn modelId="{802B8E4C-B947-48BD-9875-0843BBA7AEE5}" type="presParOf" srcId="{E7D69871-5613-4359-BC4C-B30A1C7A8D4C}" destId="{35C9F25B-D9AE-4105-9392-BD08E978AFB1}" srcOrd="1" destOrd="0" presId="urn:microsoft.com/office/officeart/2005/8/layout/hierarchy3"/>
    <dgm:cxn modelId="{D3AF3763-10B6-4039-8187-716BA074B7AD}" type="presParOf" srcId="{1ACBA4F2-D7BD-4C8F-A50E-4874FE3C7CB2}" destId="{62CBE478-5A51-45EA-A54E-9367371FA8B3}" srcOrd="1" destOrd="0" presId="urn:microsoft.com/office/officeart/2005/8/layout/hierarchy3"/>
    <dgm:cxn modelId="{EB97A506-2FEA-443B-B4D5-3BA6339A0ABB}" type="presParOf" srcId="{62CBE478-5A51-45EA-A54E-9367371FA8B3}" destId="{D1DA7EA0-A010-4D6C-8328-2C53B46C383E}" srcOrd="0" destOrd="0" presId="urn:microsoft.com/office/officeart/2005/8/layout/hierarchy3"/>
    <dgm:cxn modelId="{76203B6C-64DC-4BAD-9853-F0F25329BE59}" type="presParOf" srcId="{62CBE478-5A51-45EA-A54E-9367371FA8B3}" destId="{A487FECC-7AC7-4F3B-B207-21AEE5C14436}" srcOrd="1" destOrd="0" presId="urn:microsoft.com/office/officeart/2005/8/layout/hierarchy3"/>
    <dgm:cxn modelId="{B30BDE5A-8AF3-44CB-BF20-8AB037C36880}" type="presParOf" srcId="{276E58C0-6B0E-4E2F-83D1-A8BD4F459C61}" destId="{602B8F03-CB83-4D8F-B1CD-6F3DAEBA0319}" srcOrd="1" destOrd="0" presId="urn:microsoft.com/office/officeart/2005/8/layout/hierarchy3"/>
    <dgm:cxn modelId="{9B05906B-F1EE-4ED8-AD49-D570B2D60D76}" type="presParOf" srcId="{602B8F03-CB83-4D8F-B1CD-6F3DAEBA0319}" destId="{A9173157-00C4-4E18-A522-88A2105CEB9B}" srcOrd="0" destOrd="0" presId="urn:microsoft.com/office/officeart/2005/8/layout/hierarchy3"/>
    <dgm:cxn modelId="{49E51B0D-C9D5-4170-97F8-4C8DB06D1B5B}" type="presParOf" srcId="{A9173157-00C4-4E18-A522-88A2105CEB9B}" destId="{F077B2D4-F76B-47B3-8032-24141201003F}" srcOrd="0" destOrd="0" presId="urn:microsoft.com/office/officeart/2005/8/layout/hierarchy3"/>
    <dgm:cxn modelId="{286118B3-1163-40AF-BE49-07C40AC95625}" type="presParOf" srcId="{A9173157-00C4-4E18-A522-88A2105CEB9B}" destId="{C70D0BAD-0EF3-48F5-A00C-7058B9715C3C}" srcOrd="1" destOrd="0" presId="urn:microsoft.com/office/officeart/2005/8/layout/hierarchy3"/>
    <dgm:cxn modelId="{F5AC34A8-0507-4C6D-8D69-609795066672}" type="presParOf" srcId="{602B8F03-CB83-4D8F-B1CD-6F3DAEBA0319}" destId="{6C9F8A49-FBFA-451C-90C5-FB0E9ED59DE6}" srcOrd="1" destOrd="0" presId="urn:microsoft.com/office/officeart/2005/8/layout/hierarchy3"/>
    <dgm:cxn modelId="{2F819282-AF02-4B3B-A126-84DE4392C723}" type="presParOf" srcId="{6C9F8A49-FBFA-451C-90C5-FB0E9ED59DE6}" destId="{1E3FE98A-B782-4601-9343-FF852B96A478}" srcOrd="0" destOrd="0" presId="urn:microsoft.com/office/officeart/2005/8/layout/hierarchy3"/>
    <dgm:cxn modelId="{861E94D1-F83D-4EC3-B605-5758E12BAD89}" type="presParOf" srcId="{6C9F8A49-FBFA-451C-90C5-FB0E9ED59DE6}" destId="{C5725F8D-2552-4F3A-A6FB-5CE62E1807C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A41818-BFE0-449B-9C57-E09BA31FEE84}" type="doc">
      <dgm:prSet loTypeId="urn:microsoft.com/office/officeart/2005/8/layout/list1" loCatId="list" qsTypeId="urn:microsoft.com/office/officeart/2005/8/quickstyle/3d1" qsCatId="3D" csTypeId="urn:microsoft.com/office/officeart/2005/8/colors/colorful1#16" csCatId="colorful" phldr="1"/>
      <dgm:spPr/>
      <dgm:t>
        <a:bodyPr/>
        <a:lstStyle/>
        <a:p>
          <a:endParaRPr lang="en-US"/>
        </a:p>
      </dgm:t>
    </dgm:pt>
    <dgm:pt modelId="{10D7520D-C20C-4F13-8616-10FF050457DD}">
      <dgm:prSet/>
      <dgm:spPr/>
      <dgm:t>
        <a:bodyPr/>
        <a:lstStyle/>
        <a:p>
          <a:pPr algn="ctr" rtl="1"/>
          <a:r>
            <a:rPr lang="fa-IR" dirty="0" smtClean="0">
              <a:cs typeface="B Titr" pitchFamily="2" charset="-78"/>
            </a:rPr>
            <a:t>نهادهاي سپرده‌پذير</a:t>
          </a:r>
          <a:endParaRPr lang="en-US" dirty="0">
            <a:cs typeface="B Titr" pitchFamily="2" charset="-78"/>
          </a:endParaRPr>
        </a:p>
      </dgm:t>
    </dgm:pt>
    <dgm:pt modelId="{AA87161B-3DE5-4380-AB90-335CA3759937}" type="parTrans" cxnId="{50EB8573-D13E-4F30-9D20-F47BD3B51512}">
      <dgm:prSet/>
      <dgm:spPr/>
      <dgm:t>
        <a:bodyPr/>
        <a:lstStyle/>
        <a:p>
          <a:endParaRPr lang="en-US"/>
        </a:p>
      </dgm:t>
    </dgm:pt>
    <dgm:pt modelId="{DE4A3727-205C-42C5-A501-90912E11918F}" type="sibTrans" cxnId="{50EB8573-D13E-4F30-9D20-F47BD3B51512}">
      <dgm:prSet/>
      <dgm:spPr/>
      <dgm:t>
        <a:bodyPr/>
        <a:lstStyle/>
        <a:p>
          <a:endParaRPr lang="en-US"/>
        </a:p>
      </dgm:t>
    </dgm:pt>
    <dgm:pt modelId="{190D9F69-F957-42B9-A47A-A6D0E4C55A93}">
      <dgm:prSet/>
      <dgm:spPr/>
      <dgm:t>
        <a:bodyPr/>
        <a:lstStyle/>
        <a:p>
          <a:pPr algn="justLow" rtl="1"/>
          <a:r>
            <a:rPr lang="fa-IR" spc="0" baseline="0" dirty="0" smtClean="0">
              <a:cs typeface="B Zar" pitchFamily="2" charset="-78"/>
            </a:rPr>
            <a:t>بانک‌ها </a:t>
          </a:r>
          <a:endParaRPr lang="en-US" spc="0" baseline="0" dirty="0">
            <a:cs typeface="B Zar" pitchFamily="2" charset="-78"/>
          </a:endParaRPr>
        </a:p>
      </dgm:t>
    </dgm:pt>
    <dgm:pt modelId="{1B38A8A9-F682-4D17-86EB-AACC8FA3138C}" type="parTrans" cxnId="{36DA2890-57FE-48D3-AEEA-4023B53FC754}">
      <dgm:prSet/>
      <dgm:spPr/>
      <dgm:t>
        <a:bodyPr/>
        <a:lstStyle/>
        <a:p>
          <a:endParaRPr lang="en-US"/>
        </a:p>
      </dgm:t>
    </dgm:pt>
    <dgm:pt modelId="{4F152733-D9A7-4CB0-9877-FFB6F95DE224}" type="sibTrans" cxnId="{36DA2890-57FE-48D3-AEEA-4023B53FC754}">
      <dgm:prSet/>
      <dgm:spPr/>
      <dgm:t>
        <a:bodyPr/>
        <a:lstStyle/>
        <a:p>
          <a:endParaRPr lang="en-US"/>
        </a:p>
      </dgm:t>
    </dgm:pt>
    <dgm:pt modelId="{05759A4A-4DA0-445E-BC8F-7D2C99A91861}">
      <dgm:prSet/>
      <dgm:spPr/>
      <dgm:t>
        <a:bodyPr/>
        <a:lstStyle/>
        <a:p>
          <a:pPr algn="justLow" rtl="1"/>
          <a:r>
            <a:rPr lang="fa-IR" spc="0" baseline="0" dirty="0" smtClean="0">
              <a:cs typeface="B Zar" pitchFamily="2" charset="-78"/>
            </a:rPr>
            <a:t>مؤسسات مالي و اعتباري</a:t>
          </a:r>
          <a:endParaRPr lang="en-US" spc="0" baseline="0" dirty="0">
            <a:cs typeface="B Zar" pitchFamily="2" charset="-78"/>
          </a:endParaRPr>
        </a:p>
      </dgm:t>
    </dgm:pt>
    <dgm:pt modelId="{317DCF9A-2CC4-430A-B951-CEABCC2DD1C9}" type="parTrans" cxnId="{CE41895D-5921-49A3-BDA9-30C52D17F89A}">
      <dgm:prSet/>
      <dgm:spPr/>
      <dgm:t>
        <a:bodyPr/>
        <a:lstStyle/>
        <a:p>
          <a:endParaRPr lang="en-US"/>
        </a:p>
      </dgm:t>
    </dgm:pt>
    <dgm:pt modelId="{22937DFA-0037-4AFF-8B88-34BCA9AD36B3}" type="sibTrans" cxnId="{CE41895D-5921-49A3-BDA9-30C52D17F89A}">
      <dgm:prSet/>
      <dgm:spPr/>
      <dgm:t>
        <a:bodyPr/>
        <a:lstStyle/>
        <a:p>
          <a:endParaRPr lang="en-US"/>
        </a:p>
      </dgm:t>
    </dgm:pt>
    <dgm:pt modelId="{A75723A0-BF1A-400C-8934-7C4C9401BE94}">
      <dgm:prSet/>
      <dgm:spPr/>
      <dgm:t>
        <a:bodyPr/>
        <a:lstStyle/>
        <a:p>
          <a:pPr algn="justLow" rtl="1"/>
          <a:r>
            <a:rPr lang="fa-IR" spc="0" baseline="0" dirty="0" smtClean="0">
              <a:cs typeface="B Zar" pitchFamily="2" charset="-78"/>
            </a:rPr>
            <a:t>تعاوني‌هاي اعتبار</a:t>
          </a:r>
          <a:endParaRPr lang="en-US" spc="0" baseline="0" dirty="0">
            <a:cs typeface="B Zar" pitchFamily="2" charset="-78"/>
          </a:endParaRPr>
        </a:p>
      </dgm:t>
    </dgm:pt>
    <dgm:pt modelId="{403EDB33-15E5-44D2-A768-5190AEA961DE}" type="parTrans" cxnId="{BAB58A9D-7E55-4F01-BADF-2DEB77719154}">
      <dgm:prSet/>
      <dgm:spPr/>
      <dgm:t>
        <a:bodyPr/>
        <a:lstStyle/>
        <a:p>
          <a:endParaRPr lang="en-US"/>
        </a:p>
      </dgm:t>
    </dgm:pt>
    <dgm:pt modelId="{74CD8146-A0C8-41C6-B675-D0B5FA2350D6}" type="sibTrans" cxnId="{BAB58A9D-7E55-4F01-BADF-2DEB77719154}">
      <dgm:prSet/>
      <dgm:spPr/>
      <dgm:t>
        <a:bodyPr/>
        <a:lstStyle/>
        <a:p>
          <a:endParaRPr lang="en-US"/>
        </a:p>
      </dgm:t>
    </dgm:pt>
    <dgm:pt modelId="{C19EAF9A-BADF-4659-9FE3-AECA38192A9C}">
      <dgm:prSet/>
      <dgm:spPr/>
      <dgm:t>
        <a:bodyPr/>
        <a:lstStyle/>
        <a:p>
          <a:pPr algn="ctr" rtl="1"/>
          <a:r>
            <a:rPr lang="fa-IR" dirty="0" smtClean="0">
              <a:cs typeface="B Titr" pitchFamily="2" charset="-78"/>
            </a:rPr>
            <a:t>نهادهاي غيرسپرده‌پذير	</a:t>
          </a:r>
          <a:endParaRPr lang="en-US" dirty="0">
            <a:cs typeface="B Titr" pitchFamily="2" charset="-78"/>
          </a:endParaRPr>
        </a:p>
      </dgm:t>
    </dgm:pt>
    <dgm:pt modelId="{AC385A0F-7581-4B7E-8888-470FB6275FF6}" type="parTrans" cxnId="{81372C27-97AB-4EAF-BF3A-F4F352CD3269}">
      <dgm:prSet/>
      <dgm:spPr/>
      <dgm:t>
        <a:bodyPr/>
        <a:lstStyle/>
        <a:p>
          <a:endParaRPr lang="en-US"/>
        </a:p>
      </dgm:t>
    </dgm:pt>
    <dgm:pt modelId="{76FB0C49-B1E3-4309-92FF-6DADE76B03F5}" type="sibTrans" cxnId="{81372C27-97AB-4EAF-BF3A-F4F352CD3269}">
      <dgm:prSet/>
      <dgm:spPr/>
      <dgm:t>
        <a:bodyPr/>
        <a:lstStyle/>
        <a:p>
          <a:endParaRPr lang="en-US"/>
        </a:p>
      </dgm:t>
    </dgm:pt>
    <dgm:pt modelId="{774F1519-1903-43D7-BC15-84FAAC6946F7}">
      <dgm:prSet/>
      <dgm:spPr/>
      <dgm:t>
        <a:bodyPr/>
        <a:lstStyle/>
        <a:p>
          <a:pPr algn="justLow" rtl="1"/>
          <a:r>
            <a:rPr lang="fa-IR" spc="0" baseline="0" dirty="0" smtClean="0">
              <a:cs typeface="B Zar" pitchFamily="2" charset="-78"/>
            </a:rPr>
            <a:t>شرکت‌هاي بيمه و صندوق‌هاي بازنشستگي</a:t>
          </a:r>
          <a:endParaRPr lang="en-US" spc="0" baseline="0" dirty="0">
            <a:cs typeface="B Zar" pitchFamily="2" charset="-78"/>
          </a:endParaRPr>
        </a:p>
      </dgm:t>
    </dgm:pt>
    <dgm:pt modelId="{150CEC1D-7917-43F1-A4AC-4EEBD4DEB643}" type="parTrans" cxnId="{E698AE23-4013-4007-BCC5-061470F40434}">
      <dgm:prSet/>
      <dgm:spPr/>
      <dgm:t>
        <a:bodyPr/>
        <a:lstStyle/>
        <a:p>
          <a:endParaRPr lang="en-US"/>
        </a:p>
      </dgm:t>
    </dgm:pt>
    <dgm:pt modelId="{16EF9A0D-3A41-4114-8DBA-3CC86635E75E}" type="sibTrans" cxnId="{E698AE23-4013-4007-BCC5-061470F40434}">
      <dgm:prSet/>
      <dgm:spPr/>
      <dgm:t>
        <a:bodyPr/>
        <a:lstStyle/>
        <a:p>
          <a:endParaRPr lang="en-US"/>
        </a:p>
      </dgm:t>
    </dgm:pt>
    <dgm:pt modelId="{85A8EF3D-22E0-4E36-8F9B-666C9ADBB473}">
      <dgm:prSet/>
      <dgm:spPr/>
      <dgm:t>
        <a:bodyPr/>
        <a:lstStyle/>
        <a:p>
          <a:pPr algn="justLow" rtl="1"/>
          <a:r>
            <a:rPr lang="fa-IR" spc="0" baseline="0" dirty="0" smtClean="0">
              <a:cs typeface="B Zar" pitchFamily="2" charset="-78"/>
            </a:rPr>
            <a:t>شرکت‌هاي سرمايه‌گذاري	</a:t>
          </a:r>
          <a:endParaRPr lang="en-US" spc="0" baseline="0" dirty="0">
            <a:cs typeface="B Zar" pitchFamily="2" charset="-78"/>
          </a:endParaRPr>
        </a:p>
      </dgm:t>
    </dgm:pt>
    <dgm:pt modelId="{E0C4BE1D-AF49-44E9-847C-4B01D66A4E2E}" type="parTrans" cxnId="{A8B12273-3973-4D87-805B-1C4B31E14E24}">
      <dgm:prSet/>
      <dgm:spPr/>
      <dgm:t>
        <a:bodyPr/>
        <a:lstStyle/>
        <a:p>
          <a:endParaRPr lang="en-US"/>
        </a:p>
      </dgm:t>
    </dgm:pt>
    <dgm:pt modelId="{B5664027-C85B-4558-A091-C76F82745244}" type="sibTrans" cxnId="{A8B12273-3973-4D87-805B-1C4B31E14E24}">
      <dgm:prSet/>
      <dgm:spPr/>
      <dgm:t>
        <a:bodyPr/>
        <a:lstStyle/>
        <a:p>
          <a:endParaRPr lang="en-US"/>
        </a:p>
      </dgm:t>
    </dgm:pt>
    <dgm:pt modelId="{DC291CF0-DBF0-4024-AFD3-B30E1973412F}">
      <dgm:prSet/>
      <dgm:spPr/>
      <dgm:t>
        <a:bodyPr/>
        <a:lstStyle/>
        <a:p>
          <a:pPr algn="justLow" rtl="1"/>
          <a:r>
            <a:rPr lang="fa-IR" spc="0" baseline="0" dirty="0" smtClean="0">
              <a:cs typeface="B Zar" pitchFamily="2" charset="-78"/>
            </a:rPr>
            <a:t>بانک‌هاي سرمايه‌گذاري</a:t>
          </a:r>
          <a:endParaRPr lang="en-US" spc="0" baseline="0" dirty="0">
            <a:cs typeface="B Zar" pitchFamily="2" charset="-78"/>
          </a:endParaRPr>
        </a:p>
      </dgm:t>
    </dgm:pt>
    <dgm:pt modelId="{C69F80BB-8451-4458-BF82-DAF0DAE2C2C0}" type="parTrans" cxnId="{1B18F933-4999-45F9-BC0B-EFB2F8FF8274}">
      <dgm:prSet/>
      <dgm:spPr/>
      <dgm:t>
        <a:bodyPr/>
        <a:lstStyle/>
        <a:p>
          <a:endParaRPr lang="en-US"/>
        </a:p>
      </dgm:t>
    </dgm:pt>
    <dgm:pt modelId="{17A4DE2C-05F5-4314-A292-0C747AB8693A}" type="sibTrans" cxnId="{1B18F933-4999-45F9-BC0B-EFB2F8FF8274}">
      <dgm:prSet/>
      <dgm:spPr/>
      <dgm:t>
        <a:bodyPr/>
        <a:lstStyle/>
        <a:p>
          <a:endParaRPr lang="en-US"/>
        </a:p>
      </dgm:t>
    </dgm:pt>
    <dgm:pt modelId="{1803CFDA-B7A5-4D54-AB10-FD61C2E7F56E}">
      <dgm:prSet/>
      <dgm:spPr/>
      <dgm:t>
        <a:bodyPr/>
        <a:lstStyle/>
        <a:p>
          <a:pPr algn="justLow" rtl="1"/>
          <a:r>
            <a:rPr lang="fa-IR" spc="0" baseline="0" dirty="0" smtClean="0">
              <a:cs typeface="B Zar" pitchFamily="2" charset="-78"/>
            </a:rPr>
            <a:t>شرکت‌هاي کارگزاري و معامله‌گري</a:t>
          </a:r>
          <a:endParaRPr lang="en-US" spc="0" baseline="0" dirty="0">
            <a:cs typeface="B Zar" pitchFamily="2" charset="-78"/>
          </a:endParaRPr>
        </a:p>
      </dgm:t>
    </dgm:pt>
    <dgm:pt modelId="{DA1C8A58-7207-4C8B-8CAA-10CC56236BA4}" type="parTrans" cxnId="{8DA97199-4EC8-43E5-9322-912B4DC53C0F}">
      <dgm:prSet/>
      <dgm:spPr/>
      <dgm:t>
        <a:bodyPr/>
        <a:lstStyle/>
        <a:p>
          <a:endParaRPr lang="en-US"/>
        </a:p>
      </dgm:t>
    </dgm:pt>
    <dgm:pt modelId="{6A542B88-5B69-4F34-A260-D25D98852541}" type="sibTrans" cxnId="{8DA97199-4EC8-43E5-9322-912B4DC53C0F}">
      <dgm:prSet/>
      <dgm:spPr/>
      <dgm:t>
        <a:bodyPr/>
        <a:lstStyle/>
        <a:p>
          <a:endParaRPr lang="en-US"/>
        </a:p>
      </dgm:t>
    </dgm:pt>
    <dgm:pt modelId="{74FF01F2-9380-4F3F-8787-A65599F92BF9}">
      <dgm:prSet/>
      <dgm:spPr/>
      <dgm:t>
        <a:bodyPr/>
        <a:lstStyle/>
        <a:p>
          <a:pPr algn="justLow" rtl="1"/>
          <a:r>
            <a:rPr lang="fa-IR" spc="0" baseline="0" dirty="0" smtClean="0">
              <a:cs typeface="B Zar" pitchFamily="2" charset="-78"/>
            </a:rPr>
            <a:t>شرکت‌هاي مشاور سرمايه‌گذاري</a:t>
          </a:r>
          <a:endParaRPr lang="en-US" spc="0" baseline="0" dirty="0">
            <a:cs typeface="B Zar" pitchFamily="2" charset="-78"/>
          </a:endParaRPr>
        </a:p>
      </dgm:t>
    </dgm:pt>
    <dgm:pt modelId="{AC15AD13-086C-4606-834C-04B072F9AB6D}" type="parTrans" cxnId="{4345B302-4DE7-41BC-A7E7-B0E6A516B205}">
      <dgm:prSet/>
      <dgm:spPr/>
      <dgm:t>
        <a:bodyPr/>
        <a:lstStyle/>
        <a:p>
          <a:endParaRPr lang="en-US"/>
        </a:p>
      </dgm:t>
    </dgm:pt>
    <dgm:pt modelId="{0F785E6F-38A6-4E6C-9759-5D97D0C5D91F}" type="sibTrans" cxnId="{4345B302-4DE7-41BC-A7E7-B0E6A516B205}">
      <dgm:prSet/>
      <dgm:spPr/>
      <dgm:t>
        <a:bodyPr/>
        <a:lstStyle/>
        <a:p>
          <a:endParaRPr lang="en-US"/>
        </a:p>
      </dgm:t>
    </dgm:pt>
    <dgm:pt modelId="{0195D171-AAE3-48F3-A9B5-92FA659B9B67}" type="pres">
      <dgm:prSet presAssocID="{F0A41818-BFE0-449B-9C57-E09BA31FEE84}" presName="linear" presStyleCnt="0">
        <dgm:presLayoutVars>
          <dgm:dir/>
          <dgm:animLvl val="lvl"/>
          <dgm:resizeHandles val="exact"/>
        </dgm:presLayoutVars>
      </dgm:prSet>
      <dgm:spPr/>
      <dgm:t>
        <a:bodyPr/>
        <a:lstStyle/>
        <a:p>
          <a:endParaRPr lang="en-US"/>
        </a:p>
      </dgm:t>
    </dgm:pt>
    <dgm:pt modelId="{F10F475E-FA64-4729-B2EC-4FFFB62E0409}" type="pres">
      <dgm:prSet presAssocID="{10D7520D-C20C-4F13-8616-10FF050457DD}" presName="parentLin" presStyleCnt="0"/>
      <dgm:spPr/>
    </dgm:pt>
    <dgm:pt modelId="{579A30A6-531A-4CA0-B844-B813380D4894}" type="pres">
      <dgm:prSet presAssocID="{10D7520D-C20C-4F13-8616-10FF050457DD}" presName="parentLeftMargin" presStyleLbl="node1" presStyleIdx="0" presStyleCnt="2"/>
      <dgm:spPr/>
      <dgm:t>
        <a:bodyPr/>
        <a:lstStyle/>
        <a:p>
          <a:endParaRPr lang="en-US"/>
        </a:p>
      </dgm:t>
    </dgm:pt>
    <dgm:pt modelId="{3E586121-A724-4C53-AEC1-B0C275DC50AC}" type="pres">
      <dgm:prSet presAssocID="{10D7520D-C20C-4F13-8616-10FF050457DD}" presName="parentText" presStyleLbl="node1" presStyleIdx="0" presStyleCnt="2">
        <dgm:presLayoutVars>
          <dgm:chMax val="0"/>
          <dgm:bulletEnabled val="1"/>
        </dgm:presLayoutVars>
      </dgm:prSet>
      <dgm:spPr/>
      <dgm:t>
        <a:bodyPr/>
        <a:lstStyle/>
        <a:p>
          <a:endParaRPr lang="en-US"/>
        </a:p>
      </dgm:t>
    </dgm:pt>
    <dgm:pt modelId="{604ADC35-BD9E-414C-AE75-35BDF0052255}" type="pres">
      <dgm:prSet presAssocID="{10D7520D-C20C-4F13-8616-10FF050457DD}" presName="negativeSpace" presStyleCnt="0"/>
      <dgm:spPr/>
    </dgm:pt>
    <dgm:pt modelId="{27639FEE-04B5-486A-9A2E-D7418BED202D}" type="pres">
      <dgm:prSet presAssocID="{10D7520D-C20C-4F13-8616-10FF050457DD}" presName="childText" presStyleLbl="conFgAcc1" presStyleIdx="0" presStyleCnt="2">
        <dgm:presLayoutVars>
          <dgm:bulletEnabled val="1"/>
        </dgm:presLayoutVars>
      </dgm:prSet>
      <dgm:spPr>
        <a:prstGeom prst="verticalScroll">
          <a:avLst/>
        </a:prstGeom>
      </dgm:spPr>
      <dgm:t>
        <a:bodyPr/>
        <a:lstStyle/>
        <a:p>
          <a:endParaRPr lang="en-US"/>
        </a:p>
      </dgm:t>
    </dgm:pt>
    <dgm:pt modelId="{F1695B62-CF37-43E0-A1C6-C8F901DB8AEA}" type="pres">
      <dgm:prSet presAssocID="{DE4A3727-205C-42C5-A501-90912E11918F}" presName="spaceBetweenRectangles" presStyleCnt="0"/>
      <dgm:spPr/>
    </dgm:pt>
    <dgm:pt modelId="{F56E3858-1243-426E-8042-8FF7D8D2A36D}" type="pres">
      <dgm:prSet presAssocID="{C19EAF9A-BADF-4659-9FE3-AECA38192A9C}" presName="parentLin" presStyleCnt="0"/>
      <dgm:spPr/>
    </dgm:pt>
    <dgm:pt modelId="{BB76DF6B-CAA4-415D-8725-08014AE087DD}" type="pres">
      <dgm:prSet presAssocID="{C19EAF9A-BADF-4659-9FE3-AECA38192A9C}" presName="parentLeftMargin" presStyleLbl="node1" presStyleIdx="0" presStyleCnt="2"/>
      <dgm:spPr/>
      <dgm:t>
        <a:bodyPr/>
        <a:lstStyle/>
        <a:p>
          <a:endParaRPr lang="en-US"/>
        </a:p>
      </dgm:t>
    </dgm:pt>
    <dgm:pt modelId="{72953907-4847-4A6B-BFD5-46F758E27B16}" type="pres">
      <dgm:prSet presAssocID="{C19EAF9A-BADF-4659-9FE3-AECA38192A9C}" presName="parentText" presStyleLbl="node1" presStyleIdx="1" presStyleCnt="2">
        <dgm:presLayoutVars>
          <dgm:chMax val="0"/>
          <dgm:bulletEnabled val="1"/>
        </dgm:presLayoutVars>
      </dgm:prSet>
      <dgm:spPr/>
      <dgm:t>
        <a:bodyPr/>
        <a:lstStyle/>
        <a:p>
          <a:endParaRPr lang="en-US"/>
        </a:p>
      </dgm:t>
    </dgm:pt>
    <dgm:pt modelId="{19D996B3-4332-410C-987F-84FB31E94EDF}" type="pres">
      <dgm:prSet presAssocID="{C19EAF9A-BADF-4659-9FE3-AECA38192A9C}" presName="negativeSpace" presStyleCnt="0"/>
      <dgm:spPr/>
    </dgm:pt>
    <dgm:pt modelId="{C8B985EC-8CD6-47D5-B2ED-4F1C1E4A9929}" type="pres">
      <dgm:prSet presAssocID="{C19EAF9A-BADF-4659-9FE3-AECA38192A9C}" presName="childText" presStyleLbl="conFgAcc1" presStyleIdx="1" presStyleCnt="2" custLinFactNeighborY="-75700">
        <dgm:presLayoutVars>
          <dgm:bulletEnabled val="1"/>
        </dgm:presLayoutVars>
      </dgm:prSet>
      <dgm:spPr>
        <a:prstGeom prst="verticalScroll">
          <a:avLst/>
        </a:prstGeom>
      </dgm:spPr>
      <dgm:t>
        <a:bodyPr/>
        <a:lstStyle/>
        <a:p>
          <a:endParaRPr lang="en-US"/>
        </a:p>
      </dgm:t>
    </dgm:pt>
  </dgm:ptLst>
  <dgm:cxnLst>
    <dgm:cxn modelId="{E698AE23-4013-4007-BCC5-061470F40434}" srcId="{C19EAF9A-BADF-4659-9FE3-AECA38192A9C}" destId="{774F1519-1903-43D7-BC15-84FAAC6946F7}" srcOrd="0" destOrd="0" parTransId="{150CEC1D-7917-43F1-A4AC-4EEBD4DEB643}" sibTransId="{16EF9A0D-3A41-4114-8DBA-3CC86635E75E}"/>
    <dgm:cxn modelId="{5CA99741-F7B6-4905-8741-9E56D30EF09A}" type="presOf" srcId="{F0A41818-BFE0-449B-9C57-E09BA31FEE84}" destId="{0195D171-AAE3-48F3-A9B5-92FA659B9B67}" srcOrd="0" destOrd="0" presId="urn:microsoft.com/office/officeart/2005/8/layout/list1"/>
    <dgm:cxn modelId="{29F1BF8C-EE5E-40F1-BA4A-9BCC5223806D}" type="presOf" srcId="{DC291CF0-DBF0-4024-AFD3-B30E1973412F}" destId="{C8B985EC-8CD6-47D5-B2ED-4F1C1E4A9929}" srcOrd="0" destOrd="2" presId="urn:microsoft.com/office/officeart/2005/8/layout/list1"/>
    <dgm:cxn modelId="{3E647F3B-825B-4A36-A34C-E65564BC9F25}" type="presOf" srcId="{C19EAF9A-BADF-4659-9FE3-AECA38192A9C}" destId="{BB76DF6B-CAA4-415D-8725-08014AE087DD}" srcOrd="0" destOrd="0" presId="urn:microsoft.com/office/officeart/2005/8/layout/list1"/>
    <dgm:cxn modelId="{EEC920BC-EFB2-400C-99C8-E73DF634F536}" type="presOf" srcId="{774F1519-1903-43D7-BC15-84FAAC6946F7}" destId="{C8B985EC-8CD6-47D5-B2ED-4F1C1E4A9929}" srcOrd="0" destOrd="0" presId="urn:microsoft.com/office/officeart/2005/8/layout/list1"/>
    <dgm:cxn modelId="{A8B12273-3973-4D87-805B-1C4B31E14E24}" srcId="{C19EAF9A-BADF-4659-9FE3-AECA38192A9C}" destId="{85A8EF3D-22E0-4E36-8F9B-666C9ADBB473}" srcOrd="1" destOrd="0" parTransId="{E0C4BE1D-AF49-44E9-847C-4B01D66A4E2E}" sibTransId="{B5664027-C85B-4558-A091-C76F82745244}"/>
    <dgm:cxn modelId="{68E64C50-C8CC-47A9-8057-CA5E1AA78887}" type="presOf" srcId="{10D7520D-C20C-4F13-8616-10FF050457DD}" destId="{579A30A6-531A-4CA0-B844-B813380D4894}" srcOrd="0" destOrd="0" presId="urn:microsoft.com/office/officeart/2005/8/layout/list1"/>
    <dgm:cxn modelId="{545CD1DF-8660-4999-ACAF-4F45F987B9BB}" type="presOf" srcId="{190D9F69-F957-42B9-A47A-A6D0E4C55A93}" destId="{27639FEE-04B5-486A-9A2E-D7418BED202D}" srcOrd="0" destOrd="0" presId="urn:microsoft.com/office/officeart/2005/8/layout/list1"/>
    <dgm:cxn modelId="{31CA383A-E0FF-4B74-8F0C-753C776A6B60}" type="presOf" srcId="{C19EAF9A-BADF-4659-9FE3-AECA38192A9C}" destId="{72953907-4847-4A6B-BFD5-46F758E27B16}" srcOrd="1" destOrd="0" presId="urn:microsoft.com/office/officeart/2005/8/layout/list1"/>
    <dgm:cxn modelId="{B790CC9A-A1F5-44E2-A9D7-92F9FC2993A7}" type="presOf" srcId="{85A8EF3D-22E0-4E36-8F9B-666C9ADBB473}" destId="{C8B985EC-8CD6-47D5-B2ED-4F1C1E4A9929}" srcOrd="0" destOrd="1" presId="urn:microsoft.com/office/officeart/2005/8/layout/list1"/>
    <dgm:cxn modelId="{50EB8573-D13E-4F30-9D20-F47BD3B51512}" srcId="{F0A41818-BFE0-449B-9C57-E09BA31FEE84}" destId="{10D7520D-C20C-4F13-8616-10FF050457DD}" srcOrd="0" destOrd="0" parTransId="{AA87161B-3DE5-4380-AB90-335CA3759937}" sibTransId="{DE4A3727-205C-42C5-A501-90912E11918F}"/>
    <dgm:cxn modelId="{BAB58A9D-7E55-4F01-BADF-2DEB77719154}" srcId="{10D7520D-C20C-4F13-8616-10FF050457DD}" destId="{A75723A0-BF1A-400C-8934-7C4C9401BE94}" srcOrd="2" destOrd="0" parTransId="{403EDB33-15E5-44D2-A768-5190AEA961DE}" sibTransId="{74CD8146-A0C8-41C6-B675-D0B5FA2350D6}"/>
    <dgm:cxn modelId="{CE41895D-5921-49A3-BDA9-30C52D17F89A}" srcId="{10D7520D-C20C-4F13-8616-10FF050457DD}" destId="{05759A4A-4DA0-445E-BC8F-7D2C99A91861}" srcOrd="1" destOrd="0" parTransId="{317DCF9A-2CC4-430A-B951-CEABCC2DD1C9}" sibTransId="{22937DFA-0037-4AFF-8B88-34BCA9AD36B3}"/>
    <dgm:cxn modelId="{1541D9C1-C8C5-4C72-AF1F-7E5B7662A1B1}" type="presOf" srcId="{1803CFDA-B7A5-4D54-AB10-FD61C2E7F56E}" destId="{C8B985EC-8CD6-47D5-B2ED-4F1C1E4A9929}" srcOrd="0" destOrd="3" presId="urn:microsoft.com/office/officeart/2005/8/layout/list1"/>
    <dgm:cxn modelId="{4345B302-4DE7-41BC-A7E7-B0E6A516B205}" srcId="{C19EAF9A-BADF-4659-9FE3-AECA38192A9C}" destId="{74FF01F2-9380-4F3F-8787-A65599F92BF9}" srcOrd="4" destOrd="0" parTransId="{AC15AD13-086C-4606-834C-04B072F9AB6D}" sibTransId="{0F785E6F-38A6-4E6C-9759-5D97D0C5D91F}"/>
    <dgm:cxn modelId="{CF8B6D3A-7C31-4EA3-8006-1B07C1B9B339}" type="presOf" srcId="{10D7520D-C20C-4F13-8616-10FF050457DD}" destId="{3E586121-A724-4C53-AEC1-B0C275DC50AC}" srcOrd="1" destOrd="0" presId="urn:microsoft.com/office/officeart/2005/8/layout/list1"/>
    <dgm:cxn modelId="{B6C14626-DEE8-402F-AE9E-8AE0DD5182A9}" type="presOf" srcId="{05759A4A-4DA0-445E-BC8F-7D2C99A91861}" destId="{27639FEE-04B5-486A-9A2E-D7418BED202D}" srcOrd="0" destOrd="1" presId="urn:microsoft.com/office/officeart/2005/8/layout/list1"/>
    <dgm:cxn modelId="{36DA2890-57FE-48D3-AEEA-4023B53FC754}" srcId="{10D7520D-C20C-4F13-8616-10FF050457DD}" destId="{190D9F69-F957-42B9-A47A-A6D0E4C55A93}" srcOrd="0" destOrd="0" parTransId="{1B38A8A9-F682-4D17-86EB-AACC8FA3138C}" sibTransId="{4F152733-D9A7-4CB0-9877-FFB6F95DE224}"/>
    <dgm:cxn modelId="{C61A6525-E817-4323-B0A7-0BFBC13AEEF5}" type="presOf" srcId="{A75723A0-BF1A-400C-8934-7C4C9401BE94}" destId="{27639FEE-04B5-486A-9A2E-D7418BED202D}" srcOrd="0" destOrd="2" presId="urn:microsoft.com/office/officeart/2005/8/layout/list1"/>
    <dgm:cxn modelId="{8DA97199-4EC8-43E5-9322-912B4DC53C0F}" srcId="{C19EAF9A-BADF-4659-9FE3-AECA38192A9C}" destId="{1803CFDA-B7A5-4D54-AB10-FD61C2E7F56E}" srcOrd="3" destOrd="0" parTransId="{DA1C8A58-7207-4C8B-8CAA-10CC56236BA4}" sibTransId="{6A542B88-5B69-4F34-A260-D25D98852541}"/>
    <dgm:cxn modelId="{1B18F933-4999-45F9-BC0B-EFB2F8FF8274}" srcId="{C19EAF9A-BADF-4659-9FE3-AECA38192A9C}" destId="{DC291CF0-DBF0-4024-AFD3-B30E1973412F}" srcOrd="2" destOrd="0" parTransId="{C69F80BB-8451-4458-BF82-DAF0DAE2C2C0}" sibTransId="{17A4DE2C-05F5-4314-A292-0C747AB8693A}"/>
    <dgm:cxn modelId="{09924286-05EF-4182-8455-4FB658F6064D}" type="presOf" srcId="{74FF01F2-9380-4F3F-8787-A65599F92BF9}" destId="{C8B985EC-8CD6-47D5-B2ED-4F1C1E4A9929}" srcOrd="0" destOrd="4" presId="urn:microsoft.com/office/officeart/2005/8/layout/list1"/>
    <dgm:cxn modelId="{81372C27-97AB-4EAF-BF3A-F4F352CD3269}" srcId="{F0A41818-BFE0-449B-9C57-E09BA31FEE84}" destId="{C19EAF9A-BADF-4659-9FE3-AECA38192A9C}" srcOrd="1" destOrd="0" parTransId="{AC385A0F-7581-4B7E-8888-470FB6275FF6}" sibTransId="{76FB0C49-B1E3-4309-92FF-6DADE76B03F5}"/>
    <dgm:cxn modelId="{59BC67FE-BF95-4929-9E20-D2E99F7F1186}" type="presParOf" srcId="{0195D171-AAE3-48F3-A9B5-92FA659B9B67}" destId="{F10F475E-FA64-4729-B2EC-4FFFB62E0409}" srcOrd="0" destOrd="0" presId="urn:microsoft.com/office/officeart/2005/8/layout/list1"/>
    <dgm:cxn modelId="{DC1AB035-951A-481B-8F6C-50E27CBC0A88}" type="presParOf" srcId="{F10F475E-FA64-4729-B2EC-4FFFB62E0409}" destId="{579A30A6-531A-4CA0-B844-B813380D4894}" srcOrd="0" destOrd="0" presId="urn:microsoft.com/office/officeart/2005/8/layout/list1"/>
    <dgm:cxn modelId="{4CBE53D3-255C-46B8-9B6E-A0A7EACC3B73}" type="presParOf" srcId="{F10F475E-FA64-4729-B2EC-4FFFB62E0409}" destId="{3E586121-A724-4C53-AEC1-B0C275DC50AC}" srcOrd="1" destOrd="0" presId="urn:microsoft.com/office/officeart/2005/8/layout/list1"/>
    <dgm:cxn modelId="{E98C8796-0D9B-4C74-9D68-22A0F5CEDDB9}" type="presParOf" srcId="{0195D171-AAE3-48F3-A9B5-92FA659B9B67}" destId="{604ADC35-BD9E-414C-AE75-35BDF0052255}" srcOrd="1" destOrd="0" presId="urn:microsoft.com/office/officeart/2005/8/layout/list1"/>
    <dgm:cxn modelId="{4261B110-1932-46FA-AFE8-62B36E56F4E8}" type="presParOf" srcId="{0195D171-AAE3-48F3-A9B5-92FA659B9B67}" destId="{27639FEE-04B5-486A-9A2E-D7418BED202D}" srcOrd="2" destOrd="0" presId="urn:microsoft.com/office/officeart/2005/8/layout/list1"/>
    <dgm:cxn modelId="{A364029B-6B6D-48AF-970C-1B813ACFC78F}" type="presParOf" srcId="{0195D171-AAE3-48F3-A9B5-92FA659B9B67}" destId="{F1695B62-CF37-43E0-A1C6-C8F901DB8AEA}" srcOrd="3" destOrd="0" presId="urn:microsoft.com/office/officeart/2005/8/layout/list1"/>
    <dgm:cxn modelId="{661191A6-DD8F-43C7-8DCA-DB6F10919F5D}" type="presParOf" srcId="{0195D171-AAE3-48F3-A9B5-92FA659B9B67}" destId="{F56E3858-1243-426E-8042-8FF7D8D2A36D}" srcOrd="4" destOrd="0" presId="urn:microsoft.com/office/officeart/2005/8/layout/list1"/>
    <dgm:cxn modelId="{591038E0-537C-435E-B074-B6514A2F6357}" type="presParOf" srcId="{F56E3858-1243-426E-8042-8FF7D8D2A36D}" destId="{BB76DF6B-CAA4-415D-8725-08014AE087DD}" srcOrd="0" destOrd="0" presId="urn:microsoft.com/office/officeart/2005/8/layout/list1"/>
    <dgm:cxn modelId="{155D15C1-F07A-407D-A98E-10055486E48D}" type="presParOf" srcId="{F56E3858-1243-426E-8042-8FF7D8D2A36D}" destId="{72953907-4847-4A6B-BFD5-46F758E27B16}" srcOrd="1" destOrd="0" presId="urn:microsoft.com/office/officeart/2005/8/layout/list1"/>
    <dgm:cxn modelId="{BA198CA2-6DEE-4BF9-BABD-C4551CA814F8}" type="presParOf" srcId="{0195D171-AAE3-48F3-A9B5-92FA659B9B67}" destId="{19D996B3-4332-410C-987F-84FB31E94EDF}" srcOrd="5" destOrd="0" presId="urn:microsoft.com/office/officeart/2005/8/layout/list1"/>
    <dgm:cxn modelId="{DB3B2A79-6C29-454C-86A7-B17E618FC86A}" type="presParOf" srcId="{0195D171-AAE3-48F3-A9B5-92FA659B9B67}" destId="{C8B985EC-8CD6-47D5-B2ED-4F1C1E4A992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185FC7-6070-4911-8CEB-5539BB47286B}" type="doc">
      <dgm:prSet loTypeId="urn:microsoft.com/office/officeart/2005/8/layout/vList5" loCatId="list" qsTypeId="urn:microsoft.com/office/officeart/2005/8/quickstyle/3d2" qsCatId="3D" csTypeId="urn:microsoft.com/office/officeart/2005/8/colors/accent3_3" csCatId="accent3" phldr="1"/>
      <dgm:spPr/>
      <dgm:t>
        <a:bodyPr/>
        <a:lstStyle/>
        <a:p>
          <a:endParaRPr lang="en-US"/>
        </a:p>
      </dgm:t>
    </dgm:pt>
    <dgm:pt modelId="{3991D5D5-7C31-451A-987E-5EF90A78EF5F}">
      <dgm:prSet/>
      <dgm:spPr/>
      <dgm:t>
        <a:bodyPr/>
        <a:lstStyle/>
        <a:p>
          <a:pPr rtl="1"/>
          <a:r>
            <a:rPr lang="fa-IR" dirty="0" smtClean="0">
              <a:cs typeface="B Titr" pitchFamily="2" charset="-78"/>
            </a:rPr>
            <a:t>ابزار، نهادها و بازاهاي مالي</a:t>
          </a:r>
          <a:endParaRPr lang="en-US" dirty="0">
            <a:cs typeface="B Titr" pitchFamily="2" charset="-78"/>
          </a:endParaRPr>
        </a:p>
      </dgm:t>
    </dgm:pt>
    <dgm:pt modelId="{5027547D-062B-436D-BA3B-E5DB24808DB0}" type="parTrans" cxnId="{570B0C44-03F2-4181-AD46-2E1B86B8E381}">
      <dgm:prSet/>
      <dgm:spPr/>
      <dgm:t>
        <a:bodyPr/>
        <a:lstStyle/>
        <a:p>
          <a:endParaRPr lang="en-US"/>
        </a:p>
      </dgm:t>
    </dgm:pt>
    <dgm:pt modelId="{15091AA3-C9BB-4D6E-9CC8-1A8437E1DDD5}" type="sibTrans" cxnId="{570B0C44-03F2-4181-AD46-2E1B86B8E381}">
      <dgm:prSet/>
      <dgm:spPr/>
      <dgm:t>
        <a:bodyPr/>
        <a:lstStyle/>
        <a:p>
          <a:endParaRPr lang="en-US"/>
        </a:p>
      </dgm:t>
    </dgm:pt>
    <dgm:pt modelId="{69722A83-AAF2-43C4-AAA3-3844DCA61BDE}">
      <dgm:prSet/>
      <dgm:spPr/>
      <dgm:t>
        <a:bodyPr/>
        <a:lstStyle/>
        <a:p>
          <a:pPr rtl="1"/>
          <a:r>
            <a:rPr lang="fa-IR" dirty="0" smtClean="0">
              <a:cs typeface="B Zar" pitchFamily="2" charset="-78"/>
            </a:rPr>
            <a:t>چگونه تأمين مالي کنيم؟</a:t>
          </a:r>
          <a:endParaRPr lang="en-US" dirty="0">
            <a:cs typeface="B Zar" pitchFamily="2" charset="-78"/>
          </a:endParaRPr>
        </a:p>
      </dgm:t>
    </dgm:pt>
    <dgm:pt modelId="{BDFD7586-B896-4800-85BD-22ED395C27DD}" type="parTrans" cxnId="{B2E2444E-AE3C-45FA-B156-20AF8F2186B5}">
      <dgm:prSet/>
      <dgm:spPr/>
      <dgm:t>
        <a:bodyPr/>
        <a:lstStyle/>
        <a:p>
          <a:endParaRPr lang="en-US"/>
        </a:p>
      </dgm:t>
    </dgm:pt>
    <dgm:pt modelId="{DE54EEBB-95D2-4455-AAD2-5F0976D07DF2}" type="sibTrans" cxnId="{B2E2444E-AE3C-45FA-B156-20AF8F2186B5}">
      <dgm:prSet/>
      <dgm:spPr/>
      <dgm:t>
        <a:bodyPr/>
        <a:lstStyle/>
        <a:p>
          <a:endParaRPr lang="en-US"/>
        </a:p>
      </dgm:t>
    </dgm:pt>
    <dgm:pt modelId="{B0104297-309A-43A2-A851-71798FB02E36}" type="pres">
      <dgm:prSet presAssocID="{9F185FC7-6070-4911-8CEB-5539BB47286B}" presName="Name0" presStyleCnt="0">
        <dgm:presLayoutVars>
          <dgm:dir/>
          <dgm:animLvl val="lvl"/>
          <dgm:resizeHandles val="exact"/>
        </dgm:presLayoutVars>
      </dgm:prSet>
      <dgm:spPr/>
      <dgm:t>
        <a:bodyPr/>
        <a:lstStyle/>
        <a:p>
          <a:endParaRPr lang="en-US"/>
        </a:p>
      </dgm:t>
    </dgm:pt>
    <dgm:pt modelId="{1EF62D3E-92C9-4A43-B795-7E08B07C09FB}" type="pres">
      <dgm:prSet presAssocID="{3991D5D5-7C31-451A-987E-5EF90A78EF5F}" presName="linNode" presStyleCnt="0"/>
      <dgm:spPr/>
    </dgm:pt>
    <dgm:pt modelId="{5A4CAF2A-FE8F-4B63-A46D-62E2DBF511FC}" type="pres">
      <dgm:prSet presAssocID="{3991D5D5-7C31-451A-987E-5EF90A78EF5F}" presName="parentText" presStyleLbl="node1" presStyleIdx="0" presStyleCnt="1" custScaleX="199787">
        <dgm:presLayoutVars>
          <dgm:chMax val="1"/>
          <dgm:bulletEnabled val="1"/>
        </dgm:presLayoutVars>
      </dgm:prSet>
      <dgm:spPr/>
      <dgm:t>
        <a:bodyPr/>
        <a:lstStyle/>
        <a:p>
          <a:endParaRPr lang="en-US"/>
        </a:p>
      </dgm:t>
    </dgm:pt>
    <dgm:pt modelId="{9F94BAE4-8DD6-439F-A5A2-5BAA3B4CA00E}" type="pres">
      <dgm:prSet presAssocID="{3991D5D5-7C31-451A-987E-5EF90A78EF5F}" presName="descendantText" presStyleLbl="alignAccFollowNode1" presStyleIdx="0" presStyleCnt="1">
        <dgm:presLayoutVars>
          <dgm:bulletEnabled val="1"/>
        </dgm:presLayoutVars>
      </dgm:prSet>
      <dgm:spPr/>
      <dgm:t>
        <a:bodyPr/>
        <a:lstStyle/>
        <a:p>
          <a:endParaRPr lang="en-US"/>
        </a:p>
      </dgm:t>
    </dgm:pt>
  </dgm:ptLst>
  <dgm:cxnLst>
    <dgm:cxn modelId="{B2E2444E-AE3C-45FA-B156-20AF8F2186B5}" srcId="{3991D5D5-7C31-451A-987E-5EF90A78EF5F}" destId="{69722A83-AAF2-43C4-AAA3-3844DCA61BDE}" srcOrd="0" destOrd="0" parTransId="{BDFD7586-B896-4800-85BD-22ED395C27DD}" sibTransId="{DE54EEBB-95D2-4455-AAD2-5F0976D07DF2}"/>
    <dgm:cxn modelId="{C7832850-8EA2-45A2-8D53-74F578008DB2}" type="presOf" srcId="{3991D5D5-7C31-451A-987E-5EF90A78EF5F}" destId="{5A4CAF2A-FE8F-4B63-A46D-62E2DBF511FC}" srcOrd="0" destOrd="0" presId="urn:microsoft.com/office/officeart/2005/8/layout/vList5"/>
    <dgm:cxn modelId="{570B0C44-03F2-4181-AD46-2E1B86B8E381}" srcId="{9F185FC7-6070-4911-8CEB-5539BB47286B}" destId="{3991D5D5-7C31-451A-987E-5EF90A78EF5F}" srcOrd="0" destOrd="0" parTransId="{5027547D-062B-436D-BA3B-E5DB24808DB0}" sibTransId="{15091AA3-C9BB-4D6E-9CC8-1A8437E1DDD5}"/>
    <dgm:cxn modelId="{7C7892DA-B0E1-434D-8896-3A1C08ECF46C}" type="presOf" srcId="{9F185FC7-6070-4911-8CEB-5539BB47286B}" destId="{B0104297-309A-43A2-A851-71798FB02E36}" srcOrd="0" destOrd="0" presId="urn:microsoft.com/office/officeart/2005/8/layout/vList5"/>
    <dgm:cxn modelId="{15F786FA-7CDB-4E7D-B104-DC8D525BB832}" type="presOf" srcId="{69722A83-AAF2-43C4-AAA3-3844DCA61BDE}" destId="{9F94BAE4-8DD6-439F-A5A2-5BAA3B4CA00E}" srcOrd="0" destOrd="0" presId="urn:microsoft.com/office/officeart/2005/8/layout/vList5"/>
    <dgm:cxn modelId="{E33D7F05-BD74-498B-BEF2-F2E02580BBBE}" type="presParOf" srcId="{B0104297-309A-43A2-A851-71798FB02E36}" destId="{1EF62D3E-92C9-4A43-B795-7E08B07C09FB}" srcOrd="0" destOrd="0" presId="urn:microsoft.com/office/officeart/2005/8/layout/vList5"/>
    <dgm:cxn modelId="{3B273505-AA18-4F37-B631-FA89A8F38583}" type="presParOf" srcId="{1EF62D3E-92C9-4A43-B795-7E08B07C09FB}" destId="{5A4CAF2A-FE8F-4B63-A46D-62E2DBF511FC}" srcOrd="0" destOrd="0" presId="urn:microsoft.com/office/officeart/2005/8/layout/vList5"/>
    <dgm:cxn modelId="{81AD3574-6428-4DDC-94CF-567CC08F780B}" type="presParOf" srcId="{1EF62D3E-92C9-4A43-B795-7E08B07C09FB}" destId="{9F94BAE4-8DD6-439F-A5A2-5BAA3B4CA0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CFE31-66AF-4200-8606-A16D8EF173CA}">
      <dsp:nvSpPr>
        <dsp:cNvPr id="0" name=""/>
        <dsp:cNvSpPr/>
      </dsp:nvSpPr>
      <dsp:spPr>
        <a:xfrm>
          <a:off x="1601787" y="0"/>
          <a:ext cx="5026025" cy="502602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fa-IR" sz="2200" kern="1200" dirty="0" smtClean="0">
              <a:latin typeface="B Zar]"/>
              <a:cs typeface="B Zar" pitchFamily="2" charset="-78"/>
            </a:rPr>
            <a:t>اقتصاد</a:t>
          </a:r>
          <a:endParaRPr lang="en-US" sz="2200" kern="1200" dirty="0">
            <a:latin typeface="B Zar]"/>
            <a:cs typeface="B Zar" pitchFamily="2" charset="-78"/>
          </a:endParaRPr>
        </a:p>
      </dsp:txBody>
      <dsp:txXfrm>
        <a:off x="3412161" y="251301"/>
        <a:ext cx="1405276" cy="753903"/>
      </dsp:txXfrm>
    </dsp:sp>
    <dsp:sp modelId="{80560387-73B1-4833-8D75-B6D5221DC355}">
      <dsp:nvSpPr>
        <dsp:cNvPr id="0" name=""/>
        <dsp:cNvSpPr/>
      </dsp:nvSpPr>
      <dsp:spPr>
        <a:xfrm>
          <a:off x="2104390" y="1005204"/>
          <a:ext cx="4020820" cy="402082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fa-IR" sz="2200" kern="1200" dirty="0" smtClean="0">
              <a:latin typeface="B Zar]"/>
              <a:cs typeface="B Zar" pitchFamily="2" charset="-78"/>
            </a:rPr>
            <a:t>اقتصاد خرد</a:t>
          </a:r>
          <a:endParaRPr lang="en-US" sz="2200" kern="1200" dirty="0">
            <a:latin typeface="B Zar]"/>
            <a:cs typeface="B Zar" pitchFamily="2" charset="-78"/>
          </a:endParaRPr>
        </a:p>
      </dsp:txBody>
      <dsp:txXfrm>
        <a:off x="3412161" y="1246454"/>
        <a:ext cx="1405276" cy="723747"/>
      </dsp:txXfrm>
    </dsp:sp>
    <dsp:sp modelId="{A97D642F-8AE2-4CEF-8BF9-83842667B05E}">
      <dsp:nvSpPr>
        <dsp:cNvPr id="0" name=""/>
        <dsp:cNvSpPr/>
      </dsp:nvSpPr>
      <dsp:spPr>
        <a:xfrm>
          <a:off x="2606992" y="2010409"/>
          <a:ext cx="3015615" cy="301561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fa-IR" sz="2200" kern="1200" dirty="0" smtClean="0">
              <a:latin typeface="B Zar]"/>
              <a:cs typeface="B Zar" pitchFamily="2" charset="-78"/>
            </a:rPr>
            <a:t>نظريۀ بنگاه‌ها </a:t>
          </a:r>
          <a:endParaRPr lang="en-US" sz="2200" kern="1200" dirty="0">
            <a:latin typeface="B Zar]"/>
            <a:cs typeface="B Zar" pitchFamily="2" charset="-78"/>
          </a:endParaRPr>
        </a:p>
      </dsp:txBody>
      <dsp:txXfrm>
        <a:off x="3412161" y="2236581"/>
        <a:ext cx="1405276" cy="678513"/>
      </dsp:txXfrm>
    </dsp:sp>
    <dsp:sp modelId="{F662D26B-39CD-44C8-9412-06D217B2801A}">
      <dsp:nvSpPr>
        <dsp:cNvPr id="0" name=""/>
        <dsp:cNvSpPr/>
      </dsp:nvSpPr>
      <dsp:spPr>
        <a:xfrm>
          <a:off x="3109594" y="3015614"/>
          <a:ext cx="2010410" cy="2010410"/>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fa-IR" sz="2200" kern="1200" dirty="0" smtClean="0">
              <a:latin typeface="B Zar]"/>
              <a:cs typeface="B Zar" pitchFamily="2" charset="-78"/>
            </a:rPr>
            <a:t>مالي</a:t>
          </a:r>
          <a:endParaRPr lang="en-US" sz="2200" kern="1200" dirty="0">
            <a:latin typeface="B Zar]"/>
            <a:cs typeface="B Zar" pitchFamily="2" charset="-78"/>
          </a:endParaRPr>
        </a:p>
      </dsp:txBody>
      <dsp:txXfrm>
        <a:off x="3404012" y="3518217"/>
        <a:ext cx="1421574" cy="10052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FDC26-F19A-4DD2-8633-2483260C50F3}">
      <dsp:nvSpPr>
        <dsp:cNvPr id="0" name=""/>
        <dsp:cNvSpPr/>
      </dsp:nvSpPr>
      <dsp:spPr>
        <a:xfrm>
          <a:off x="0" y="52471"/>
          <a:ext cx="6830568" cy="125802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02870" numCol="1" spcCol="1270" anchor="t" anchorCtr="0">
          <a:noAutofit/>
        </a:bodyPr>
        <a:lstStyle/>
        <a:p>
          <a:pPr lvl="0" algn="ctr" defTabSz="1200150" rtl="1">
            <a:lnSpc>
              <a:spcPct val="90000"/>
            </a:lnSpc>
            <a:spcBef>
              <a:spcPct val="0"/>
            </a:spcBef>
            <a:spcAft>
              <a:spcPct val="35000"/>
            </a:spcAft>
          </a:pPr>
          <a:r>
            <a:rPr lang="fa-IR" sz="2700" kern="1200" dirty="0" smtClean="0">
              <a:cs typeface="B Titr" pitchFamily="2" charset="-78"/>
            </a:rPr>
            <a:t>سؤال‌هاي اساسي</a:t>
          </a:r>
          <a:endParaRPr lang="en-US" sz="2700" kern="1200" dirty="0">
            <a:cs typeface="B Titr" pitchFamily="2" charset="-78"/>
          </a:endParaRPr>
        </a:p>
      </dsp:txBody>
      <dsp:txXfrm>
        <a:off x="0" y="52471"/>
        <a:ext cx="6830568" cy="838682"/>
      </dsp:txXfrm>
    </dsp:sp>
    <dsp:sp modelId="{47A935AD-C8D1-43DA-89DD-C6E08FA0FD1B}">
      <dsp:nvSpPr>
        <dsp:cNvPr id="0" name=""/>
        <dsp:cNvSpPr/>
      </dsp:nvSpPr>
      <dsp:spPr>
        <a:xfrm>
          <a:off x="1399032" y="891153"/>
          <a:ext cx="6830568" cy="408240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163576" rIns="163576" bIns="163576" numCol="1" spcCol="1270" anchor="t" anchorCtr="0">
          <a:noAutofit/>
        </a:bodyPr>
        <a:lstStyle/>
        <a:p>
          <a:pPr marL="228600" lvl="1" indent="-228600" algn="justLow" defTabSz="1022350" rtl="1">
            <a:lnSpc>
              <a:spcPct val="90000"/>
            </a:lnSpc>
            <a:spcBef>
              <a:spcPct val="0"/>
            </a:spcBef>
            <a:spcAft>
              <a:spcPct val="15000"/>
            </a:spcAft>
            <a:buChar char="••"/>
          </a:pPr>
          <a:r>
            <a:rPr lang="fa-IR" sz="2300" kern="1200" dirty="0" smtClean="0">
              <a:cs typeface="B Zar" pitchFamily="2" charset="-78"/>
            </a:rPr>
            <a:t>آيا ترکيب سرمايه اهميت دارد؟</a:t>
          </a:r>
          <a:endParaRPr lang="en-US" sz="2300" kern="1200" dirty="0">
            <a:cs typeface="B Zar" pitchFamily="2" charset="-78"/>
          </a:endParaRPr>
        </a:p>
        <a:p>
          <a:pPr marL="228600" lvl="1" indent="-228600" algn="justLow" defTabSz="1022350" rtl="1">
            <a:lnSpc>
              <a:spcPct val="90000"/>
            </a:lnSpc>
            <a:spcBef>
              <a:spcPct val="0"/>
            </a:spcBef>
            <a:spcAft>
              <a:spcPct val="15000"/>
            </a:spcAft>
            <a:buChar char="••"/>
          </a:pPr>
          <a:r>
            <a:rPr lang="fa-IR" sz="2300" kern="1200" dirty="0" smtClean="0">
              <a:cs typeface="B Zar" pitchFamily="2" charset="-78"/>
            </a:rPr>
            <a:t>اجزاي سرمايه چه رابطه‌‌اي با هم دارند؟</a:t>
          </a:r>
          <a:endParaRPr lang="en-US" sz="2300" kern="1200" dirty="0">
            <a:cs typeface="B Zar" pitchFamily="2" charset="-78"/>
          </a:endParaRPr>
        </a:p>
        <a:p>
          <a:pPr marL="228600" lvl="1" indent="-228600" algn="justLow" defTabSz="1022350" rtl="1">
            <a:lnSpc>
              <a:spcPct val="90000"/>
            </a:lnSpc>
            <a:spcBef>
              <a:spcPct val="0"/>
            </a:spcBef>
            <a:spcAft>
              <a:spcPct val="15000"/>
            </a:spcAft>
            <a:buChar char="••"/>
          </a:pPr>
          <a:r>
            <a:rPr lang="fa-IR" sz="2300" kern="1200" dirty="0" smtClean="0">
              <a:cs typeface="B Zar" pitchFamily="2" charset="-78"/>
            </a:rPr>
            <a:t>ساختار سرمايه چه اثري بر هزينۀ سرمايۀ شرکت دارد؟</a:t>
          </a:r>
          <a:endParaRPr lang="en-US" sz="2300" kern="1200" dirty="0">
            <a:cs typeface="B Zar" pitchFamily="2" charset="-78"/>
          </a:endParaRPr>
        </a:p>
        <a:p>
          <a:pPr marL="228600" lvl="1" indent="-228600" algn="justLow" defTabSz="1022350" rtl="1">
            <a:lnSpc>
              <a:spcPct val="90000"/>
            </a:lnSpc>
            <a:spcBef>
              <a:spcPct val="0"/>
            </a:spcBef>
            <a:spcAft>
              <a:spcPct val="15000"/>
            </a:spcAft>
            <a:buChar char="••"/>
          </a:pPr>
          <a:r>
            <a:rPr lang="fa-IR" sz="2300" kern="1200" dirty="0" smtClean="0">
              <a:cs typeface="B Zar" pitchFamily="2" charset="-78"/>
            </a:rPr>
            <a:t>ساختار سرمايه چه تأثيري بر ارزش شرکت دارد؟</a:t>
          </a:r>
          <a:endParaRPr lang="fa-IR" sz="2300" kern="1200" dirty="0">
            <a:cs typeface="B Zar" pitchFamily="2" charset="-78"/>
          </a:endParaRPr>
        </a:p>
        <a:p>
          <a:pPr marL="228600" lvl="1" indent="-228600" algn="justLow" defTabSz="1022350" rtl="1">
            <a:lnSpc>
              <a:spcPct val="90000"/>
            </a:lnSpc>
            <a:spcBef>
              <a:spcPct val="0"/>
            </a:spcBef>
            <a:spcAft>
              <a:spcPct val="15000"/>
            </a:spcAft>
            <a:buChar char="••"/>
          </a:pPr>
          <a:r>
            <a:rPr lang="fa-IR" sz="2300" kern="1200" dirty="0" smtClean="0">
              <a:cs typeface="B Zar" pitchFamily="2" charset="-78"/>
            </a:rPr>
            <a:t>چه عواملي در تعيين ساختار سرمايۀ شرکت‌ها مؤثر است؟</a:t>
          </a:r>
          <a:endParaRPr lang="fa-IR" sz="2300" kern="1200" dirty="0">
            <a:cs typeface="B Zar" pitchFamily="2" charset="-78"/>
          </a:endParaRPr>
        </a:p>
        <a:p>
          <a:pPr marL="228600" lvl="1" indent="-228600" algn="justLow" defTabSz="1022350" rtl="1">
            <a:lnSpc>
              <a:spcPct val="90000"/>
            </a:lnSpc>
            <a:spcBef>
              <a:spcPct val="0"/>
            </a:spcBef>
            <a:spcAft>
              <a:spcPct val="15000"/>
            </a:spcAft>
            <a:buChar char="••"/>
          </a:pPr>
          <a:r>
            <a:rPr lang="fa-IR" sz="2300" kern="1200" dirty="0" smtClean="0">
              <a:cs typeface="B Zar" pitchFamily="2" charset="-78"/>
            </a:rPr>
            <a:t>آيا ساختار سرمايۀ شرکت‌هاي فعال در صنايع مختلف، متفاوت است؟</a:t>
          </a:r>
          <a:endParaRPr lang="fa-IR" sz="2300" kern="1200" dirty="0">
            <a:cs typeface="B Zar" pitchFamily="2" charset="-78"/>
          </a:endParaRPr>
        </a:p>
        <a:p>
          <a:pPr marL="228600" lvl="1" indent="-228600" algn="justLow" defTabSz="1022350" rtl="1">
            <a:lnSpc>
              <a:spcPct val="90000"/>
            </a:lnSpc>
            <a:spcBef>
              <a:spcPct val="0"/>
            </a:spcBef>
            <a:spcAft>
              <a:spcPct val="15000"/>
            </a:spcAft>
            <a:buChar char="••"/>
          </a:pPr>
          <a:r>
            <a:rPr lang="fa-IR" sz="2300" kern="1200" dirty="0" smtClean="0">
              <a:cs typeface="B Zar" pitchFamily="2" charset="-78"/>
            </a:rPr>
            <a:t>آيا ساختار سرمايۀ بهينه وجود دارد؟</a:t>
          </a:r>
          <a:endParaRPr lang="fa-IR" sz="2300" kern="1200" dirty="0">
            <a:cs typeface="B Zar" pitchFamily="2" charset="-78"/>
          </a:endParaRPr>
        </a:p>
      </dsp:txBody>
      <dsp:txXfrm>
        <a:off x="1518601" y="1010722"/>
        <a:ext cx="6591430" cy="38432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CE935-B1FB-4A3D-B2C0-3CDF8FFECBEC}">
      <dsp:nvSpPr>
        <dsp:cNvPr id="0" name=""/>
        <dsp:cNvSpPr/>
      </dsp:nvSpPr>
      <dsp:spPr>
        <a:xfrm>
          <a:off x="0" y="388472"/>
          <a:ext cx="4267200" cy="45738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31182" tIns="458216" rIns="331182" bIns="156464" numCol="1" spcCol="1270" anchor="t" anchorCtr="0">
          <a:noAutofit/>
        </a:bodyPr>
        <a:lstStyle/>
        <a:p>
          <a:pPr marL="228600" lvl="1" indent="-228600" algn="r" defTabSz="977900" rtl="1">
            <a:lnSpc>
              <a:spcPct val="90000"/>
            </a:lnSpc>
            <a:spcBef>
              <a:spcPct val="0"/>
            </a:spcBef>
            <a:spcAft>
              <a:spcPct val="15000"/>
            </a:spcAft>
            <a:buChar char="••"/>
          </a:pPr>
          <a:r>
            <a:rPr lang="fa-IR" sz="2200" kern="1200" spc="0" baseline="0" dirty="0" smtClean="0">
              <a:cs typeface="B Zar" pitchFamily="2" charset="-78"/>
            </a:rPr>
            <a:t>اوراق قرضه</a:t>
          </a:r>
          <a:endParaRPr lang="en-US" sz="2200" kern="1200" spc="0" baseline="0" dirty="0">
            <a:cs typeface="B Zar" pitchFamily="2" charset="-78"/>
          </a:endParaRPr>
        </a:p>
        <a:p>
          <a:pPr marL="228600" lvl="1" indent="-228600" algn="r" defTabSz="977900" rtl="1">
            <a:lnSpc>
              <a:spcPct val="90000"/>
            </a:lnSpc>
            <a:spcBef>
              <a:spcPct val="0"/>
            </a:spcBef>
            <a:spcAft>
              <a:spcPct val="15000"/>
            </a:spcAft>
            <a:buChar char="••"/>
          </a:pPr>
          <a:r>
            <a:rPr lang="fa-IR" sz="2200" kern="1200" spc="0" baseline="0" dirty="0" smtClean="0">
              <a:cs typeface="B Zar" pitchFamily="2" charset="-78"/>
            </a:rPr>
            <a:t>اوراق مشارکت</a:t>
          </a:r>
          <a:endParaRPr lang="en-US" sz="2200" kern="1200" spc="0" baseline="0" dirty="0">
            <a:cs typeface="B Zar" pitchFamily="2" charset="-78"/>
          </a:endParaRPr>
        </a:p>
        <a:p>
          <a:pPr marL="228600" lvl="1" indent="-228600" algn="r" defTabSz="977900" rtl="1">
            <a:lnSpc>
              <a:spcPct val="90000"/>
            </a:lnSpc>
            <a:spcBef>
              <a:spcPct val="0"/>
            </a:spcBef>
            <a:spcAft>
              <a:spcPct val="15000"/>
            </a:spcAft>
            <a:buChar char="••"/>
          </a:pPr>
          <a:r>
            <a:rPr lang="fa-IR" sz="2200" kern="1200" spc="0" baseline="0" dirty="0" smtClean="0">
              <a:cs typeface="B Zar" pitchFamily="2" charset="-78"/>
            </a:rPr>
            <a:t>صکوک</a:t>
          </a:r>
          <a:endParaRPr lang="en-US" sz="2200" kern="1200" spc="0" baseline="0" dirty="0">
            <a:cs typeface="B Zar" pitchFamily="2" charset="-78"/>
          </a:endParaRPr>
        </a:p>
        <a:p>
          <a:pPr marL="228600" lvl="1" indent="-228600" algn="r" defTabSz="977900" rtl="1">
            <a:lnSpc>
              <a:spcPct val="90000"/>
            </a:lnSpc>
            <a:spcBef>
              <a:spcPct val="0"/>
            </a:spcBef>
            <a:spcAft>
              <a:spcPct val="15000"/>
            </a:spcAft>
            <a:buChar char="••"/>
          </a:pPr>
          <a:r>
            <a:rPr lang="fa-IR" sz="2200" kern="1200" spc="0" baseline="0" dirty="0" smtClean="0">
              <a:cs typeface="B Zar" pitchFamily="2" charset="-78"/>
            </a:rPr>
            <a:t>وام بلندمدت</a:t>
          </a:r>
          <a:endParaRPr lang="en-US" sz="2200" kern="1200" spc="0" baseline="0" dirty="0">
            <a:cs typeface="B Zar" pitchFamily="2" charset="-78"/>
          </a:endParaRPr>
        </a:p>
        <a:p>
          <a:pPr marL="228600" lvl="1" indent="-228600" algn="r" defTabSz="977900" rtl="1">
            <a:lnSpc>
              <a:spcPct val="90000"/>
            </a:lnSpc>
            <a:spcBef>
              <a:spcPct val="0"/>
            </a:spcBef>
            <a:spcAft>
              <a:spcPct val="15000"/>
            </a:spcAft>
            <a:buChar char="••"/>
          </a:pPr>
          <a:r>
            <a:rPr lang="fa-IR" sz="2200" kern="1200" spc="0" baseline="0" dirty="0" smtClean="0">
              <a:cs typeface="B Zar" pitchFamily="2" charset="-78"/>
            </a:rPr>
            <a:t>اجارۀ بلندمدت (ليزينگ)</a:t>
          </a:r>
          <a:endParaRPr lang="en-US" sz="2200" kern="1200" spc="0" baseline="0" dirty="0">
            <a:cs typeface="B Zar" pitchFamily="2" charset="-78"/>
          </a:endParaRPr>
        </a:p>
        <a:p>
          <a:pPr marL="228600" lvl="1" indent="-228600" algn="r" defTabSz="977900" rtl="1">
            <a:lnSpc>
              <a:spcPct val="90000"/>
            </a:lnSpc>
            <a:spcBef>
              <a:spcPct val="0"/>
            </a:spcBef>
            <a:spcAft>
              <a:spcPct val="15000"/>
            </a:spcAft>
            <a:buChar char="••"/>
          </a:pPr>
          <a:r>
            <a:rPr lang="fa-IR" sz="2200" kern="1200" spc="0" baseline="0" dirty="0" smtClean="0">
              <a:cs typeface="B Zar" pitchFamily="2" charset="-78"/>
            </a:rPr>
            <a:t>وام سنديکايي</a:t>
          </a:r>
          <a:endParaRPr lang="en-US" sz="2200" kern="1200" spc="0" baseline="0" dirty="0">
            <a:cs typeface="B Zar" pitchFamily="2" charset="-78"/>
          </a:endParaRPr>
        </a:p>
        <a:p>
          <a:pPr marL="228600" lvl="1" indent="-228600" algn="r" defTabSz="977900" rtl="1">
            <a:lnSpc>
              <a:spcPct val="90000"/>
            </a:lnSpc>
            <a:spcBef>
              <a:spcPct val="0"/>
            </a:spcBef>
            <a:spcAft>
              <a:spcPct val="15000"/>
            </a:spcAft>
            <a:buChar char="••"/>
          </a:pPr>
          <a:r>
            <a:rPr lang="fa-IR" sz="2200" kern="1200" spc="0" baseline="0" dirty="0" smtClean="0">
              <a:cs typeface="B Zar" pitchFamily="2" charset="-78"/>
            </a:rPr>
            <a:t>تأمين مالي پروژه</a:t>
          </a:r>
          <a:endParaRPr lang="en-US" sz="2200" kern="1200" spc="0" baseline="0" dirty="0">
            <a:cs typeface="B Zar" pitchFamily="2" charset="-78"/>
          </a:endParaRPr>
        </a:p>
        <a:p>
          <a:pPr marL="228600" lvl="1" indent="-228600" algn="r" defTabSz="977900" rtl="1">
            <a:lnSpc>
              <a:spcPct val="90000"/>
            </a:lnSpc>
            <a:spcBef>
              <a:spcPct val="0"/>
            </a:spcBef>
            <a:spcAft>
              <a:spcPct val="15000"/>
            </a:spcAft>
            <a:buChar char="••"/>
          </a:pPr>
          <a:r>
            <a:rPr lang="fa-IR" sz="2200" kern="1200" spc="0" baseline="0" dirty="0" smtClean="0">
              <a:cs typeface="B Zar" pitchFamily="2" charset="-78"/>
            </a:rPr>
            <a:t>ساير</a:t>
          </a:r>
          <a:endParaRPr lang="en-US" sz="2200" kern="1200" spc="0" baseline="0" dirty="0">
            <a:cs typeface="B Zar" pitchFamily="2" charset="-78"/>
          </a:endParaRPr>
        </a:p>
      </dsp:txBody>
      <dsp:txXfrm>
        <a:off x="0" y="388472"/>
        <a:ext cx="4267200" cy="4573800"/>
      </dsp:txXfrm>
    </dsp:sp>
    <dsp:sp modelId="{4EE8B1F2-F009-4D3E-996F-876EA1050D47}">
      <dsp:nvSpPr>
        <dsp:cNvPr id="0" name=""/>
        <dsp:cNvSpPr/>
      </dsp:nvSpPr>
      <dsp:spPr>
        <a:xfrm>
          <a:off x="213360" y="63752"/>
          <a:ext cx="2987040" cy="6494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2903" tIns="0" rIns="112903" bIns="0" numCol="1" spcCol="1270" anchor="ctr" anchorCtr="0">
          <a:noAutofit/>
        </a:bodyPr>
        <a:lstStyle/>
        <a:p>
          <a:pPr lvl="0" algn="ctr" defTabSz="977900" rtl="1">
            <a:lnSpc>
              <a:spcPct val="90000"/>
            </a:lnSpc>
            <a:spcBef>
              <a:spcPct val="0"/>
            </a:spcBef>
            <a:spcAft>
              <a:spcPct val="35000"/>
            </a:spcAft>
          </a:pPr>
          <a:r>
            <a:rPr lang="fa-IR" sz="2200" kern="1200" dirty="0" smtClean="0">
              <a:cs typeface="B Titr" pitchFamily="2" charset="-78"/>
            </a:rPr>
            <a:t>مبتني بر بدهي</a:t>
          </a:r>
          <a:endParaRPr lang="en-US" sz="2200" kern="1200" dirty="0">
            <a:cs typeface="B Titr" pitchFamily="2" charset="-78"/>
          </a:endParaRPr>
        </a:p>
      </dsp:txBody>
      <dsp:txXfrm>
        <a:off x="245063" y="95455"/>
        <a:ext cx="2923634" cy="5860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CE935-B1FB-4A3D-B2C0-3CDF8FFECBEC}">
      <dsp:nvSpPr>
        <dsp:cNvPr id="0" name=""/>
        <dsp:cNvSpPr/>
      </dsp:nvSpPr>
      <dsp:spPr>
        <a:xfrm>
          <a:off x="0" y="531572"/>
          <a:ext cx="4267200" cy="4435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31182" tIns="666496" rIns="331182" bIns="227584" numCol="1" spcCol="1270" anchor="t" anchorCtr="0">
          <a:noAutofit/>
        </a:bodyPr>
        <a:lstStyle/>
        <a:p>
          <a:pPr marL="285750" lvl="1" indent="-285750" algn="r" defTabSz="1422400" rtl="1">
            <a:lnSpc>
              <a:spcPct val="90000"/>
            </a:lnSpc>
            <a:spcBef>
              <a:spcPct val="0"/>
            </a:spcBef>
            <a:spcAft>
              <a:spcPct val="15000"/>
            </a:spcAft>
            <a:buChar char="••"/>
          </a:pPr>
          <a:r>
            <a:rPr lang="fa-IR" sz="3200" kern="1200" spc="0" baseline="0" dirty="0" smtClean="0">
              <a:cs typeface="B Zar" pitchFamily="2" charset="-78"/>
            </a:rPr>
            <a:t>سهام عادي</a:t>
          </a:r>
          <a:endParaRPr lang="en-US" sz="3200" kern="1200" spc="0" baseline="0" dirty="0">
            <a:cs typeface="B Zar" pitchFamily="2" charset="-78"/>
          </a:endParaRPr>
        </a:p>
        <a:p>
          <a:pPr marL="285750" lvl="1" indent="-285750" algn="r" defTabSz="1422400" rtl="1">
            <a:lnSpc>
              <a:spcPct val="90000"/>
            </a:lnSpc>
            <a:spcBef>
              <a:spcPct val="0"/>
            </a:spcBef>
            <a:spcAft>
              <a:spcPct val="15000"/>
            </a:spcAft>
            <a:buChar char="••"/>
          </a:pPr>
          <a:r>
            <a:rPr lang="fa-IR" sz="3200" kern="1200" spc="0" baseline="0" dirty="0" smtClean="0">
              <a:cs typeface="B Zar" pitchFamily="2" charset="-78"/>
            </a:rPr>
            <a:t>سهام پروژه</a:t>
          </a:r>
          <a:endParaRPr lang="en-US" sz="3200" kern="1200" spc="0" baseline="0" dirty="0">
            <a:cs typeface="B Zar" pitchFamily="2" charset="-78"/>
          </a:endParaRPr>
        </a:p>
        <a:p>
          <a:pPr marL="285750" lvl="1" indent="-285750" algn="r" defTabSz="1422400" rtl="1">
            <a:lnSpc>
              <a:spcPct val="90000"/>
            </a:lnSpc>
            <a:spcBef>
              <a:spcPct val="0"/>
            </a:spcBef>
            <a:spcAft>
              <a:spcPct val="15000"/>
            </a:spcAft>
            <a:buChar char="••"/>
          </a:pPr>
          <a:r>
            <a:rPr lang="fa-IR" sz="3200" kern="1200" spc="0" baseline="0" dirty="0" smtClean="0">
              <a:cs typeface="B Zar" pitchFamily="2" charset="-78"/>
            </a:rPr>
            <a:t>صندوق سهام اختصاصي</a:t>
          </a:r>
          <a:endParaRPr lang="en-US" sz="3200" kern="1200" spc="0" baseline="0" dirty="0">
            <a:cs typeface="B Zar" pitchFamily="2" charset="-78"/>
          </a:endParaRPr>
        </a:p>
        <a:p>
          <a:pPr marL="285750" lvl="1" indent="-285750" algn="r" defTabSz="1422400" rtl="1">
            <a:lnSpc>
              <a:spcPct val="90000"/>
            </a:lnSpc>
            <a:spcBef>
              <a:spcPct val="0"/>
            </a:spcBef>
            <a:spcAft>
              <a:spcPct val="15000"/>
            </a:spcAft>
            <a:buChar char="••"/>
          </a:pPr>
          <a:r>
            <a:rPr lang="fa-IR" sz="3200" kern="1200" spc="0" baseline="0" dirty="0" smtClean="0">
              <a:cs typeface="B Zar" pitchFamily="2" charset="-78"/>
            </a:rPr>
            <a:t>صندوق‌هاي</a:t>
          </a:r>
          <a:r>
            <a:rPr lang="fa-IR" sz="3200" kern="1200" spc="0" baseline="0" dirty="0" smtClean="0"/>
            <a:t> </a:t>
          </a:r>
          <a:r>
            <a:rPr lang="fa-IR" sz="3200" kern="1200" spc="0" baseline="0" dirty="0" smtClean="0">
              <a:cs typeface="B Zar" pitchFamily="2" charset="-78"/>
            </a:rPr>
            <a:t>تخصصي</a:t>
          </a:r>
          <a:endParaRPr lang="en-US" sz="3200" kern="1200" spc="0" baseline="0" dirty="0" smtClean="0">
            <a:cs typeface="B Zar" pitchFamily="2" charset="-78"/>
          </a:endParaRPr>
        </a:p>
        <a:p>
          <a:pPr marL="285750" lvl="1" indent="-285750" algn="r" defTabSz="1422400" rtl="1">
            <a:lnSpc>
              <a:spcPct val="90000"/>
            </a:lnSpc>
            <a:spcBef>
              <a:spcPct val="0"/>
            </a:spcBef>
            <a:spcAft>
              <a:spcPct val="15000"/>
            </a:spcAft>
            <a:buChar char="••"/>
          </a:pPr>
          <a:r>
            <a:rPr lang="fa-IR" sz="3200" kern="1200" spc="0" baseline="0" dirty="0" smtClean="0">
              <a:cs typeface="B Zar" pitchFamily="2" charset="-78"/>
            </a:rPr>
            <a:t>ساير</a:t>
          </a:r>
          <a:endParaRPr lang="en-US" sz="3200" kern="1200" spc="0" baseline="0" dirty="0" smtClean="0">
            <a:cs typeface="B Zar" pitchFamily="2" charset="-78"/>
          </a:endParaRPr>
        </a:p>
      </dsp:txBody>
      <dsp:txXfrm>
        <a:off x="0" y="531572"/>
        <a:ext cx="4267200" cy="4435200"/>
      </dsp:txXfrm>
    </dsp:sp>
    <dsp:sp modelId="{4EE8B1F2-F009-4D3E-996F-876EA1050D47}">
      <dsp:nvSpPr>
        <dsp:cNvPr id="0" name=""/>
        <dsp:cNvSpPr/>
      </dsp:nvSpPr>
      <dsp:spPr>
        <a:xfrm>
          <a:off x="213360" y="59252"/>
          <a:ext cx="2987040" cy="9446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2903" tIns="0" rIns="112903" bIns="0" numCol="1" spcCol="1270" anchor="ctr" anchorCtr="0">
          <a:noAutofit/>
        </a:bodyPr>
        <a:lstStyle/>
        <a:p>
          <a:pPr lvl="0" algn="ctr" defTabSz="1422400" rtl="1">
            <a:lnSpc>
              <a:spcPct val="90000"/>
            </a:lnSpc>
            <a:spcBef>
              <a:spcPct val="0"/>
            </a:spcBef>
            <a:spcAft>
              <a:spcPct val="35000"/>
            </a:spcAft>
          </a:pPr>
          <a:r>
            <a:rPr lang="fa-IR" sz="3200" kern="1200" dirty="0" smtClean="0">
              <a:cs typeface="B Titr" pitchFamily="2" charset="-78"/>
            </a:rPr>
            <a:t>مبتني بر حق مالي</a:t>
          </a:r>
          <a:endParaRPr lang="en-US" sz="3200" kern="1200" dirty="0">
            <a:cs typeface="B Titr" pitchFamily="2" charset="-78"/>
          </a:endParaRPr>
        </a:p>
      </dsp:txBody>
      <dsp:txXfrm>
        <a:off x="259474" y="105366"/>
        <a:ext cx="2894812" cy="8524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CE935-B1FB-4A3D-B2C0-3CDF8FFECBEC}">
      <dsp:nvSpPr>
        <dsp:cNvPr id="0" name=""/>
        <dsp:cNvSpPr/>
      </dsp:nvSpPr>
      <dsp:spPr>
        <a:xfrm>
          <a:off x="0" y="908177"/>
          <a:ext cx="4267200" cy="377055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31182" tIns="791464" rIns="331182" bIns="227584" numCol="1" spcCol="1270" anchor="t" anchorCtr="0">
          <a:noAutofit/>
        </a:bodyPr>
        <a:lstStyle/>
        <a:p>
          <a:pPr marL="285750" lvl="1" indent="-285750" algn="r" defTabSz="1422400" rtl="1">
            <a:lnSpc>
              <a:spcPct val="90000"/>
            </a:lnSpc>
            <a:spcBef>
              <a:spcPct val="0"/>
            </a:spcBef>
            <a:spcAft>
              <a:spcPct val="15000"/>
            </a:spcAft>
            <a:buChar char="••"/>
          </a:pPr>
          <a:r>
            <a:rPr lang="fa-IR" sz="3200" kern="1200" spc="0" baseline="0" dirty="0" smtClean="0">
              <a:cs typeface="B Zar" pitchFamily="2" charset="-78"/>
            </a:rPr>
            <a:t>سهام ممتاز</a:t>
          </a:r>
          <a:endParaRPr lang="en-US" sz="3200" kern="1200" spc="0" baseline="0" dirty="0">
            <a:cs typeface="B Zar" pitchFamily="2" charset="-78"/>
          </a:endParaRPr>
        </a:p>
        <a:p>
          <a:pPr marL="285750" lvl="1" indent="-285750" algn="r" defTabSz="1422400" rtl="1">
            <a:lnSpc>
              <a:spcPct val="90000"/>
            </a:lnSpc>
            <a:spcBef>
              <a:spcPct val="0"/>
            </a:spcBef>
            <a:spcAft>
              <a:spcPct val="15000"/>
            </a:spcAft>
            <a:buChar char="••"/>
          </a:pPr>
          <a:r>
            <a:rPr lang="fa-IR" sz="3200" kern="1200" spc="0" baseline="0" dirty="0" smtClean="0">
              <a:cs typeface="B Zar" pitchFamily="2" charset="-78"/>
            </a:rPr>
            <a:t>گواهي خريد سهام</a:t>
          </a:r>
          <a:endParaRPr lang="en-US" sz="3200" kern="1200" spc="0" baseline="0" dirty="0">
            <a:cs typeface="B Zar" pitchFamily="2" charset="-78"/>
          </a:endParaRPr>
        </a:p>
        <a:p>
          <a:pPr marL="285750" lvl="1" indent="-285750" algn="r" defTabSz="1422400" rtl="1">
            <a:lnSpc>
              <a:spcPct val="90000"/>
            </a:lnSpc>
            <a:spcBef>
              <a:spcPct val="0"/>
            </a:spcBef>
            <a:spcAft>
              <a:spcPct val="15000"/>
            </a:spcAft>
            <a:buChar char="••"/>
          </a:pPr>
          <a:r>
            <a:rPr lang="fa-IR" sz="3200" kern="1200" spc="0" baseline="0" dirty="0" smtClean="0">
              <a:cs typeface="B Zar" pitchFamily="2" charset="-78"/>
            </a:rPr>
            <a:t>اوراق</a:t>
          </a:r>
          <a:r>
            <a:rPr lang="fa-IR" sz="3200" kern="1200" spc="0" baseline="0" dirty="0" smtClean="0"/>
            <a:t> </a:t>
          </a:r>
          <a:r>
            <a:rPr lang="fa-IR" sz="3200" kern="1200" spc="0" baseline="0" dirty="0" smtClean="0">
              <a:cs typeface="B Zar" pitchFamily="2" charset="-78"/>
            </a:rPr>
            <a:t>قرضۀ</a:t>
          </a:r>
          <a:r>
            <a:rPr lang="fa-IR" sz="3200" kern="1200" spc="0" baseline="0" dirty="0" smtClean="0"/>
            <a:t> </a:t>
          </a:r>
          <a:r>
            <a:rPr lang="fa-IR" sz="3200" kern="1200" spc="0" baseline="0" dirty="0" smtClean="0">
              <a:cs typeface="B Zar" pitchFamily="2" charset="-78"/>
            </a:rPr>
            <a:t>قابل‌تبديل</a:t>
          </a:r>
          <a:endParaRPr lang="en-US" sz="3200" kern="1200" spc="0" baseline="0" dirty="0" smtClean="0">
            <a:cs typeface="B Zar" pitchFamily="2" charset="-78"/>
          </a:endParaRPr>
        </a:p>
        <a:p>
          <a:pPr marL="285750" lvl="1" indent="-285750" algn="r" defTabSz="1422400" rtl="1">
            <a:lnSpc>
              <a:spcPct val="90000"/>
            </a:lnSpc>
            <a:spcBef>
              <a:spcPct val="0"/>
            </a:spcBef>
            <a:spcAft>
              <a:spcPct val="15000"/>
            </a:spcAft>
            <a:buChar char="••"/>
          </a:pPr>
          <a:r>
            <a:rPr lang="fa-IR" sz="3200" kern="1200" spc="0" baseline="0" dirty="0" smtClean="0">
              <a:cs typeface="B Zar" pitchFamily="2" charset="-78"/>
            </a:rPr>
            <a:t>ساير</a:t>
          </a:r>
          <a:endParaRPr lang="en-US" sz="3200" kern="1200" spc="0" baseline="0" dirty="0" smtClean="0">
            <a:cs typeface="B Zar" pitchFamily="2" charset="-78"/>
          </a:endParaRPr>
        </a:p>
      </dsp:txBody>
      <dsp:txXfrm>
        <a:off x="0" y="908177"/>
        <a:ext cx="4267200" cy="3770550"/>
      </dsp:txXfrm>
    </dsp:sp>
    <dsp:sp modelId="{4EE8B1F2-F009-4D3E-996F-876EA1050D47}">
      <dsp:nvSpPr>
        <dsp:cNvPr id="0" name=""/>
        <dsp:cNvSpPr/>
      </dsp:nvSpPr>
      <dsp:spPr>
        <a:xfrm>
          <a:off x="213360" y="347297"/>
          <a:ext cx="2987040" cy="112176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2903" tIns="0" rIns="112903" bIns="0" numCol="1" spcCol="1270" anchor="ctr" anchorCtr="0">
          <a:noAutofit/>
        </a:bodyPr>
        <a:lstStyle/>
        <a:p>
          <a:pPr lvl="0" algn="ctr" defTabSz="1689100" rtl="1">
            <a:lnSpc>
              <a:spcPct val="90000"/>
            </a:lnSpc>
            <a:spcBef>
              <a:spcPct val="0"/>
            </a:spcBef>
            <a:spcAft>
              <a:spcPct val="35000"/>
            </a:spcAft>
          </a:pPr>
          <a:r>
            <a:rPr lang="fa-IR" sz="3800" kern="1200" dirty="0" smtClean="0">
              <a:cs typeface="B Titr" pitchFamily="2" charset="-78"/>
            </a:rPr>
            <a:t>با ماهيت دوگانه</a:t>
          </a:r>
          <a:endParaRPr lang="en-US" sz="3800" kern="1200" dirty="0">
            <a:cs typeface="B Titr" pitchFamily="2" charset="-78"/>
          </a:endParaRPr>
        </a:p>
      </dsp:txBody>
      <dsp:txXfrm>
        <a:off x="268120" y="402057"/>
        <a:ext cx="2877520" cy="10122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F3601-C6F1-4690-AACA-194A24F1AE5A}">
      <dsp:nvSpPr>
        <dsp:cNvPr id="0" name=""/>
        <dsp:cNvSpPr/>
      </dsp:nvSpPr>
      <dsp:spPr>
        <a:xfrm>
          <a:off x="0" y="0"/>
          <a:ext cx="1607343" cy="50260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lvl="0" algn="r" defTabSz="800100" rtl="1">
            <a:lnSpc>
              <a:spcPct val="90000"/>
            </a:lnSpc>
            <a:spcBef>
              <a:spcPct val="0"/>
            </a:spcBef>
            <a:spcAft>
              <a:spcPct val="35000"/>
            </a:spcAft>
          </a:pPr>
          <a:r>
            <a:rPr lang="fa-IR" sz="1800" b="1" kern="1200" dirty="0" smtClean="0">
              <a:solidFill>
                <a:schemeClr val="tx1"/>
              </a:solidFill>
              <a:cs typeface="B Nazanin" pitchFamily="2" charset="-78"/>
            </a:rPr>
            <a:t>دولت</a:t>
          </a:r>
          <a:endParaRPr lang="en-US" sz="1800" b="1" kern="1200" dirty="0">
            <a:solidFill>
              <a:schemeClr val="tx1"/>
            </a:solidFill>
            <a:cs typeface="B Nazanin" pitchFamily="2" charset="-78"/>
          </a:endParaRPr>
        </a:p>
        <a:p>
          <a:pPr marL="114300" lvl="1" indent="-114300" algn="justLow" defTabSz="622300" rtl="1">
            <a:lnSpc>
              <a:spcPct val="90000"/>
            </a:lnSpc>
            <a:spcBef>
              <a:spcPct val="0"/>
            </a:spcBef>
            <a:spcAft>
              <a:spcPct val="15000"/>
            </a:spcAft>
            <a:buChar char="••"/>
          </a:pPr>
          <a:r>
            <a:rPr lang="fa-IR" sz="1400" b="1" kern="1200" dirty="0" smtClean="0">
              <a:solidFill>
                <a:schemeClr val="tx1"/>
              </a:solidFill>
              <a:cs typeface="B Nazanin" pitchFamily="2" charset="-78"/>
            </a:rPr>
            <a:t>وزارت نفت</a:t>
          </a:r>
          <a:endParaRPr lang="en-US" sz="1400" b="1" kern="1200" dirty="0">
            <a:solidFill>
              <a:schemeClr val="tx1"/>
            </a:solidFill>
            <a:cs typeface="B Nazanin" pitchFamily="2" charset="-78"/>
          </a:endParaRPr>
        </a:p>
        <a:p>
          <a:pPr marL="114300" lvl="1" indent="-114300" algn="justLow" defTabSz="622300" rtl="1">
            <a:lnSpc>
              <a:spcPct val="90000"/>
            </a:lnSpc>
            <a:spcBef>
              <a:spcPct val="0"/>
            </a:spcBef>
            <a:spcAft>
              <a:spcPct val="15000"/>
            </a:spcAft>
            <a:buChar char="••"/>
          </a:pPr>
          <a:r>
            <a:rPr lang="fa-IR" sz="1400" b="1" kern="1200" dirty="0" smtClean="0">
              <a:solidFill>
                <a:schemeClr val="tx1"/>
              </a:solidFill>
              <a:cs typeface="B Nazanin" pitchFamily="2" charset="-78"/>
            </a:rPr>
            <a:t>وزارت اقتصاد</a:t>
          </a:r>
          <a:endParaRPr lang="en-US" sz="1400" b="1" kern="1200" dirty="0">
            <a:solidFill>
              <a:schemeClr val="tx1"/>
            </a:solidFill>
            <a:cs typeface="B Nazanin" pitchFamily="2" charset="-78"/>
          </a:endParaRPr>
        </a:p>
        <a:p>
          <a:pPr marL="114300" lvl="1" indent="-114300" algn="justLow" defTabSz="622300" rtl="1">
            <a:lnSpc>
              <a:spcPct val="90000"/>
            </a:lnSpc>
            <a:spcBef>
              <a:spcPct val="0"/>
            </a:spcBef>
            <a:spcAft>
              <a:spcPct val="15000"/>
            </a:spcAft>
            <a:buChar char="••"/>
          </a:pPr>
          <a:r>
            <a:rPr lang="fa-IR" sz="1400" b="1" kern="1200" dirty="0" smtClean="0">
              <a:solidFill>
                <a:schemeClr val="tx1"/>
              </a:solidFill>
              <a:cs typeface="B Nazanin" pitchFamily="2" charset="-78"/>
            </a:rPr>
            <a:t>وزارت صنایع</a:t>
          </a:r>
          <a:endParaRPr lang="en-US" sz="1400" b="1" kern="1200" dirty="0">
            <a:solidFill>
              <a:schemeClr val="tx1"/>
            </a:solidFill>
            <a:cs typeface="B Nazanin" pitchFamily="2" charset="-78"/>
          </a:endParaRPr>
        </a:p>
        <a:p>
          <a:pPr marL="114300" lvl="1" indent="-114300" algn="justLow" defTabSz="622300" rtl="1">
            <a:lnSpc>
              <a:spcPct val="90000"/>
            </a:lnSpc>
            <a:spcBef>
              <a:spcPct val="0"/>
            </a:spcBef>
            <a:spcAft>
              <a:spcPct val="15000"/>
            </a:spcAft>
            <a:buChar char="••"/>
          </a:pPr>
          <a:r>
            <a:rPr lang="fa-IR" sz="1400" b="1" kern="1200" dirty="0" smtClean="0">
              <a:solidFill>
                <a:schemeClr val="tx1"/>
              </a:solidFill>
              <a:cs typeface="B Nazanin" pitchFamily="2" charset="-78"/>
            </a:rPr>
            <a:t>بانک مرکزی</a:t>
          </a:r>
          <a:endParaRPr lang="en-US" sz="1400" b="1" kern="1200" dirty="0">
            <a:solidFill>
              <a:schemeClr val="tx1"/>
            </a:solidFill>
            <a:cs typeface="B Nazanin" pitchFamily="2" charset="-78"/>
          </a:endParaRPr>
        </a:p>
      </dsp:txBody>
      <dsp:txXfrm>
        <a:off x="0" y="2010410"/>
        <a:ext cx="1607343" cy="2010410"/>
      </dsp:txXfrm>
    </dsp:sp>
    <dsp:sp modelId="{4E261ED0-EBA9-4707-8F01-8F79D7C0BA8A}">
      <dsp:nvSpPr>
        <dsp:cNvPr id="0" name=""/>
        <dsp:cNvSpPr/>
      </dsp:nvSpPr>
      <dsp:spPr>
        <a:xfrm>
          <a:off x="48220" y="301561"/>
          <a:ext cx="1510903" cy="1673666"/>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D5616B-2467-4B99-9589-320F2A7FD1AB}">
      <dsp:nvSpPr>
        <dsp:cNvPr id="0" name=""/>
        <dsp:cNvSpPr/>
      </dsp:nvSpPr>
      <dsp:spPr>
        <a:xfrm>
          <a:off x="1655564" y="0"/>
          <a:ext cx="1607343" cy="50260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lvl="0" algn="r" defTabSz="800100" rtl="1">
            <a:lnSpc>
              <a:spcPct val="90000"/>
            </a:lnSpc>
            <a:spcBef>
              <a:spcPct val="0"/>
            </a:spcBef>
            <a:spcAft>
              <a:spcPct val="35000"/>
            </a:spcAft>
          </a:pPr>
          <a:r>
            <a:rPr lang="fa-IR" sz="1800" b="1" kern="1200" dirty="0" smtClean="0">
              <a:solidFill>
                <a:schemeClr val="tx1"/>
              </a:solidFill>
              <a:cs typeface="B Nazanin" pitchFamily="2" charset="-78"/>
            </a:rPr>
            <a:t>مجلس</a:t>
          </a:r>
          <a:endParaRPr lang="en-US" sz="1800" b="1" kern="1200" dirty="0">
            <a:solidFill>
              <a:schemeClr val="tx1"/>
            </a:solidFill>
            <a:cs typeface="B Nazanin" pitchFamily="2" charset="-78"/>
          </a:endParaRPr>
        </a:p>
        <a:p>
          <a:pPr marL="114300" lvl="1" indent="-114300" algn="justLow" defTabSz="622300" rtl="1">
            <a:lnSpc>
              <a:spcPct val="90000"/>
            </a:lnSpc>
            <a:spcBef>
              <a:spcPct val="0"/>
            </a:spcBef>
            <a:spcAft>
              <a:spcPct val="15000"/>
            </a:spcAft>
            <a:buChar char="••"/>
          </a:pPr>
          <a:r>
            <a:rPr lang="fa-IR" sz="1400" b="1" kern="1200" dirty="0" smtClean="0">
              <a:solidFill>
                <a:schemeClr val="tx1"/>
              </a:solidFill>
              <a:cs typeface="B Nazanin" pitchFamily="2" charset="-78"/>
            </a:rPr>
            <a:t>برنامة 5 ساله</a:t>
          </a:r>
          <a:endParaRPr lang="en-US" sz="1400" b="1" kern="1200" dirty="0">
            <a:solidFill>
              <a:schemeClr val="tx1"/>
            </a:solidFill>
            <a:cs typeface="B Nazanin" pitchFamily="2" charset="-78"/>
          </a:endParaRPr>
        </a:p>
        <a:p>
          <a:pPr marL="114300" lvl="1" indent="-114300" algn="justLow" defTabSz="622300" rtl="1">
            <a:lnSpc>
              <a:spcPct val="90000"/>
            </a:lnSpc>
            <a:spcBef>
              <a:spcPct val="0"/>
            </a:spcBef>
            <a:spcAft>
              <a:spcPct val="15000"/>
            </a:spcAft>
            <a:buChar char="••"/>
          </a:pPr>
          <a:r>
            <a:rPr lang="fa-IR" sz="1400" b="1" kern="1200" dirty="0" smtClean="0">
              <a:solidFill>
                <a:schemeClr val="tx1"/>
              </a:solidFill>
              <a:cs typeface="B Nazanin" pitchFamily="2" charset="-78"/>
            </a:rPr>
            <a:t>بودجة سالیانه</a:t>
          </a:r>
          <a:endParaRPr lang="en-US" sz="1400" b="1" kern="1200" dirty="0">
            <a:solidFill>
              <a:schemeClr val="tx1"/>
            </a:solidFill>
            <a:cs typeface="B Nazanin" pitchFamily="2" charset="-78"/>
          </a:endParaRPr>
        </a:p>
        <a:p>
          <a:pPr marL="114300" lvl="1" indent="-114300" algn="justLow" defTabSz="622300" rtl="1">
            <a:lnSpc>
              <a:spcPct val="90000"/>
            </a:lnSpc>
            <a:spcBef>
              <a:spcPct val="0"/>
            </a:spcBef>
            <a:spcAft>
              <a:spcPct val="15000"/>
            </a:spcAft>
            <a:buChar char="••"/>
          </a:pPr>
          <a:r>
            <a:rPr lang="fa-IR" sz="1400" b="1" kern="1200" dirty="0" smtClean="0">
              <a:solidFill>
                <a:schemeClr val="tx1"/>
              </a:solidFill>
              <a:cs typeface="B Nazanin" pitchFamily="2" charset="-78"/>
            </a:rPr>
            <a:t>قوانین و مقررات</a:t>
          </a:r>
          <a:endParaRPr lang="en-US" sz="1400" b="1" kern="1200" dirty="0">
            <a:solidFill>
              <a:schemeClr val="tx1"/>
            </a:solidFill>
            <a:cs typeface="B Nazanin" pitchFamily="2" charset="-78"/>
          </a:endParaRPr>
        </a:p>
      </dsp:txBody>
      <dsp:txXfrm>
        <a:off x="1655564" y="2010410"/>
        <a:ext cx="1607343" cy="2010410"/>
      </dsp:txXfrm>
    </dsp:sp>
    <dsp:sp modelId="{D1E8A4C7-42AC-4911-A1F6-1786A52F61B4}">
      <dsp:nvSpPr>
        <dsp:cNvPr id="0" name=""/>
        <dsp:cNvSpPr/>
      </dsp:nvSpPr>
      <dsp:spPr>
        <a:xfrm>
          <a:off x="1703784" y="301561"/>
          <a:ext cx="1510903" cy="1673666"/>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C71519-F283-4303-A553-273B74A277F0}">
      <dsp:nvSpPr>
        <dsp:cNvPr id="0" name=""/>
        <dsp:cNvSpPr/>
      </dsp:nvSpPr>
      <dsp:spPr>
        <a:xfrm>
          <a:off x="3311128" y="0"/>
          <a:ext cx="1607343" cy="50260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lvl="0" algn="r" defTabSz="800100" rtl="1">
            <a:lnSpc>
              <a:spcPct val="90000"/>
            </a:lnSpc>
            <a:spcBef>
              <a:spcPct val="0"/>
            </a:spcBef>
            <a:spcAft>
              <a:spcPct val="35000"/>
            </a:spcAft>
          </a:pPr>
          <a:r>
            <a:rPr lang="fa-IR" sz="1800" b="1" kern="1200" dirty="0" smtClean="0">
              <a:solidFill>
                <a:schemeClr val="tx1"/>
              </a:solidFill>
              <a:cs typeface="B Nazanin" pitchFamily="2" charset="-78"/>
            </a:rPr>
            <a:t>بانک ها و بورس</a:t>
          </a:r>
          <a:endParaRPr lang="en-US" sz="1800" b="1" kern="1200" dirty="0">
            <a:solidFill>
              <a:schemeClr val="tx1"/>
            </a:solidFill>
            <a:cs typeface="B Nazanin" pitchFamily="2" charset="-78"/>
          </a:endParaRPr>
        </a:p>
        <a:p>
          <a:pPr marL="114300" lvl="1" indent="-114300" algn="justLow" defTabSz="622300" rtl="1">
            <a:lnSpc>
              <a:spcPct val="90000"/>
            </a:lnSpc>
            <a:spcBef>
              <a:spcPct val="0"/>
            </a:spcBef>
            <a:spcAft>
              <a:spcPct val="15000"/>
            </a:spcAft>
            <a:buChar char="••"/>
          </a:pPr>
          <a:r>
            <a:rPr lang="fa-IR" sz="1400" b="1" kern="1200" dirty="0" smtClean="0">
              <a:solidFill>
                <a:schemeClr val="tx1"/>
              </a:solidFill>
              <a:cs typeface="B Nazanin" pitchFamily="2" charset="-78"/>
            </a:rPr>
            <a:t>بانک عامل </a:t>
          </a:r>
          <a:endParaRPr lang="en-US" sz="1400" b="1" kern="1200" dirty="0">
            <a:solidFill>
              <a:schemeClr val="tx1"/>
            </a:solidFill>
            <a:cs typeface="B Nazanin" pitchFamily="2" charset="-78"/>
          </a:endParaRPr>
        </a:p>
        <a:p>
          <a:pPr marL="114300" lvl="1" indent="-114300" algn="justLow" defTabSz="622300" rtl="1">
            <a:lnSpc>
              <a:spcPct val="90000"/>
            </a:lnSpc>
            <a:spcBef>
              <a:spcPct val="0"/>
            </a:spcBef>
            <a:spcAft>
              <a:spcPct val="15000"/>
            </a:spcAft>
            <a:buChar char="••"/>
          </a:pPr>
          <a:r>
            <a:rPr lang="fa-IR" sz="1400" b="1" kern="1200" dirty="0" smtClean="0">
              <a:solidFill>
                <a:schemeClr val="tx1"/>
              </a:solidFill>
              <a:cs typeface="B Nazanin" pitchFamily="2" charset="-78"/>
            </a:rPr>
            <a:t>تأمین سرمایه</a:t>
          </a:r>
          <a:endParaRPr lang="en-US" sz="1400" b="1" kern="1200" dirty="0">
            <a:solidFill>
              <a:schemeClr val="tx1"/>
            </a:solidFill>
            <a:cs typeface="B Nazanin" pitchFamily="2" charset="-78"/>
          </a:endParaRPr>
        </a:p>
        <a:p>
          <a:pPr marL="114300" lvl="1" indent="-114300" algn="justLow" defTabSz="622300" rtl="1">
            <a:lnSpc>
              <a:spcPct val="90000"/>
            </a:lnSpc>
            <a:spcBef>
              <a:spcPct val="0"/>
            </a:spcBef>
            <a:spcAft>
              <a:spcPct val="15000"/>
            </a:spcAft>
            <a:buChar char="••"/>
          </a:pPr>
          <a:r>
            <a:rPr lang="fa-IR" sz="1400" b="1" kern="1200" dirty="0" smtClean="0">
              <a:solidFill>
                <a:schemeClr val="tx1"/>
              </a:solidFill>
              <a:cs typeface="B Nazanin" pitchFamily="2" charset="-78"/>
            </a:rPr>
            <a:t>تأمین‌کنندة مالی</a:t>
          </a:r>
          <a:endParaRPr lang="en-US" sz="1400" b="1" kern="1200" dirty="0">
            <a:solidFill>
              <a:schemeClr val="tx1"/>
            </a:solidFill>
            <a:cs typeface="B Nazanin" pitchFamily="2" charset="-78"/>
          </a:endParaRPr>
        </a:p>
      </dsp:txBody>
      <dsp:txXfrm>
        <a:off x="3311128" y="2010410"/>
        <a:ext cx="1607343" cy="2010410"/>
      </dsp:txXfrm>
    </dsp:sp>
    <dsp:sp modelId="{157B53C1-1F44-4F2C-A009-C68805BE5673}">
      <dsp:nvSpPr>
        <dsp:cNvPr id="0" name=""/>
        <dsp:cNvSpPr/>
      </dsp:nvSpPr>
      <dsp:spPr>
        <a:xfrm>
          <a:off x="3359348" y="301561"/>
          <a:ext cx="1510903" cy="1673666"/>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A54C9-D42F-4D8C-BA80-526EE034E761}">
      <dsp:nvSpPr>
        <dsp:cNvPr id="0" name=""/>
        <dsp:cNvSpPr/>
      </dsp:nvSpPr>
      <dsp:spPr>
        <a:xfrm>
          <a:off x="4966692" y="0"/>
          <a:ext cx="1607343" cy="50260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lvl="0" algn="r" defTabSz="800100" rtl="1">
            <a:lnSpc>
              <a:spcPct val="90000"/>
            </a:lnSpc>
            <a:spcBef>
              <a:spcPct val="0"/>
            </a:spcBef>
            <a:spcAft>
              <a:spcPct val="35000"/>
            </a:spcAft>
          </a:pPr>
          <a:r>
            <a:rPr lang="fa-IR" sz="1800" b="1" kern="1200" dirty="0" smtClean="0">
              <a:solidFill>
                <a:schemeClr val="tx1"/>
              </a:solidFill>
              <a:cs typeface="B Nazanin" pitchFamily="2" charset="-78"/>
            </a:rPr>
            <a:t>آغازگران پروژه</a:t>
          </a:r>
          <a:endParaRPr lang="en-US" sz="1800" b="1" kern="1200" dirty="0">
            <a:solidFill>
              <a:schemeClr val="tx1"/>
            </a:solidFill>
            <a:cs typeface="B Nazanin" pitchFamily="2" charset="-78"/>
          </a:endParaRPr>
        </a:p>
        <a:p>
          <a:pPr marL="114300" lvl="1" indent="-114300" algn="justLow" defTabSz="533400" rtl="1">
            <a:lnSpc>
              <a:spcPct val="90000"/>
            </a:lnSpc>
            <a:spcBef>
              <a:spcPct val="0"/>
            </a:spcBef>
            <a:spcAft>
              <a:spcPct val="15000"/>
            </a:spcAft>
            <a:buChar char="••"/>
          </a:pPr>
          <a:r>
            <a:rPr lang="fa-IR" sz="1200" b="1" kern="1200" dirty="0" smtClean="0">
              <a:solidFill>
                <a:schemeClr val="tx1"/>
              </a:solidFill>
              <a:cs typeface="B Nazanin" pitchFamily="2" charset="-78"/>
            </a:rPr>
            <a:t>سرمایه‌گذاران عمده</a:t>
          </a:r>
          <a:endParaRPr lang="en-US" sz="1200" b="1" kern="1200" dirty="0">
            <a:solidFill>
              <a:schemeClr val="tx1"/>
            </a:solidFill>
            <a:cs typeface="B Nazanin" pitchFamily="2" charset="-78"/>
          </a:endParaRPr>
        </a:p>
        <a:p>
          <a:pPr marL="114300" lvl="1" indent="-114300" algn="justLow" defTabSz="622300" rtl="1">
            <a:lnSpc>
              <a:spcPct val="90000"/>
            </a:lnSpc>
            <a:spcBef>
              <a:spcPct val="0"/>
            </a:spcBef>
            <a:spcAft>
              <a:spcPct val="15000"/>
            </a:spcAft>
            <a:buChar char="••"/>
          </a:pPr>
          <a:r>
            <a:rPr lang="fa-IR" sz="1400" b="1" kern="1200" dirty="0" smtClean="0">
              <a:solidFill>
                <a:schemeClr val="tx1"/>
              </a:solidFill>
              <a:cs typeface="B Nazanin" pitchFamily="2" charset="-78"/>
            </a:rPr>
            <a:t>سهام‌داران خرد</a:t>
          </a:r>
          <a:endParaRPr lang="en-US" sz="1400" b="1" kern="1200" dirty="0">
            <a:solidFill>
              <a:schemeClr val="tx1"/>
            </a:solidFill>
            <a:cs typeface="B Nazanin" pitchFamily="2" charset="-78"/>
          </a:endParaRPr>
        </a:p>
      </dsp:txBody>
      <dsp:txXfrm>
        <a:off x="4966692" y="2010410"/>
        <a:ext cx="1607343" cy="2010410"/>
      </dsp:txXfrm>
    </dsp:sp>
    <dsp:sp modelId="{22AECE54-2696-4CBA-AB94-DEAF14C424B5}">
      <dsp:nvSpPr>
        <dsp:cNvPr id="0" name=""/>
        <dsp:cNvSpPr/>
      </dsp:nvSpPr>
      <dsp:spPr>
        <a:xfrm>
          <a:off x="5014912" y="301561"/>
          <a:ext cx="1510903" cy="1673666"/>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18D271-6149-41F5-9F66-A95CDFF128AD}">
      <dsp:nvSpPr>
        <dsp:cNvPr id="0" name=""/>
        <dsp:cNvSpPr/>
      </dsp:nvSpPr>
      <dsp:spPr>
        <a:xfrm>
          <a:off x="6622256" y="0"/>
          <a:ext cx="1607343" cy="50260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lvl="0" algn="r" defTabSz="800100" rtl="1">
            <a:lnSpc>
              <a:spcPct val="90000"/>
            </a:lnSpc>
            <a:spcBef>
              <a:spcPct val="0"/>
            </a:spcBef>
            <a:spcAft>
              <a:spcPct val="35000"/>
            </a:spcAft>
          </a:pPr>
          <a:r>
            <a:rPr lang="fa-IR" sz="1800" b="1" kern="1200" dirty="0" smtClean="0">
              <a:solidFill>
                <a:schemeClr val="tx1"/>
              </a:solidFill>
              <a:cs typeface="B Nazanin" pitchFamily="2" charset="-78"/>
            </a:rPr>
            <a:t>دیگر ارکان پروژه</a:t>
          </a:r>
          <a:endParaRPr lang="en-US" sz="1800" b="1" kern="1200" dirty="0">
            <a:solidFill>
              <a:schemeClr val="tx1"/>
            </a:solidFill>
            <a:cs typeface="B Nazanin" pitchFamily="2" charset="-78"/>
          </a:endParaRPr>
        </a:p>
        <a:p>
          <a:pPr marL="57150" lvl="1" indent="-57150" algn="justLow" defTabSz="488950" rtl="1">
            <a:lnSpc>
              <a:spcPct val="90000"/>
            </a:lnSpc>
            <a:spcBef>
              <a:spcPct val="0"/>
            </a:spcBef>
            <a:spcAft>
              <a:spcPct val="15000"/>
            </a:spcAft>
            <a:buChar char="••"/>
          </a:pPr>
          <a:r>
            <a:rPr lang="fa-IR" sz="1100" b="1" kern="1200" dirty="0" smtClean="0">
              <a:solidFill>
                <a:schemeClr val="tx1"/>
              </a:solidFill>
              <a:cs typeface="B Nazanin" pitchFamily="2" charset="-78"/>
            </a:rPr>
            <a:t>شرکت‌های فنی مهندسی</a:t>
          </a:r>
          <a:endParaRPr lang="en-US" sz="1100" b="1" kern="1200" dirty="0">
            <a:solidFill>
              <a:schemeClr val="tx1"/>
            </a:solidFill>
            <a:cs typeface="B Nazanin" pitchFamily="2" charset="-78"/>
          </a:endParaRPr>
        </a:p>
        <a:p>
          <a:pPr marL="114300" lvl="1" indent="-114300" algn="justLow" defTabSz="622300" rtl="1">
            <a:lnSpc>
              <a:spcPct val="90000"/>
            </a:lnSpc>
            <a:spcBef>
              <a:spcPct val="0"/>
            </a:spcBef>
            <a:spcAft>
              <a:spcPct val="15000"/>
            </a:spcAft>
            <a:buChar char="••"/>
          </a:pPr>
          <a:r>
            <a:rPr lang="fa-IR" sz="1400" b="1" kern="1200" dirty="0" smtClean="0">
              <a:solidFill>
                <a:schemeClr val="tx1"/>
              </a:solidFill>
              <a:cs typeface="B Nazanin" pitchFamily="2" charset="-78"/>
            </a:rPr>
            <a:t>شرکت‌های مشاور</a:t>
          </a:r>
          <a:endParaRPr lang="en-US" sz="1400" b="1" kern="1200" dirty="0">
            <a:solidFill>
              <a:schemeClr val="tx1"/>
            </a:solidFill>
            <a:cs typeface="B Nazanin" pitchFamily="2" charset="-78"/>
          </a:endParaRPr>
        </a:p>
        <a:p>
          <a:pPr marL="114300" lvl="1" indent="-114300" algn="justLow" defTabSz="622300" rtl="1">
            <a:lnSpc>
              <a:spcPct val="90000"/>
            </a:lnSpc>
            <a:spcBef>
              <a:spcPct val="0"/>
            </a:spcBef>
            <a:spcAft>
              <a:spcPct val="15000"/>
            </a:spcAft>
            <a:buChar char="••"/>
          </a:pPr>
          <a:r>
            <a:rPr lang="fa-IR" sz="1400" b="1" kern="1200" dirty="0" smtClean="0">
              <a:solidFill>
                <a:schemeClr val="tx1"/>
              </a:solidFill>
              <a:cs typeface="B Nazanin" pitchFamily="2" charset="-78"/>
            </a:rPr>
            <a:t>بهره‌برداران و تأمین‌کنندگان</a:t>
          </a:r>
          <a:endParaRPr lang="en-US" sz="1400" b="1" kern="1200" dirty="0">
            <a:solidFill>
              <a:schemeClr val="tx1"/>
            </a:solidFill>
            <a:cs typeface="B Nazanin" pitchFamily="2" charset="-78"/>
          </a:endParaRPr>
        </a:p>
      </dsp:txBody>
      <dsp:txXfrm>
        <a:off x="6622256" y="2010410"/>
        <a:ext cx="1607343" cy="2010410"/>
      </dsp:txXfrm>
    </dsp:sp>
    <dsp:sp modelId="{F855AA0A-E75A-4DE2-AC3A-7FA477C35794}">
      <dsp:nvSpPr>
        <dsp:cNvPr id="0" name=""/>
        <dsp:cNvSpPr/>
      </dsp:nvSpPr>
      <dsp:spPr>
        <a:xfrm>
          <a:off x="6670476" y="301561"/>
          <a:ext cx="1510903" cy="1673666"/>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C2475D-3F5A-4A38-A2A0-DC44F443FFF4}">
      <dsp:nvSpPr>
        <dsp:cNvPr id="0" name=""/>
        <dsp:cNvSpPr/>
      </dsp:nvSpPr>
      <dsp:spPr>
        <a:xfrm>
          <a:off x="329183" y="4020820"/>
          <a:ext cx="7571232" cy="753903"/>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AABB0-C8C3-4EF3-8F6A-9E267F65E710}">
      <dsp:nvSpPr>
        <dsp:cNvPr id="0" name=""/>
        <dsp:cNvSpPr/>
      </dsp:nvSpPr>
      <dsp:spPr>
        <a:xfrm>
          <a:off x="1954" y="0"/>
          <a:ext cx="2048433" cy="52578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t" anchorCtr="1">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وزارت نفت</a:t>
          </a:r>
          <a:endParaRPr lang="en-US" sz="2000" b="1" kern="1200" dirty="0">
            <a:solidFill>
              <a:schemeClr val="tx1"/>
            </a:solidFill>
            <a:cs typeface="B Nazanin" pitchFamily="2" charset="-78"/>
          </a:endParaRPr>
        </a:p>
        <a:p>
          <a:pPr marL="114300" lvl="1" indent="-114300" algn="justLow" defTabSz="533400" rtl="1">
            <a:lnSpc>
              <a:spcPct val="90000"/>
            </a:lnSpc>
            <a:spcBef>
              <a:spcPct val="0"/>
            </a:spcBef>
            <a:spcAft>
              <a:spcPct val="15000"/>
            </a:spcAft>
            <a:buChar char="••"/>
          </a:pPr>
          <a:r>
            <a:rPr lang="fa-IR" sz="1200" b="1" kern="1200" dirty="0" smtClean="0">
              <a:solidFill>
                <a:schemeClr val="tx1"/>
              </a:solidFill>
              <a:cs typeface="B Nazanin" pitchFamily="2" charset="-78"/>
            </a:rPr>
            <a:t>صادركنندة مجوز</a:t>
          </a:r>
          <a:endParaRPr lang="en-US" sz="1200" b="1" kern="1200" dirty="0">
            <a:solidFill>
              <a:schemeClr val="tx1"/>
            </a:solidFill>
            <a:cs typeface="B Nazanin" pitchFamily="2" charset="-78"/>
          </a:endParaRPr>
        </a:p>
        <a:p>
          <a:pPr marL="114300" lvl="1" indent="-114300" algn="justLow" defTabSz="533400" rtl="1">
            <a:lnSpc>
              <a:spcPct val="90000"/>
            </a:lnSpc>
            <a:spcBef>
              <a:spcPct val="0"/>
            </a:spcBef>
            <a:spcAft>
              <a:spcPct val="15000"/>
            </a:spcAft>
            <a:buChar char="••"/>
          </a:pPr>
          <a:r>
            <a:rPr lang="fa-IR" sz="1200" b="1" kern="1200" dirty="0" smtClean="0">
              <a:solidFill>
                <a:schemeClr val="tx1"/>
              </a:solidFill>
              <a:cs typeface="B Nazanin" pitchFamily="2" charset="-78"/>
            </a:rPr>
            <a:t>تخصيص‌دهندة خوراك</a:t>
          </a:r>
          <a:endParaRPr lang="en-US" sz="1200" b="1" kern="1200" dirty="0">
            <a:solidFill>
              <a:schemeClr val="tx1"/>
            </a:solidFill>
            <a:cs typeface="B Nazanin" pitchFamily="2" charset="-78"/>
          </a:endParaRPr>
        </a:p>
        <a:p>
          <a:pPr marL="114300" lvl="1" indent="-114300" algn="justLow" defTabSz="533400" rtl="1">
            <a:lnSpc>
              <a:spcPct val="90000"/>
            </a:lnSpc>
            <a:spcBef>
              <a:spcPct val="0"/>
            </a:spcBef>
            <a:spcAft>
              <a:spcPct val="15000"/>
            </a:spcAft>
            <a:buChar char="••"/>
          </a:pPr>
          <a:r>
            <a:rPr lang="fa-IR" sz="1200" b="1" kern="1200" dirty="0" smtClean="0">
              <a:solidFill>
                <a:schemeClr val="tx1"/>
              </a:solidFill>
              <a:cs typeface="B Nazanin" pitchFamily="2" charset="-78"/>
            </a:rPr>
            <a:t>اعطاكنندة سهميه ارزي</a:t>
          </a:r>
          <a:endParaRPr lang="en-US" sz="1200" b="1" kern="1200" dirty="0">
            <a:solidFill>
              <a:schemeClr val="tx1"/>
            </a:solidFill>
            <a:cs typeface="B Nazanin" pitchFamily="2" charset="-78"/>
          </a:endParaRPr>
        </a:p>
        <a:p>
          <a:pPr marL="114300" lvl="1" indent="-114300" algn="justLow" defTabSz="533400" rtl="1">
            <a:lnSpc>
              <a:spcPct val="90000"/>
            </a:lnSpc>
            <a:spcBef>
              <a:spcPct val="0"/>
            </a:spcBef>
            <a:spcAft>
              <a:spcPct val="15000"/>
            </a:spcAft>
            <a:buChar char="••"/>
          </a:pPr>
          <a:r>
            <a:rPr lang="fa-IR" sz="1200" b="1" kern="1200" dirty="0" smtClean="0">
              <a:solidFill>
                <a:schemeClr val="tx1"/>
              </a:solidFill>
              <a:cs typeface="B Nazanin" pitchFamily="2" charset="-78"/>
            </a:rPr>
            <a:t>تضمين‌كنندة بازپرداخت تسهيلات (در موارد خاص) </a:t>
          </a:r>
          <a:endParaRPr lang="en-US" sz="1200" b="1" kern="1200" dirty="0">
            <a:solidFill>
              <a:schemeClr val="tx1"/>
            </a:solidFill>
            <a:cs typeface="B Nazanin" pitchFamily="2" charset="-78"/>
          </a:endParaRPr>
        </a:p>
      </dsp:txBody>
      <dsp:txXfrm>
        <a:off x="1954" y="2103120"/>
        <a:ext cx="2048433" cy="2103120"/>
      </dsp:txXfrm>
    </dsp:sp>
    <dsp:sp modelId="{4DC4F9D6-CF6E-414A-9F5C-E64748C4458C}">
      <dsp:nvSpPr>
        <dsp:cNvPr id="0" name=""/>
        <dsp:cNvSpPr/>
      </dsp:nvSpPr>
      <dsp:spPr>
        <a:xfrm>
          <a:off x="150747" y="315468"/>
          <a:ext cx="1750847" cy="1750847"/>
        </a:xfrm>
        <a:prstGeom prst="ellipse">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CD77FFF-C075-4A88-8289-26E82022D5CF}">
      <dsp:nvSpPr>
        <dsp:cNvPr id="0" name=""/>
        <dsp:cNvSpPr/>
      </dsp:nvSpPr>
      <dsp:spPr>
        <a:xfrm>
          <a:off x="2111840" y="0"/>
          <a:ext cx="2048433" cy="52578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t" anchorCtr="1">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تجارت و صنایع</a:t>
          </a:r>
          <a:endParaRPr lang="en-US" sz="2000" b="1" kern="1200" dirty="0">
            <a:solidFill>
              <a:schemeClr val="tx1"/>
            </a:solidFill>
            <a:cs typeface="B Nazanin" pitchFamily="2" charset="-78"/>
          </a:endParaRPr>
        </a:p>
        <a:p>
          <a:pPr marL="114300" lvl="1" indent="-114300" algn="justLow" defTabSz="533400" rtl="1">
            <a:lnSpc>
              <a:spcPct val="90000"/>
            </a:lnSpc>
            <a:spcBef>
              <a:spcPct val="0"/>
            </a:spcBef>
            <a:spcAft>
              <a:spcPct val="15000"/>
            </a:spcAft>
            <a:buChar char="••"/>
          </a:pPr>
          <a:r>
            <a:rPr lang="fa-IR" sz="1200" b="1" kern="1200" dirty="0" smtClean="0">
              <a:solidFill>
                <a:schemeClr val="tx1"/>
              </a:solidFill>
              <a:cs typeface="B Nazanin" pitchFamily="2" charset="-78"/>
            </a:rPr>
            <a:t>صادركنندة مجوز فعاليت صنايع پتروشيمي</a:t>
          </a:r>
          <a:endParaRPr lang="en-US" sz="1200" b="1" kern="1200" dirty="0">
            <a:solidFill>
              <a:schemeClr val="tx1"/>
            </a:solidFill>
            <a:cs typeface="B Nazanin" pitchFamily="2" charset="-78"/>
          </a:endParaRPr>
        </a:p>
        <a:p>
          <a:pPr marL="114300" lvl="1" indent="-114300" algn="justLow" defTabSz="533400" rtl="1">
            <a:lnSpc>
              <a:spcPct val="90000"/>
            </a:lnSpc>
            <a:spcBef>
              <a:spcPct val="0"/>
            </a:spcBef>
            <a:spcAft>
              <a:spcPct val="15000"/>
            </a:spcAft>
            <a:buChar char="••"/>
          </a:pPr>
          <a:r>
            <a:rPr lang="fa-IR" sz="1200" b="1" kern="1200" dirty="0" smtClean="0">
              <a:solidFill>
                <a:schemeClr val="tx1"/>
              </a:solidFill>
              <a:cs typeface="B Nazanin" pitchFamily="2" charset="-78"/>
            </a:rPr>
            <a:t>صادركنندة مجوز واردات </a:t>
          </a:r>
          <a:endParaRPr lang="en-US" sz="1200" b="1" kern="1200" dirty="0">
            <a:solidFill>
              <a:schemeClr val="tx1"/>
            </a:solidFill>
            <a:cs typeface="B Nazanin" pitchFamily="2" charset="-78"/>
          </a:endParaRPr>
        </a:p>
        <a:p>
          <a:pPr marL="114300" lvl="1" indent="-114300" algn="justLow" defTabSz="533400" rtl="1">
            <a:lnSpc>
              <a:spcPct val="90000"/>
            </a:lnSpc>
            <a:spcBef>
              <a:spcPct val="0"/>
            </a:spcBef>
            <a:spcAft>
              <a:spcPct val="15000"/>
            </a:spcAft>
            <a:buChar char="••"/>
          </a:pPr>
          <a:r>
            <a:rPr lang="fa-IR" sz="1200" b="1" kern="1200" dirty="0" smtClean="0">
              <a:solidFill>
                <a:schemeClr val="tx1"/>
              </a:solidFill>
              <a:cs typeface="B Nazanin" pitchFamily="2" charset="-78"/>
            </a:rPr>
            <a:t>صادركنندة مجوز صادرات</a:t>
          </a:r>
          <a:endParaRPr lang="en-US" sz="1200" b="1" kern="1200" dirty="0">
            <a:solidFill>
              <a:schemeClr val="tx1"/>
            </a:solidFill>
            <a:cs typeface="B Nazanin" pitchFamily="2" charset="-78"/>
          </a:endParaRPr>
        </a:p>
      </dsp:txBody>
      <dsp:txXfrm>
        <a:off x="2111840" y="2103120"/>
        <a:ext cx="2048433" cy="2103120"/>
      </dsp:txXfrm>
    </dsp:sp>
    <dsp:sp modelId="{88DDABE3-8FA7-45C2-9EE0-0B7B2C8C526B}">
      <dsp:nvSpPr>
        <dsp:cNvPr id="0" name=""/>
        <dsp:cNvSpPr/>
      </dsp:nvSpPr>
      <dsp:spPr>
        <a:xfrm>
          <a:off x="2260633" y="315468"/>
          <a:ext cx="1750847" cy="1750847"/>
        </a:xfrm>
        <a:prstGeom prst="ellipse">
          <a:avLst/>
        </a:prstGeom>
        <a:blipFill rotWithShape="0">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D5B0D39-94E7-43E0-97BE-70435953B38B}">
      <dsp:nvSpPr>
        <dsp:cNvPr id="0" name=""/>
        <dsp:cNvSpPr/>
      </dsp:nvSpPr>
      <dsp:spPr>
        <a:xfrm>
          <a:off x="4221726" y="0"/>
          <a:ext cx="2048433" cy="52578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t" anchorCtr="1">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بانک مرکزی</a:t>
          </a:r>
          <a:endParaRPr lang="en-US" sz="2000" b="1" kern="1200" dirty="0">
            <a:solidFill>
              <a:schemeClr val="tx1"/>
            </a:solidFill>
            <a:cs typeface="B Nazanin" pitchFamily="2" charset="-78"/>
          </a:endParaRPr>
        </a:p>
        <a:p>
          <a:pPr marL="114300" lvl="1" indent="-114300" algn="justLow" defTabSz="533400" rtl="1">
            <a:lnSpc>
              <a:spcPct val="90000"/>
            </a:lnSpc>
            <a:spcBef>
              <a:spcPct val="0"/>
            </a:spcBef>
            <a:spcAft>
              <a:spcPct val="15000"/>
            </a:spcAft>
            <a:buChar char="••"/>
          </a:pPr>
          <a:r>
            <a:rPr lang="fa-IR" sz="1200" b="1" kern="1200" dirty="0" smtClean="0">
              <a:solidFill>
                <a:schemeClr val="tx1"/>
              </a:solidFill>
              <a:cs typeface="B Nazanin" pitchFamily="2" charset="-78"/>
            </a:rPr>
            <a:t>تأمين‌كنندة ارز سهميه تخصيصي فاينانس</a:t>
          </a:r>
          <a:endParaRPr lang="en-US" sz="1200" b="1" kern="1200" dirty="0">
            <a:solidFill>
              <a:schemeClr val="tx1"/>
            </a:solidFill>
            <a:cs typeface="B Nazanin" pitchFamily="2" charset="-78"/>
          </a:endParaRPr>
        </a:p>
        <a:p>
          <a:pPr marL="114300" lvl="1" indent="-114300" algn="justLow" defTabSz="533400" rtl="1">
            <a:lnSpc>
              <a:spcPct val="90000"/>
            </a:lnSpc>
            <a:spcBef>
              <a:spcPct val="0"/>
            </a:spcBef>
            <a:spcAft>
              <a:spcPct val="15000"/>
            </a:spcAft>
            <a:buChar char="••"/>
          </a:pPr>
          <a:r>
            <a:rPr lang="fa-IR" sz="1200" b="1" kern="1200" dirty="0" smtClean="0">
              <a:solidFill>
                <a:schemeClr val="tx1"/>
              </a:solidFill>
              <a:cs typeface="B Nazanin" pitchFamily="2" charset="-78"/>
            </a:rPr>
            <a:t>تصويب‌كنندة شرايط فاينانس</a:t>
          </a:r>
          <a:endParaRPr lang="en-US" sz="1200" b="1" kern="1200" dirty="0">
            <a:solidFill>
              <a:schemeClr val="tx1"/>
            </a:solidFill>
            <a:cs typeface="B Nazanin" pitchFamily="2" charset="-78"/>
          </a:endParaRPr>
        </a:p>
        <a:p>
          <a:pPr marL="114300" lvl="1" indent="-114300" algn="justLow" defTabSz="533400" rtl="1">
            <a:lnSpc>
              <a:spcPct val="90000"/>
            </a:lnSpc>
            <a:spcBef>
              <a:spcPct val="0"/>
            </a:spcBef>
            <a:spcAft>
              <a:spcPct val="15000"/>
            </a:spcAft>
            <a:buChar char="••"/>
          </a:pPr>
          <a:r>
            <a:rPr lang="fa-IR" sz="1200" b="1" kern="1200" dirty="0" smtClean="0">
              <a:solidFill>
                <a:schemeClr val="tx1"/>
              </a:solidFill>
              <a:cs typeface="B Nazanin" pitchFamily="2" charset="-78"/>
            </a:rPr>
            <a:t>مديريت جريان تأمين مالي از طريق فاينانس خارجي</a:t>
          </a:r>
          <a:endParaRPr lang="en-US" sz="1200" b="1" kern="1200" dirty="0">
            <a:solidFill>
              <a:schemeClr val="tx1"/>
            </a:solidFill>
            <a:cs typeface="B Nazanin" pitchFamily="2" charset="-78"/>
          </a:endParaRPr>
        </a:p>
      </dsp:txBody>
      <dsp:txXfrm>
        <a:off x="4221726" y="2103120"/>
        <a:ext cx="2048433" cy="2103120"/>
      </dsp:txXfrm>
    </dsp:sp>
    <dsp:sp modelId="{490D37C5-7A3F-4438-942B-8F678C931D13}">
      <dsp:nvSpPr>
        <dsp:cNvPr id="0" name=""/>
        <dsp:cNvSpPr/>
      </dsp:nvSpPr>
      <dsp:spPr>
        <a:xfrm>
          <a:off x="4370519" y="315468"/>
          <a:ext cx="1750847" cy="1750847"/>
        </a:xfrm>
        <a:prstGeom prst="ellipse">
          <a:avLst/>
        </a:prstGeom>
        <a:blipFill rotWithShape="0">
          <a:blip xmlns:r="http://schemas.openxmlformats.org/officeDocument/2006/relationships" r:embed="rId3"/>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B1541D7-CC50-4810-A4D6-6233679FE349}">
      <dsp:nvSpPr>
        <dsp:cNvPr id="0" name=""/>
        <dsp:cNvSpPr/>
      </dsp:nvSpPr>
      <dsp:spPr>
        <a:xfrm>
          <a:off x="6331612" y="0"/>
          <a:ext cx="2048433" cy="52578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t" anchorCtr="1">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وزارت اقتصاد  و امور دارایی</a:t>
          </a:r>
          <a:endParaRPr lang="en-US" sz="1400" b="1" kern="1200" dirty="0">
            <a:solidFill>
              <a:schemeClr val="tx1"/>
            </a:solidFill>
            <a:cs typeface="B Nazanin" pitchFamily="2" charset="-78"/>
          </a:endParaRPr>
        </a:p>
        <a:p>
          <a:pPr marL="114300" lvl="1" indent="-114300" algn="justLow" defTabSz="533400" rtl="1">
            <a:lnSpc>
              <a:spcPct val="90000"/>
            </a:lnSpc>
            <a:spcBef>
              <a:spcPct val="0"/>
            </a:spcBef>
            <a:spcAft>
              <a:spcPct val="15000"/>
            </a:spcAft>
            <a:buChar char="••"/>
          </a:pPr>
          <a:r>
            <a:rPr lang="fa-IR" sz="1200" b="1" kern="1200" dirty="0" smtClean="0">
              <a:solidFill>
                <a:schemeClr val="tx1"/>
              </a:solidFill>
              <a:cs typeface="B Nazanin" pitchFamily="2" charset="-78"/>
            </a:rPr>
            <a:t>تخصيص‌دهندة سهيمه فاينانس</a:t>
          </a:r>
          <a:endParaRPr lang="en-US" sz="1200" b="1" kern="1200" dirty="0">
            <a:solidFill>
              <a:schemeClr val="tx1"/>
            </a:solidFill>
            <a:cs typeface="B Nazanin" pitchFamily="2" charset="-78"/>
          </a:endParaRPr>
        </a:p>
        <a:p>
          <a:pPr marL="114300" lvl="1" indent="-114300" algn="justLow" defTabSz="533400" rtl="1">
            <a:lnSpc>
              <a:spcPct val="90000"/>
            </a:lnSpc>
            <a:spcBef>
              <a:spcPct val="0"/>
            </a:spcBef>
            <a:spcAft>
              <a:spcPct val="15000"/>
            </a:spcAft>
            <a:buChar char="••"/>
          </a:pPr>
          <a:r>
            <a:rPr lang="fa-IR" sz="1200" b="1" kern="1200" dirty="0" smtClean="0">
              <a:solidFill>
                <a:schemeClr val="tx1"/>
              </a:solidFill>
              <a:cs typeface="B Nazanin" pitchFamily="2" charset="-78"/>
            </a:rPr>
            <a:t>تضمين‌كنندة فاينانس خارجي</a:t>
          </a:r>
          <a:endParaRPr lang="en-US" sz="1200" b="1" kern="1200" dirty="0">
            <a:solidFill>
              <a:schemeClr val="tx1"/>
            </a:solidFill>
            <a:cs typeface="B Nazanin" pitchFamily="2" charset="-78"/>
          </a:endParaRPr>
        </a:p>
        <a:p>
          <a:pPr marL="114300" lvl="1" indent="-114300" algn="justLow" defTabSz="533400" rtl="1">
            <a:lnSpc>
              <a:spcPct val="90000"/>
            </a:lnSpc>
            <a:spcBef>
              <a:spcPct val="0"/>
            </a:spcBef>
            <a:spcAft>
              <a:spcPct val="15000"/>
            </a:spcAft>
            <a:buChar char="••"/>
          </a:pPr>
          <a:r>
            <a:rPr lang="fa-IR" sz="1200" b="1" kern="1200" dirty="0" smtClean="0">
              <a:solidFill>
                <a:schemeClr val="tx1"/>
              </a:solidFill>
              <a:cs typeface="B Nazanin" pitchFamily="2" charset="-78"/>
            </a:rPr>
            <a:t>صادركنندة مجوز و سرمايه</a:t>
          </a:r>
          <a:endParaRPr lang="en-US" sz="1200" b="1" kern="1200" dirty="0">
            <a:solidFill>
              <a:schemeClr val="tx1"/>
            </a:solidFill>
            <a:cs typeface="B Nazanin" pitchFamily="2" charset="-78"/>
          </a:endParaRPr>
        </a:p>
        <a:p>
          <a:pPr marL="114300" lvl="1" indent="-114300" algn="justLow" defTabSz="533400" rtl="1">
            <a:lnSpc>
              <a:spcPct val="90000"/>
            </a:lnSpc>
            <a:spcBef>
              <a:spcPct val="0"/>
            </a:spcBef>
            <a:spcAft>
              <a:spcPct val="15000"/>
            </a:spcAft>
            <a:buChar char="••"/>
          </a:pPr>
          <a:r>
            <a:rPr lang="fa-IR" sz="1200" b="1" kern="1200" dirty="0" smtClean="0">
              <a:solidFill>
                <a:schemeClr val="tx1"/>
              </a:solidFill>
              <a:cs typeface="B Nazanin" pitchFamily="2" charset="-78"/>
            </a:rPr>
            <a:t>صاردكنندة مجوزهاي حمايت از سرماية خارجي</a:t>
          </a:r>
          <a:endParaRPr lang="en-US" sz="1200" b="1" kern="1200" dirty="0">
            <a:solidFill>
              <a:schemeClr val="tx1"/>
            </a:solidFill>
            <a:cs typeface="B Nazanin" pitchFamily="2" charset="-78"/>
          </a:endParaRPr>
        </a:p>
        <a:p>
          <a:pPr marL="114300" lvl="1" indent="-114300" algn="justLow" defTabSz="533400" rtl="1">
            <a:lnSpc>
              <a:spcPct val="90000"/>
            </a:lnSpc>
            <a:spcBef>
              <a:spcPct val="0"/>
            </a:spcBef>
            <a:spcAft>
              <a:spcPct val="15000"/>
            </a:spcAft>
            <a:buChar char="••"/>
          </a:pPr>
          <a:r>
            <a:rPr lang="fa-IR" sz="1200" b="1" kern="1200" dirty="0" smtClean="0">
              <a:solidFill>
                <a:schemeClr val="tx1"/>
              </a:solidFill>
              <a:cs typeface="B Nazanin" pitchFamily="2" charset="-78"/>
            </a:rPr>
            <a:t>تضمين‌كنندة خروج سود و سرمايه</a:t>
          </a:r>
          <a:endParaRPr lang="en-US" sz="1200" b="1" kern="1200" dirty="0">
            <a:solidFill>
              <a:schemeClr val="tx1"/>
            </a:solidFill>
            <a:cs typeface="B Nazanin" pitchFamily="2" charset="-78"/>
          </a:endParaRPr>
        </a:p>
        <a:p>
          <a:pPr marL="114300" lvl="1" indent="-114300" algn="justLow" defTabSz="533400" rtl="1">
            <a:lnSpc>
              <a:spcPct val="90000"/>
            </a:lnSpc>
            <a:spcBef>
              <a:spcPct val="0"/>
            </a:spcBef>
            <a:spcAft>
              <a:spcPct val="15000"/>
            </a:spcAft>
            <a:buChar char="••"/>
          </a:pPr>
          <a:r>
            <a:rPr lang="fa-IR" sz="1200" b="1" kern="1200" dirty="0" smtClean="0">
              <a:solidFill>
                <a:schemeClr val="tx1"/>
              </a:solidFill>
              <a:cs typeface="B Nazanin" pitchFamily="2" charset="-78"/>
            </a:rPr>
            <a:t>تضمين‌كنندة جبران غرامت عادلانه در صورت مداخلة دولت </a:t>
          </a:r>
          <a:endParaRPr lang="en-US" sz="1200" b="1" kern="1200" dirty="0">
            <a:solidFill>
              <a:schemeClr val="tx1"/>
            </a:solidFill>
            <a:cs typeface="B Nazanin" pitchFamily="2" charset="-78"/>
          </a:endParaRPr>
        </a:p>
        <a:p>
          <a:pPr marL="114300" lvl="1" indent="-114300" algn="justLow" defTabSz="533400" rtl="1">
            <a:lnSpc>
              <a:spcPct val="90000"/>
            </a:lnSpc>
            <a:spcBef>
              <a:spcPct val="0"/>
            </a:spcBef>
            <a:spcAft>
              <a:spcPct val="15000"/>
            </a:spcAft>
            <a:buChar char="••"/>
          </a:pPr>
          <a:r>
            <a:rPr lang="fa-IR" sz="1200" b="1" kern="1200" dirty="0" smtClean="0">
              <a:solidFill>
                <a:schemeClr val="tx1"/>
              </a:solidFill>
              <a:cs typeface="B Nazanin" pitchFamily="2" charset="-78"/>
            </a:rPr>
            <a:t>تضمين‌كنندة تبديل انتقال سود و سرمايه به ارز خارجي </a:t>
          </a:r>
          <a:endParaRPr lang="en-US" sz="1200" b="1" kern="1200" dirty="0">
            <a:solidFill>
              <a:schemeClr val="tx1"/>
            </a:solidFill>
            <a:cs typeface="B Nazanin" pitchFamily="2" charset="-78"/>
          </a:endParaRPr>
        </a:p>
      </dsp:txBody>
      <dsp:txXfrm>
        <a:off x="6331612" y="2103120"/>
        <a:ext cx="2048433" cy="2103120"/>
      </dsp:txXfrm>
    </dsp:sp>
    <dsp:sp modelId="{17763F33-9F52-41EF-8925-91C0DEB313B4}">
      <dsp:nvSpPr>
        <dsp:cNvPr id="0" name=""/>
        <dsp:cNvSpPr/>
      </dsp:nvSpPr>
      <dsp:spPr>
        <a:xfrm>
          <a:off x="6480405" y="315468"/>
          <a:ext cx="1750847" cy="1750847"/>
        </a:xfrm>
        <a:prstGeom prst="ellipse">
          <a:avLst/>
        </a:prstGeom>
        <a:blipFill rotWithShape="0">
          <a:blip xmlns:r="http://schemas.openxmlformats.org/officeDocument/2006/relationships" r:embed="rId4"/>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2DB9A6C5-7EE3-457A-BDCB-DA7562A49166}">
      <dsp:nvSpPr>
        <dsp:cNvPr id="0" name=""/>
        <dsp:cNvSpPr/>
      </dsp:nvSpPr>
      <dsp:spPr>
        <a:xfrm>
          <a:off x="2057398" y="4267204"/>
          <a:ext cx="4175744" cy="788670"/>
        </a:xfrm>
        <a:prstGeom prst="leftRightArrow">
          <a:avLst/>
        </a:prstGeom>
        <a:solidFill>
          <a:schemeClr val="accent1">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0B782-A818-4466-A005-5EA73B50600B}">
      <dsp:nvSpPr>
        <dsp:cNvPr id="0" name=""/>
        <dsp:cNvSpPr/>
      </dsp:nvSpPr>
      <dsp:spPr>
        <a:xfrm>
          <a:off x="0" y="476800"/>
          <a:ext cx="8229600" cy="4515569"/>
        </a:xfrm>
        <a:prstGeom prst="doubleWave">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8708" tIns="91440" rIns="638708" bIns="91440" numCol="1" spcCol="1270" anchor="t" anchorCtr="0">
          <a:noAutofit/>
        </a:bodyPr>
        <a:lstStyle/>
        <a:p>
          <a:pPr marL="171450" lvl="1" indent="-171450" algn="justLow" defTabSz="800100" rtl="1">
            <a:lnSpc>
              <a:spcPct val="90000"/>
            </a:lnSpc>
            <a:spcBef>
              <a:spcPct val="0"/>
            </a:spcBef>
            <a:spcAft>
              <a:spcPct val="15000"/>
            </a:spcAft>
            <a:buChar char="••"/>
          </a:pPr>
          <a:r>
            <a:rPr lang="fa-IR" sz="1800" kern="1200" dirty="0" smtClean="0">
              <a:cs typeface="B Zar" pitchFamily="2" charset="-78"/>
            </a:rPr>
            <a:t>تصويب‌كنندة قوانين و مقررات ناظر بر فعاليت‌هاي توليدي، تجاري و تأمين مالي</a:t>
          </a:r>
          <a:endParaRPr lang="en-US" sz="1800" b="1" i="0" kern="1200" dirty="0">
            <a:cs typeface="B Nazanin" pitchFamily="2" charset="-78"/>
          </a:endParaRPr>
        </a:p>
        <a:p>
          <a:pPr marL="171450" lvl="1" indent="-171450" algn="r" defTabSz="800100" rtl="1">
            <a:lnSpc>
              <a:spcPct val="90000"/>
            </a:lnSpc>
            <a:spcBef>
              <a:spcPct val="0"/>
            </a:spcBef>
            <a:spcAft>
              <a:spcPct val="15000"/>
            </a:spcAft>
            <a:buChar char="••"/>
          </a:pPr>
          <a:r>
            <a:rPr lang="fa-IR" sz="1800" kern="1200" dirty="0" smtClean="0">
              <a:cs typeface="B Zar" pitchFamily="2" charset="-78"/>
            </a:rPr>
            <a:t>تصويب‌كنندة برنامه‌هاي 5 ساله كه پروژه‌هاي نفت و گاز و پتروشيمي را يا مشخصاً معين مي‌كند يا جهت‌گيري آن‌ها را مشخص مي‌كند</a:t>
          </a:r>
          <a:endParaRPr lang="en-US" sz="1800" kern="1200" dirty="0" smtClean="0">
            <a:cs typeface="B Zar" pitchFamily="2" charset="-78"/>
          </a:endParaRPr>
        </a:p>
        <a:p>
          <a:pPr marL="171450" lvl="1" indent="-171450" algn="r" defTabSz="800100" rtl="1">
            <a:lnSpc>
              <a:spcPct val="90000"/>
            </a:lnSpc>
            <a:spcBef>
              <a:spcPct val="0"/>
            </a:spcBef>
            <a:spcAft>
              <a:spcPct val="15000"/>
            </a:spcAft>
            <a:buChar char="••"/>
          </a:pPr>
          <a:r>
            <a:rPr lang="fa-IR" sz="1800" kern="1200" dirty="0" smtClean="0">
              <a:cs typeface="B Zar" pitchFamily="2" charset="-78"/>
            </a:rPr>
            <a:t>تصويب‌كنندة بودجه‌هاي سالانه كه ميزان استفاده از فاينانس اولويت پروژه‌ها، نقش بخش خصوصي و مقررات واردات و صادرات مربوط به آن‌ها را تعيين مي‌كند. </a:t>
          </a:r>
          <a:endParaRPr lang="en-US" sz="1800" kern="1200" dirty="0">
            <a:cs typeface="B Zar" pitchFamily="2" charset="-78"/>
          </a:endParaRPr>
        </a:p>
      </dsp:txBody>
      <dsp:txXfrm>
        <a:off x="0" y="1041246"/>
        <a:ext cx="8229600" cy="3386677"/>
      </dsp:txXfrm>
    </dsp:sp>
    <dsp:sp modelId="{2B22F8FC-3FDD-4C03-A9CF-F26740C6558C}">
      <dsp:nvSpPr>
        <dsp:cNvPr id="0" name=""/>
        <dsp:cNvSpPr/>
      </dsp:nvSpPr>
      <dsp:spPr>
        <a:xfrm>
          <a:off x="411078" y="272"/>
          <a:ext cx="5755094" cy="57621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rtl="1">
            <a:lnSpc>
              <a:spcPct val="90000"/>
            </a:lnSpc>
            <a:spcBef>
              <a:spcPct val="0"/>
            </a:spcBef>
            <a:spcAft>
              <a:spcPct val="35000"/>
            </a:spcAft>
          </a:pPr>
          <a:r>
            <a:rPr lang="fa-IR" sz="2400" kern="1200" dirty="0" smtClean="0">
              <a:latin typeface="ذ ظشق"/>
              <a:cs typeface="B Titr" pitchFamily="2" charset="-78"/>
            </a:rPr>
            <a:t>مجلس شورای اسلامی </a:t>
          </a:r>
          <a:endParaRPr lang="en-US" sz="2400" kern="1200" dirty="0">
            <a:latin typeface="ذ ظشق"/>
            <a:cs typeface="B Titr" pitchFamily="2" charset="-78"/>
          </a:endParaRPr>
        </a:p>
      </dsp:txBody>
      <dsp:txXfrm>
        <a:off x="439206" y="28400"/>
        <a:ext cx="5698838" cy="51995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0B782-A818-4466-A005-5EA73B50600B}">
      <dsp:nvSpPr>
        <dsp:cNvPr id="0" name=""/>
        <dsp:cNvSpPr/>
      </dsp:nvSpPr>
      <dsp:spPr>
        <a:xfrm>
          <a:off x="0" y="477447"/>
          <a:ext cx="8229600" cy="4440287"/>
        </a:xfrm>
        <a:prstGeom prst="doubleWave">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8708" tIns="91440" rIns="638708" bIns="91440" numCol="1" spcCol="1270" anchor="t" anchorCtr="0">
          <a:noAutofit/>
        </a:bodyPr>
        <a:lstStyle/>
        <a:p>
          <a:pPr marL="228600" lvl="1" indent="-228600" algn="justLow" defTabSz="1066800" rtl="1">
            <a:lnSpc>
              <a:spcPct val="90000"/>
            </a:lnSpc>
            <a:spcBef>
              <a:spcPct val="0"/>
            </a:spcBef>
            <a:spcAft>
              <a:spcPct val="15000"/>
            </a:spcAft>
            <a:buChar char="••"/>
          </a:pPr>
          <a:r>
            <a:rPr lang="fa-IR" sz="2400" b="0" i="0" kern="1200" dirty="0" smtClean="0">
              <a:cs typeface="B Nazanin" pitchFamily="2" charset="-78"/>
            </a:rPr>
            <a:t> </a:t>
          </a:r>
          <a:r>
            <a:rPr lang="fa-IR" sz="1800" b="0" i="0" kern="1200" dirty="0" smtClean="0">
              <a:cs typeface="B Nazanin" pitchFamily="2" charset="-78"/>
            </a:rPr>
            <a:t>محدودیت‌های مورد اشاره در </a:t>
          </a:r>
          <a:r>
            <a:rPr lang="fa-IR" sz="1800" b="1" i="0" kern="1200" dirty="0" smtClean="0">
              <a:cs typeface="B Nazanin" pitchFamily="2" charset="-78"/>
            </a:rPr>
            <a:t>قانون اساسی، قانون بودجه و الزامات مجلس </a:t>
          </a:r>
          <a:r>
            <a:rPr lang="fa-IR" sz="1800" b="0" i="0" kern="1200" dirty="0" smtClean="0">
              <a:cs typeface="B Nazanin" pitchFamily="2" charset="-78"/>
            </a:rPr>
            <a:t>برای </a:t>
          </a:r>
          <a:r>
            <a:rPr lang="fa-IR" sz="1800" b="1" i="0" kern="1200" dirty="0" smtClean="0">
              <a:cs typeface="B Nazanin" pitchFamily="2" charset="-78"/>
            </a:rPr>
            <a:t>سرمایه‌گذاری خارجی </a:t>
          </a:r>
          <a:r>
            <a:rPr lang="fa-IR" sz="1800" b="0" i="0" kern="1200" dirty="0" smtClean="0">
              <a:cs typeface="B Nazanin" pitchFamily="2" charset="-78"/>
            </a:rPr>
            <a:t>در کشور، در بخش </a:t>
          </a:r>
          <a:r>
            <a:rPr lang="fa-IR" sz="1800" b="1" i="0" kern="1200" dirty="0" smtClean="0">
              <a:cs typeface="B Nazanin" pitchFamily="2" charset="-78"/>
            </a:rPr>
            <a:t>نفت و گاز </a:t>
          </a:r>
          <a:r>
            <a:rPr lang="fa-IR" sz="1800" b="0" i="0" kern="1200" dirty="0" smtClean="0">
              <a:cs typeface="B Nazanin" pitchFamily="2" charset="-78"/>
            </a:rPr>
            <a:t>سبب گردیده است تا راه‌های جذب منابع مالی و انتقال تکنولوژی به شیوه‌های خاص از قراردادهای توسعه نفت محدود گردد. یکی از شاخص‌ترین گونه‌های قابل‌قبول مراجع قانون‌گذار کشور، قراردادهای </a:t>
          </a:r>
          <a:r>
            <a:rPr lang="fa-IR" sz="1800" b="1" i="0" kern="1200" dirty="0" smtClean="0">
              <a:cs typeface="B Nazanin" pitchFamily="2" charset="-78"/>
            </a:rPr>
            <a:t>خرید خدمات پیمانکاری </a:t>
          </a:r>
          <a:r>
            <a:rPr lang="fa-IR" sz="1800" b="0" i="0" kern="1200" dirty="0" smtClean="0">
              <a:cs typeface="B Nazanin" pitchFamily="2" charset="-78"/>
            </a:rPr>
            <a:t>توأم با تامین منابع مالی، موسوم به «</a:t>
          </a:r>
          <a:r>
            <a:rPr lang="fa-IR" sz="1800" b="1" i="0" kern="1200" dirty="0" smtClean="0">
              <a:cs typeface="B Nazanin" pitchFamily="2" charset="-78"/>
            </a:rPr>
            <a:t>بیع‌متقابل</a:t>
          </a:r>
          <a:r>
            <a:rPr lang="fa-IR" sz="1800" b="0" i="0" kern="1200" dirty="0" smtClean="0">
              <a:cs typeface="B Nazanin" pitchFamily="2" charset="-78"/>
            </a:rPr>
            <a:t>» می‌باشد. قراردادهای بیع ‌متقابل جزو قراردادهای خرید خدمت محسوب می‌گردد. در این نوع قرارداد، شرکت سرمایه‌گذار خارجی کلیة وجوه سرمایه‌گذاری و هم‌چنین نصب تجهیزات و راه‌اندازی و انتقال تکنولوژی را برعهده می‌گیرد و پس از راه‌اندازی، به کشور میزبان واگذار می‌کند. بازگشت سرمایه و هم‌چنین سود سرمایه‌ از طریق فروش محصولات به‌دست می‌آید. </a:t>
          </a:r>
          <a:r>
            <a:rPr lang="fa-IR" sz="1600" b="1" i="0" kern="1200" dirty="0" smtClean="0">
              <a:cs typeface="B Nazanin" pitchFamily="2" charset="-78"/>
            </a:rPr>
            <a:t>این نوع قرارداد در کشورهایی که قوانین آن‌ها هرگونه مالکیت بخش خصوصی یا خارجی را در صنعت نفت منتفی می‌‌داند، مورد استفاده قرار می‌گیرد.</a:t>
          </a:r>
          <a:endParaRPr lang="en-US" sz="2400" b="1" i="0" kern="1200" dirty="0">
            <a:cs typeface="B Nazanin" pitchFamily="2" charset="-78"/>
          </a:endParaRPr>
        </a:p>
      </dsp:txBody>
      <dsp:txXfrm>
        <a:off x="0" y="1032483"/>
        <a:ext cx="8229600" cy="3330215"/>
      </dsp:txXfrm>
    </dsp:sp>
    <dsp:sp modelId="{2B22F8FC-3FDD-4C03-A9CF-F26740C6558C}">
      <dsp:nvSpPr>
        <dsp:cNvPr id="0" name=""/>
        <dsp:cNvSpPr/>
      </dsp:nvSpPr>
      <dsp:spPr>
        <a:xfrm>
          <a:off x="411078" y="1955"/>
          <a:ext cx="5755094" cy="57496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rtl="1">
            <a:lnSpc>
              <a:spcPct val="90000"/>
            </a:lnSpc>
            <a:spcBef>
              <a:spcPct val="0"/>
            </a:spcBef>
            <a:spcAft>
              <a:spcPct val="35000"/>
            </a:spcAft>
          </a:pPr>
          <a:r>
            <a:rPr lang="fa-IR" sz="2400" kern="1200" dirty="0" smtClean="0">
              <a:latin typeface="ذ ظشق"/>
              <a:cs typeface="B Titr" pitchFamily="2" charset="-78"/>
            </a:rPr>
            <a:t>چرا بیع متقابل؟</a:t>
          </a:r>
          <a:endParaRPr lang="en-US" sz="2400" kern="1200" dirty="0">
            <a:latin typeface="ذ ظشق"/>
            <a:cs typeface="B Titr" pitchFamily="2" charset="-78"/>
          </a:endParaRPr>
        </a:p>
      </dsp:txBody>
      <dsp:txXfrm>
        <a:off x="439145" y="30022"/>
        <a:ext cx="5698960" cy="51882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3413B-BF23-4FB8-9DB6-F530793F161A}">
      <dsp:nvSpPr>
        <dsp:cNvPr id="0" name=""/>
        <dsp:cNvSpPr/>
      </dsp:nvSpPr>
      <dsp:spPr>
        <a:xfrm>
          <a:off x="2411" y="600273"/>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b="0" kern="1200" dirty="0" smtClean="0">
              <a:cs typeface="B Zar" pitchFamily="2" charset="-78"/>
            </a:rPr>
            <a:t>طرح توسعۀ میادین نفتی </a:t>
          </a:r>
          <a:r>
            <a:rPr lang="en-US" sz="1700" b="0" kern="1200" dirty="0" smtClean="0">
              <a:cs typeface="B Zar" pitchFamily="2" charset="-78"/>
            </a:rPr>
            <a:t>A</a:t>
          </a:r>
          <a:r>
            <a:rPr lang="fa-IR" sz="1700" b="0" kern="1200" dirty="0" smtClean="0">
              <a:cs typeface="B Zar" pitchFamily="2" charset="-78"/>
            </a:rPr>
            <a:t>  و </a:t>
          </a:r>
          <a:r>
            <a:rPr lang="en-US" sz="1700" b="0" kern="1200" dirty="0" smtClean="0">
              <a:cs typeface="B Zar" pitchFamily="2" charset="-78"/>
            </a:rPr>
            <a:t>B</a:t>
          </a:r>
          <a:r>
            <a:rPr lang="fa-IR" sz="1700" b="0" kern="1200" dirty="0" smtClean="0">
              <a:cs typeface="B Zar" pitchFamily="2" charset="-78"/>
            </a:rPr>
            <a:t> سیری</a:t>
          </a:r>
          <a:endParaRPr lang="en-US" sz="1700" b="0" kern="1200" dirty="0">
            <a:cs typeface="B Zar" pitchFamily="2" charset="-78"/>
          </a:endParaRPr>
        </a:p>
      </dsp:txBody>
      <dsp:txXfrm>
        <a:off x="2411" y="600273"/>
        <a:ext cx="1912739" cy="1147643"/>
      </dsp:txXfrm>
    </dsp:sp>
    <dsp:sp modelId="{999954F7-1636-452E-B8CD-B6042FDDA72D}">
      <dsp:nvSpPr>
        <dsp:cNvPr id="0" name=""/>
        <dsp:cNvSpPr/>
      </dsp:nvSpPr>
      <dsp:spPr>
        <a:xfrm>
          <a:off x="2106423" y="600273"/>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b="0" kern="1200" dirty="0" smtClean="0">
              <a:cs typeface="B Zar" pitchFamily="2" charset="-78"/>
            </a:rPr>
            <a:t>احداث کارخانه‌های گاز و گاز مایع ۱۲۰۰ و ۱۳۰۰ بندر دیلم </a:t>
          </a:r>
          <a:endParaRPr lang="en-US" sz="1700" b="0" kern="1200" dirty="0">
            <a:cs typeface="B Zar" pitchFamily="2" charset="-78"/>
          </a:endParaRPr>
        </a:p>
      </dsp:txBody>
      <dsp:txXfrm>
        <a:off x="2106423" y="600273"/>
        <a:ext cx="1912739" cy="1147643"/>
      </dsp:txXfrm>
    </dsp:sp>
    <dsp:sp modelId="{25E7C8F8-CBBF-459F-8FEE-4C1B72E2DA5A}">
      <dsp:nvSpPr>
        <dsp:cNvPr id="0" name=""/>
        <dsp:cNvSpPr/>
      </dsp:nvSpPr>
      <dsp:spPr>
        <a:xfrm>
          <a:off x="4210436" y="600273"/>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b="0" kern="1200" dirty="0" smtClean="0">
              <a:cs typeface="B Zar" pitchFamily="2" charset="-78"/>
            </a:rPr>
            <a:t>طرح توسعۀ میدان گازی پارس جنوبی</a:t>
          </a:r>
          <a:endParaRPr lang="en-US" sz="1700" b="0" kern="1200" dirty="0">
            <a:cs typeface="B Zar" pitchFamily="2" charset="-78"/>
          </a:endParaRPr>
        </a:p>
      </dsp:txBody>
      <dsp:txXfrm>
        <a:off x="4210436" y="600273"/>
        <a:ext cx="1912739" cy="1147643"/>
      </dsp:txXfrm>
    </dsp:sp>
    <dsp:sp modelId="{E409366C-18FC-4DAD-BEB9-3ABBEC03B28E}">
      <dsp:nvSpPr>
        <dsp:cNvPr id="0" name=""/>
        <dsp:cNvSpPr/>
      </dsp:nvSpPr>
      <dsp:spPr>
        <a:xfrm>
          <a:off x="6314449" y="600273"/>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b="0" kern="1200" dirty="0" smtClean="0">
              <a:cs typeface="B Zar" pitchFamily="2" charset="-78"/>
            </a:rPr>
            <a:t>توسعۀ میدان نفتی درود</a:t>
          </a:r>
          <a:endParaRPr lang="en-US" sz="1700" b="0" kern="1200" dirty="0">
            <a:cs typeface="B Zar" pitchFamily="2" charset="-78"/>
          </a:endParaRPr>
        </a:p>
      </dsp:txBody>
      <dsp:txXfrm>
        <a:off x="6314449" y="600273"/>
        <a:ext cx="1912739" cy="1147643"/>
      </dsp:txXfrm>
    </dsp:sp>
    <dsp:sp modelId="{F4C244E1-6B95-42B0-A5FE-20178B947716}">
      <dsp:nvSpPr>
        <dsp:cNvPr id="0" name=""/>
        <dsp:cNvSpPr/>
      </dsp:nvSpPr>
      <dsp:spPr>
        <a:xfrm>
          <a:off x="2411" y="1939190"/>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b="0" kern="1200" dirty="0" smtClean="0">
              <a:cs typeface="B Zar" pitchFamily="2" charset="-78"/>
            </a:rPr>
            <a:t>میدان نفتی بلال</a:t>
          </a:r>
          <a:endParaRPr lang="en-US" sz="1700" b="0" kern="1200" dirty="0">
            <a:cs typeface="B Zar" pitchFamily="2" charset="-78"/>
          </a:endParaRPr>
        </a:p>
      </dsp:txBody>
      <dsp:txXfrm>
        <a:off x="2411" y="1939190"/>
        <a:ext cx="1912739" cy="1147643"/>
      </dsp:txXfrm>
    </dsp:sp>
    <dsp:sp modelId="{FD1CC3BB-CB4F-42CF-A083-9692AD81AC78}">
      <dsp:nvSpPr>
        <dsp:cNvPr id="0" name=""/>
        <dsp:cNvSpPr/>
      </dsp:nvSpPr>
      <dsp:spPr>
        <a:xfrm>
          <a:off x="2106423" y="1939190"/>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b="0" kern="1200" dirty="0" smtClean="0">
              <a:cs typeface="B Zar" pitchFamily="2" charset="-78"/>
            </a:rPr>
            <a:t>توسعۀ میادین نفتی سروش و نوروز</a:t>
          </a:r>
          <a:endParaRPr lang="en-US" sz="1700" b="0" kern="1200" dirty="0">
            <a:cs typeface="B Zar" pitchFamily="2" charset="-78"/>
          </a:endParaRPr>
        </a:p>
      </dsp:txBody>
      <dsp:txXfrm>
        <a:off x="2106423" y="1939190"/>
        <a:ext cx="1912739" cy="1147643"/>
      </dsp:txXfrm>
    </dsp:sp>
    <dsp:sp modelId="{FDD45A7E-6D00-4F8F-A563-44C83C3ED5DD}">
      <dsp:nvSpPr>
        <dsp:cNvPr id="0" name=""/>
        <dsp:cNvSpPr/>
      </dsp:nvSpPr>
      <dsp:spPr>
        <a:xfrm>
          <a:off x="4210436" y="1939190"/>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b="0" kern="1200" dirty="0" smtClean="0">
              <a:cs typeface="B Zar" pitchFamily="2" charset="-78"/>
            </a:rPr>
            <a:t>طرح توسعۀ میادین نفتی نصرت و فرزام</a:t>
          </a:r>
          <a:endParaRPr lang="en-US" sz="1700" b="0" kern="1200" dirty="0">
            <a:cs typeface="B Zar" pitchFamily="2" charset="-78"/>
          </a:endParaRPr>
        </a:p>
      </dsp:txBody>
      <dsp:txXfrm>
        <a:off x="4210436" y="1939190"/>
        <a:ext cx="1912739" cy="1147643"/>
      </dsp:txXfrm>
    </dsp:sp>
    <dsp:sp modelId="{815FB501-94F4-46AB-B860-E3E7B958B4EC}">
      <dsp:nvSpPr>
        <dsp:cNvPr id="0" name=""/>
        <dsp:cNvSpPr/>
      </dsp:nvSpPr>
      <dsp:spPr>
        <a:xfrm>
          <a:off x="6314449" y="1939190"/>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b="0" kern="1200" dirty="0" smtClean="0">
              <a:cs typeface="B Zar" pitchFamily="2" charset="-78"/>
            </a:rPr>
            <a:t>طرح توسعۀ میدان نفتی دارخوین</a:t>
          </a:r>
          <a:endParaRPr lang="en-US" sz="1700" b="0" kern="1200" dirty="0">
            <a:cs typeface="B Zar" pitchFamily="2" charset="-78"/>
          </a:endParaRPr>
        </a:p>
      </dsp:txBody>
      <dsp:txXfrm>
        <a:off x="6314449" y="1939190"/>
        <a:ext cx="1912739" cy="1147643"/>
      </dsp:txXfrm>
    </dsp:sp>
    <dsp:sp modelId="{260054ED-FB21-4C88-BBAA-DB2E64928F31}">
      <dsp:nvSpPr>
        <dsp:cNvPr id="0" name=""/>
        <dsp:cNvSpPr/>
      </dsp:nvSpPr>
      <dsp:spPr>
        <a:xfrm>
          <a:off x="2106423" y="3278108"/>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b="0" kern="1200" dirty="0" smtClean="0">
              <a:cs typeface="B Zar" pitchFamily="2" charset="-78"/>
            </a:rPr>
            <a:t>توسعۀ میدان نفتی مسجد سلیمان</a:t>
          </a:r>
          <a:endParaRPr lang="en-US" sz="1700" b="0" kern="1200" dirty="0">
            <a:cs typeface="B Zar" pitchFamily="2" charset="-78"/>
          </a:endParaRPr>
        </a:p>
      </dsp:txBody>
      <dsp:txXfrm>
        <a:off x="2106423" y="3278108"/>
        <a:ext cx="1912739" cy="1147643"/>
      </dsp:txXfrm>
    </dsp:sp>
    <dsp:sp modelId="{471D94CE-A26D-48E7-AABF-25F513FF4411}">
      <dsp:nvSpPr>
        <dsp:cNvPr id="0" name=""/>
        <dsp:cNvSpPr/>
      </dsp:nvSpPr>
      <dsp:spPr>
        <a:xfrm>
          <a:off x="4210436" y="3278108"/>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b="0" kern="1200" dirty="0" smtClean="0">
              <a:cs typeface="B Zar" pitchFamily="2" charset="-78"/>
            </a:rPr>
            <a:t>طرح توسعۀ میادین نفتی فروزان و اسفندیار</a:t>
          </a:r>
          <a:endParaRPr lang="en-US" sz="1700" b="0" kern="1200" dirty="0">
            <a:cs typeface="B Zar" pitchFamily="2" charset="-78"/>
          </a:endParaRPr>
        </a:p>
      </dsp:txBody>
      <dsp:txXfrm>
        <a:off x="4210436" y="3278108"/>
        <a:ext cx="1912739" cy="114764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0B782-A818-4466-A005-5EA73B50600B}">
      <dsp:nvSpPr>
        <dsp:cNvPr id="0" name=""/>
        <dsp:cNvSpPr/>
      </dsp:nvSpPr>
      <dsp:spPr>
        <a:xfrm>
          <a:off x="0" y="914400"/>
          <a:ext cx="8229600" cy="3913385"/>
        </a:xfrm>
        <a:prstGeom prst="doubleWave">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8708" tIns="91440" rIns="638708" bIns="91440" numCol="1" spcCol="1270" anchor="t" anchorCtr="0">
          <a:noAutofit/>
        </a:bodyPr>
        <a:lstStyle/>
        <a:p>
          <a:pPr marL="228600" lvl="1" indent="-228600" algn="justLow" defTabSz="889000" rtl="1">
            <a:lnSpc>
              <a:spcPct val="90000"/>
            </a:lnSpc>
            <a:spcBef>
              <a:spcPct val="0"/>
            </a:spcBef>
            <a:spcAft>
              <a:spcPct val="15000"/>
            </a:spcAft>
            <a:buChar char="••"/>
          </a:pPr>
          <a:r>
            <a:rPr lang="fa-IR" sz="2000" b="0" i="0" kern="1200" dirty="0" smtClean="0">
              <a:cs typeface="B Nazanin" pitchFamily="2" charset="-78"/>
            </a:rPr>
            <a:t> </a:t>
          </a:r>
          <a:r>
            <a:rPr lang="fa-IR" sz="2000" kern="1200" dirty="0" smtClean="0">
              <a:cs typeface="B Nazanin" pitchFamily="2" charset="-78"/>
            </a:rPr>
            <a:t>سرمايه‌گذاري مشارکتي بخش‌هاي عمومی و خصوصی، به سرمايه‌گذاري‌هایی اطلاق مي‌گردد که در آن‌ها، يکي از نهادهای دولت محلي يا مرکزي، با مشارکت يک يا چند نهاد خصوصي، فعالیت‌های تأمين مالي، ساخت و بهره‌برداري پروژه را برعهده مي‌گيرند و درآمدهاي ناشي از راه‌اندازي پروژه نیز برمبنای نحوة مشارکت طرفین و توافقات صورت‌گرفته میان شرکا تقسيم مي‌گردد.</a:t>
          </a:r>
          <a:endParaRPr lang="en-US" sz="2000" b="1" i="0" kern="1200" dirty="0">
            <a:cs typeface="B Nazanin" pitchFamily="2" charset="-78"/>
          </a:endParaRPr>
        </a:p>
      </dsp:txBody>
      <dsp:txXfrm>
        <a:off x="0" y="1403573"/>
        <a:ext cx="8229600" cy="2935039"/>
      </dsp:txXfrm>
    </dsp:sp>
    <dsp:sp modelId="{2B22F8FC-3FDD-4C03-A9CF-F26740C6558C}">
      <dsp:nvSpPr>
        <dsp:cNvPr id="0" name=""/>
        <dsp:cNvSpPr/>
      </dsp:nvSpPr>
      <dsp:spPr>
        <a:xfrm>
          <a:off x="457201" y="0"/>
          <a:ext cx="5755094" cy="102616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rtl="1">
            <a:lnSpc>
              <a:spcPct val="90000"/>
            </a:lnSpc>
            <a:spcBef>
              <a:spcPct val="0"/>
            </a:spcBef>
            <a:spcAft>
              <a:spcPct val="35000"/>
            </a:spcAft>
          </a:pPr>
          <a:r>
            <a:rPr lang="fa-IR" sz="2400" kern="1200" dirty="0" smtClean="0">
              <a:latin typeface="ذ ظشق"/>
              <a:cs typeface="B Titr" pitchFamily="2" charset="-78"/>
            </a:rPr>
            <a:t>مشارکت بخش عمومی و خصوصی</a:t>
          </a:r>
          <a:endParaRPr lang="en-US" sz="2400" kern="1200" dirty="0">
            <a:latin typeface="ذ ظشق"/>
            <a:cs typeface="B Titr" pitchFamily="2" charset="-78"/>
          </a:endParaRPr>
        </a:p>
      </dsp:txBody>
      <dsp:txXfrm>
        <a:off x="507294" y="50093"/>
        <a:ext cx="5654908" cy="925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7CAB6-7303-4CA1-9E46-D69823468199}">
      <dsp:nvSpPr>
        <dsp:cNvPr id="0" name=""/>
        <dsp:cNvSpPr/>
      </dsp:nvSpPr>
      <dsp:spPr>
        <a:xfrm>
          <a:off x="4526" y="0"/>
          <a:ext cx="2715768" cy="2412492"/>
        </a:xfrm>
        <a:prstGeom prst="upArrow">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908CD5E-509C-4A21-BA73-7A70F4EA3CD0}">
      <dsp:nvSpPr>
        <dsp:cNvPr id="0" name=""/>
        <dsp:cNvSpPr/>
      </dsp:nvSpPr>
      <dsp:spPr>
        <a:xfrm>
          <a:off x="2801767" y="0"/>
          <a:ext cx="4608576" cy="241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rtl="1">
            <a:lnSpc>
              <a:spcPct val="90000"/>
            </a:lnSpc>
            <a:spcBef>
              <a:spcPct val="0"/>
            </a:spcBef>
            <a:spcAft>
              <a:spcPct val="35000"/>
            </a:spcAft>
          </a:pPr>
          <a:r>
            <a:rPr lang="fa-IR" sz="2400" kern="1200" dirty="0" smtClean="0">
              <a:cs typeface="B Titr" pitchFamily="2" charset="-78"/>
            </a:rPr>
            <a:t>حسابداري  </a:t>
          </a:r>
          <a:r>
            <a:rPr lang="fa-IR" sz="2400" kern="1200" dirty="0" smtClean="0">
              <a:latin typeface="Times New Roman"/>
              <a:cs typeface="B Titr" pitchFamily="2" charset="-78"/>
            </a:rPr>
            <a:t>≡</a:t>
          </a:r>
          <a:r>
            <a:rPr lang="fa-IR" sz="2400" kern="1200" dirty="0" smtClean="0">
              <a:cs typeface="B Titr" pitchFamily="2" charset="-78"/>
            </a:rPr>
            <a:t> ارزش دفتري</a:t>
          </a:r>
          <a:endParaRPr lang="en-US" sz="2400" kern="1200" dirty="0">
            <a:cs typeface="B Titr" pitchFamily="2" charset="-78"/>
          </a:endParaRPr>
        </a:p>
      </dsp:txBody>
      <dsp:txXfrm>
        <a:off x="2801767" y="0"/>
        <a:ext cx="4608576" cy="2412492"/>
      </dsp:txXfrm>
    </dsp:sp>
    <dsp:sp modelId="{DFF8024A-9B5E-4D42-8E20-03FC73233221}">
      <dsp:nvSpPr>
        <dsp:cNvPr id="0" name=""/>
        <dsp:cNvSpPr/>
      </dsp:nvSpPr>
      <dsp:spPr>
        <a:xfrm>
          <a:off x="819256" y="2613532"/>
          <a:ext cx="2715768" cy="2412492"/>
        </a:xfrm>
        <a:prstGeom prst="downArrow">
          <a:avLst/>
        </a:prstGeom>
        <a:gradFill rotWithShape="0">
          <a:gsLst>
            <a:gs pos="0">
              <a:schemeClr val="accent3">
                <a:hueOff val="11624607"/>
                <a:satOff val="-37145"/>
                <a:lumOff val="-9412"/>
                <a:alphaOff val="0"/>
                <a:shade val="51000"/>
                <a:satMod val="130000"/>
              </a:schemeClr>
            </a:gs>
            <a:gs pos="80000">
              <a:schemeClr val="accent3">
                <a:hueOff val="11624607"/>
                <a:satOff val="-37145"/>
                <a:lumOff val="-9412"/>
                <a:alphaOff val="0"/>
                <a:shade val="93000"/>
                <a:satMod val="130000"/>
              </a:schemeClr>
            </a:gs>
            <a:gs pos="100000">
              <a:schemeClr val="accent3">
                <a:hueOff val="11624607"/>
                <a:satOff val="-37145"/>
                <a:lumOff val="-9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E379E8-E428-4E41-B686-381726E895EA}">
      <dsp:nvSpPr>
        <dsp:cNvPr id="0" name=""/>
        <dsp:cNvSpPr/>
      </dsp:nvSpPr>
      <dsp:spPr>
        <a:xfrm>
          <a:off x="3616497" y="2613532"/>
          <a:ext cx="4608576" cy="241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rtl="1">
            <a:lnSpc>
              <a:spcPct val="90000"/>
            </a:lnSpc>
            <a:spcBef>
              <a:spcPct val="0"/>
            </a:spcBef>
            <a:spcAft>
              <a:spcPct val="35000"/>
            </a:spcAft>
          </a:pPr>
          <a:r>
            <a:rPr lang="fa-IR" sz="2400" kern="1200" dirty="0" smtClean="0">
              <a:cs typeface="B Titr" pitchFamily="2" charset="-78"/>
            </a:rPr>
            <a:t>مالي  </a:t>
          </a:r>
          <a:r>
            <a:rPr lang="fa-IR" sz="2400" kern="1200" dirty="0" smtClean="0">
              <a:latin typeface="Times New Roman"/>
              <a:cs typeface="B Titr" pitchFamily="2" charset="-78"/>
            </a:rPr>
            <a:t>≡ </a:t>
          </a:r>
          <a:r>
            <a:rPr lang="fa-IR" sz="2400" kern="1200" dirty="0" smtClean="0">
              <a:cs typeface="B Titr" pitchFamily="2" charset="-78"/>
            </a:rPr>
            <a:t>ارزش بازار</a:t>
          </a:r>
          <a:endParaRPr lang="en-US" sz="2400" kern="1200" dirty="0">
            <a:cs typeface="B Titr" pitchFamily="2" charset="-78"/>
          </a:endParaRPr>
        </a:p>
      </dsp:txBody>
      <dsp:txXfrm>
        <a:off x="3616497" y="2613532"/>
        <a:ext cx="4608576" cy="241249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469B2-DA4F-4A4B-A6DF-662CB83FDB6B}">
      <dsp:nvSpPr>
        <dsp:cNvPr id="0" name=""/>
        <dsp:cNvSpPr/>
      </dsp:nvSpPr>
      <dsp:spPr>
        <a:xfrm>
          <a:off x="5599885" y="554564"/>
          <a:ext cx="2238226" cy="11191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lvl="0" algn="ctr" defTabSz="2089150" rtl="1">
            <a:lnSpc>
              <a:spcPct val="90000"/>
            </a:lnSpc>
            <a:spcBef>
              <a:spcPct val="0"/>
            </a:spcBef>
            <a:spcAft>
              <a:spcPct val="35000"/>
            </a:spcAft>
          </a:pPr>
          <a:r>
            <a:rPr lang="fa-IR" sz="4700" kern="1200" dirty="0" smtClean="0">
              <a:latin typeface="ذ ظشق"/>
              <a:cs typeface="B Zar" pitchFamily="2" charset="-78"/>
            </a:rPr>
            <a:t>اقتصاد</a:t>
          </a:r>
          <a:endParaRPr lang="en-US" sz="4700" kern="1200" dirty="0">
            <a:latin typeface="ذ ظشق"/>
            <a:cs typeface="B Zar" pitchFamily="2" charset="-78"/>
          </a:endParaRPr>
        </a:p>
      </dsp:txBody>
      <dsp:txXfrm>
        <a:off x="5632663" y="587342"/>
        <a:ext cx="2172670" cy="1053557"/>
      </dsp:txXfrm>
    </dsp:sp>
    <dsp:sp modelId="{B8D07C50-FD14-44E2-A964-D8AE25E9B702}">
      <dsp:nvSpPr>
        <dsp:cNvPr id="0" name=""/>
        <dsp:cNvSpPr/>
      </dsp:nvSpPr>
      <dsp:spPr>
        <a:xfrm>
          <a:off x="5823708" y="1673677"/>
          <a:ext cx="223719" cy="839334"/>
        </a:xfrm>
        <a:custGeom>
          <a:avLst/>
          <a:gdLst/>
          <a:ahLst/>
          <a:cxnLst/>
          <a:rect l="0" t="0" r="0" b="0"/>
          <a:pathLst>
            <a:path>
              <a:moveTo>
                <a:pt x="0" y="0"/>
              </a:moveTo>
              <a:lnTo>
                <a:pt x="0" y="839334"/>
              </a:lnTo>
              <a:lnTo>
                <a:pt x="223719" y="83933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FE25F6-5F9B-4F5B-AD5D-6A929B0B8D4C}">
      <dsp:nvSpPr>
        <dsp:cNvPr id="0" name=""/>
        <dsp:cNvSpPr/>
      </dsp:nvSpPr>
      <dsp:spPr>
        <a:xfrm>
          <a:off x="6047427" y="1953455"/>
          <a:ext cx="2179674" cy="111911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justLow" defTabSz="577850" rtl="1">
            <a:lnSpc>
              <a:spcPct val="90000"/>
            </a:lnSpc>
            <a:spcBef>
              <a:spcPct val="0"/>
            </a:spcBef>
            <a:spcAft>
              <a:spcPct val="35000"/>
            </a:spcAft>
          </a:pPr>
          <a:r>
            <a:rPr lang="fa-IR" sz="1300" kern="1200" dirty="0" smtClean="0">
              <a:latin typeface="ذ ظشق"/>
              <a:cs typeface="B Zar" pitchFamily="2" charset="-78"/>
            </a:rPr>
            <a:t>سرمايه، مجموع آوردۀ سرمايه‌گذاران شرکت است.</a:t>
          </a:r>
          <a:endParaRPr lang="en-US" sz="1300" kern="1200" dirty="0">
            <a:latin typeface="ذ ظشق"/>
            <a:cs typeface="B Zar" pitchFamily="2" charset="-78"/>
          </a:endParaRPr>
        </a:p>
      </dsp:txBody>
      <dsp:txXfrm>
        <a:off x="6080205" y="1986233"/>
        <a:ext cx="2114118" cy="1053557"/>
      </dsp:txXfrm>
    </dsp:sp>
    <dsp:sp modelId="{EC9DD170-031F-409C-89FC-F145E3B9017B}">
      <dsp:nvSpPr>
        <dsp:cNvPr id="0" name=""/>
        <dsp:cNvSpPr/>
      </dsp:nvSpPr>
      <dsp:spPr>
        <a:xfrm>
          <a:off x="5823708" y="1673677"/>
          <a:ext cx="223719" cy="2238226"/>
        </a:xfrm>
        <a:custGeom>
          <a:avLst/>
          <a:gdLst/>
          <a:ahLst/>
          <a:cxnLst/>
          <a:rect l="0" t="0" r="0" b="0"/>
          <a:pathLst>
            <a:path>
              <a:moveTo>
                <a:pt x="0" y="0"/>
              </a:moveTo>
              <a:lnTo>
                <a:pt x="0" y="2238226"/>
              </a:lnTo>
              <a:lnTo>
                <a:pt x="223719" y="223822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4B87D4-A193-48F3-83C6-15DA966E35B9}">
      <dsp:nvSpPr>
        <dsp:cNvPr id="0" name=""/>
        <dsp:cNvSpPr/>
      </dsp:nvSpPr>
      <dsp:spPr>
        <a:xfrm>
          <a:off x="6047427" y="3352347"/>
          <a:ext cx="2179674" cy="111911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justLow" defTabSz="577850" rtl="1">
            <a:lnSpc>
              <a:spcPct val="90000"/>
            </a:lnSpc>
            <a:spcBef>
              <a:spcPct val="0"/>
            </a:spcBef>
            <a:spcAft>
              <a:spcPct val="35000"/>
            </a:spcAft>
          </a:pPr>
          <a:r>
            <a:rPr lang="fa-IR" sz="1300" kern="1200" dirty="0" smtClean="0">
              <a:latin typeface="ذ ظشق"/>
              <a:cs typeface="B Zar" pitchFamily="2" charset="-78"/>
            </a:rPr>
            <a:t>کيفيت ادعاي سهامداران و وام‌دهندگان نسبت به دارايي‌هاي شرکت ناديده انگاشته مي‌شود</a:t>
          </a:r>
          <a:r>
            <a:rPr lang="en-US" sz="1300" kern="1200" dirty="0" smtClean="0">
              <a:latin typeface="ذ ظشق"/>
              <a:cs typeface="B Zar" pitchFamily="2" charset="-78"/>
            </a:rPr>
            <a:t>.</a:t>
          </a:r>
          <a:endParaRPr lang="en-US" sz="1300" kern="1200" dirty="0">
            <a:latin typeface="ذ ظشق"/>
            <a:cs typeface="B Zar" pitchFamily="2" charset="-78"/>
          </a:endParaRPr>
        </a:p>
      </dsp:txBody>
      <dsp:txXfrm>
        <a:off x="6080205" y="3385125"/>
        <a:ext cx="2114118" cy="1053557"/>
      </dsp:txXfrm>
    </dsp:sp>
    <dsp:sp modelId="{B70AFBC5-0E6C-4315-82E2-97E9AAB3879E}">
      <dsp:nvSpPr>
        <dsp:cNvPr id="0" name=""/>
        <dsp:cNvSpPr/>
      </dsp:nvSpPr>
      <dsp:spPr>
        <a:xfrm>
          <a:off x="2801140" y="554564"/>
          <a:ext cx="2238226" cy="111911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lvl="0" algn="ctr" defTabSz="2089150" rtl="1">
            <a:lnSpc>
              <a:spcPct val="90000"/>
            </a:lnSpc>
            <a:spcBef>
              <a:spcPct val="0"/>
            </a:spcBef>
            <a:spcAft>
              <a:spcPct val="35000"/>
            </a:spcAft>
          </a:pPr>
          <a:r>
            <a:rPr lang="fa-IR" sz="4700" kern="1200" dirty="0" smtClean="0">
              <a:latin typeface="ذ ظشق"/>
              <a:cs typeface="B Zar" pitchFamily="2" charset="-78"/>
            </a:rPr>
            <a:t>حسابداري</a:t>
          </a:r>
          <a:endParaRPr lang="en-US" sz="4700" kern="1200" dirty="0">
            <a:latin typeface="ذ ظشق"/>
            <a:cs typeface="B Zar" pitchFamily="2" charset="-78"/>
          </a:endParaRPr>
        </a:p>
      </dsp:txBody>
      <dsp:txXfrm>
        <a:off x="2833918" y="587342"/>
        <a:ext cx="2172670" cy="1053557"/>
      </dsp:txXfrm>
    </dsp:sp>
    <dsp:sp modelId="{AE522542-C769-4110-9354-A59C8C35E791}">
      <dsp:nvSpPr>
        <dsp:cNvPr id="0" name=""/>
        <dsp:cNvSpPr/>
      </dsp:nvSpPr>
      <dsp:spPr>
        <a:xfrm>
          <a:off x="3024962" y="1673677"/>
          <a:ext cx="223822" cy="839334"/>
        </a:xfrm>
        <a:custGeom>
          <a:avLst/>
          <a:gdLst/>
          <a:ahLst/>
          <a:cxnLst/>
          <a:rect l="0" t="0" r="0" b="0"/>
          <a:pathLst>
            <a:path>
              <a:moveTo>
                <a:pt x="0" y="0"/>
              </a:moveTo>
              <a:lnTo>
                <a:pt x="0" y="839334"/>
              </a:lnTo>
              <a:lnTo>
                <a:pt x="223822" y="83933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E572A-60B9-4AD8-965F-F22A0609CA24}">
      <dsp:nvSpPr>
        <dsp:cNvPr id="0" name=""/>
        <dsp:cNvSpPr/>
      </dsp:nvSpPr>
      <dsp:spPr>
        <a:xfrm>
          <a:off x="3248785" y="1953455"/>
          <a:ext cx="2179674" cy="111911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justLow" defTabSz="577850" rtl="1">
            <a:lnSpc>
              <a:spcPct val="90000"/>
            </a:lnSpc>
            <a:spcBef>
              <a:spcPct val="0"/>
            </a:spcBef>
            <a:spcAft>
              <a:spcPct val="35000"/>
            </a:spcAft>
          </a:pPr>
          <a:r>
            <a:rPr lang="fa-IR" sz="1300" kern="1200" dirty="0" smtClean="0">
              <a:latin typeface="ذ ظشق"/>
              <a:cs typeface="B Zar" pitchFamily="2" charset="-78"/>
            </a:rPr>
            <a:t>سرمايه، آوردۀ سهامداران شرکت است.</a:t>
          </a:r>
          <a:endParaRPr lang="en-US" sz="1300" kern="1200" dirty="0">
            <a:latin typeface="ذ ظشق"/>
            <a:cs typeface="B Zar" pitchFamily="2" charset="-78"/>
          </a:endParaRPr>
        </a:p>
      </dsp:txBody>
      <dsp:txXfrm>
        <a:off x="3281563" y="1986233"/>
        <a:ext cx="2114118" cy="1053557"/>
      </dsp:txXfrm>
    </dsp:sp>
    <dsp:sp modelId="{43D3E578-912F-4E92-B627-5FD6D1AC0D5D}">
      <dsp:nvSpPr>
        <dsp:cNvPr id="0" name=""/>
        <dsp:cNvSpPr/>
      </dsp:nvSpPr>
      <dsp:spPr>
        <a:xfrm>
          <a:off x="3024962" y="1673677"/>
          <a:ext cx="223822" cy="2238226"/>
        </a:xfrm>
        <a:custGeom>
          <a:avLst/>
          <a:gdLst/>
          <a:ahLst/>
          <a:cxnLst/>
          <a:rect l="0" t="0" r="0" b="0"/>
          <a:pathLst>
            <a:path>
              <a:moveTo>
                <a:pt x="0" y="0"/>
              </a:moveTo>
              <a:lnTo>
                <a:pt x="0" y="2238226"/>
              </a:lnTo>
              <a:lnTo>
                <a:pt x="223822" y="223822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6B4D6A-AE53-4A5C-9398-039E05E31114}">
      <dsp:nvSpPr>
        <dsp:cNvPr id="0" name=""/>
        <dsp:cNvSpPr/>
      </dsp:nvSpPr>
      <dsp:spPr>
        <a:xfrm>
          <a:off x="3248785" y="3352347"/>
          <a:ext cx="2179674" cy="111911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justLow" defTabSz="577850" rtl="1">
            <a:lnSpc>
              <a:spcPct val="90000"/>
            </a:lnSpc>
            <a:spcBef>
              <a:spcPct val="0"/>
            </a:spcBef>
            <a:spcAft>
              <a:spcPct val="35000"/>
            </a:spcAft>
          </a:pPr>
          <a:r>
            <a:rPr lang="fa-IR" sz="1300" kern="1200" dirty="0" smtClean="0">
              <a:latin typeface="ذ ظشق"/>
              <a:cs typeface="B Zar" pitchFamily="2" charset="-78"/>
            </a:rPr>
            <a:t>کيفيت ادعاي سهامداران و وام‌دهندگان نسبت به دارايي‌هاي شرکت متمايز مي‌شود.</a:t>
          </a:r>
          <a:endParaRPr lang="en-US" sz="1300" kern="1200" dirty="0">
            <a:latin typeface="ذ ظشق"/>
            <a:cs typeface="B Zar" pitchFamily="2" charset="-78"/>
          </a:endParaRPr>
        </a:p>
      </dsp:txBody>
      <dsp:txXfrm>
        <a:off x="3281563" y="3385125"/>
        <a:ext cx="2114118" cy="1053557"/>
      </dsp:txXfrm>
    </dsp:sp>
    <dsp:sp modelId="{B816F2DF-D279-4D68-9EB6-8F6D5784AB47}">
      <dsp:nvSpPr>
        <dsp:cNvPr id="0" name=""/>
        <dsp:cNvSpPr/>
      </dsp:nvSpPr>
      <dsp:spPr>
        <a:xfrm>
          <a:off x="0" y="554564"/>
          <a:ext cx="2238226" cy="111911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lvl="0" algn="ctr" defTabSz="2089150" rtl="1">
            <a:lnSpc>
              <a:spcPct val="90000"/>
            </a:lnSpc>
            <a:spcBef>
              <a:spcPct val="0"/>
            </a:spcBef>
            <a:spcAft>
              <a:spcPct val="35000"/>
            </a:spcAft>
          </a:pPr>
          <a:r>
            <a:rPr lang="fa-IR" sz="4700" kern="1200" dirty="0" smtClean="0">
              <a:latin typeface="ذ ظشق"/>
              <a:cs typeface="B Zar" pitchFamily="2" charset="-78"/>
            </a:rPr>
            <a:t>مالي</a:t>
          </a:r>
          <a:endParaRPr lang="en-US" sz="4700" kern="1200" dirty="0">
            <a:latin typeface="ذ ظشق"/>
            <a:cs typeface="B Zar" pitchFamily="2" charset="-78"/>
          </a:endParaRPr>
        </a:p>
      </dsp:txBody>
      <dsp:txXfrm>
        <a:off x="32778" y="587342"/>
        <a:ext cx="2172670" cy="1053557"/>
      </dsp:txXfrm>
    </dsp:sp>
    <dsp:sp modelId="{B495A622-D6F2-4722-B84A-48F55C94EDAE}">
      <dsp:nvSpPr>
        <dsp:cNvPr id="0" name=""/>
        <dsp:cNvSpPr/>
      </dsp:nvSpPr>
      <dsp:spPr>
        <a:xfrm>
          <a:off x="223822" y="1673677"/>
          <a:ext cx="237135" cy="839334"/>
        </a:xfrm>
        <a:custGeom>
          <a:avLst/>
          <a:gdLst/>
          <a:ahLst/>
          <a:cxnLst/>
          <a:rect l="0" t="0" r="0" b="0"/>
          <a:pathLst>
            <a:path>
              <a:moveTo>
                <a:pt x="0" y="0"/>
              </a:moveTo>
              <a:lnTo>
                <a:pt x="0" y="839334"/>
              </a:lnTo>
              <a:lnTo>
                <a:pt x="237135" y="83933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35D64B-65D4-43F9-84C8-84A6E7468381}">
      <dsp:nvSpPr>
        <dsp:cNvPr id="0" name=""/>
        <dsp:cNvSpPr/>
      </dsp:nvSpPr>
      <dsp:spPr>
        <a:xfrm>
          <a:off x="460958" y="1953455"/>
          <a:ext cx="2179674" cy="1119113"/>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justLow" defTabSz="577850" rtl="1">
            <a:lnSpc>
              <a:spcPct val="90000"/>
            </a:lnSpc>
            <a:spcBef>
              <a:spcPct val="0"/>
            </a:spcBef>
            <a:spcAft>
              <a:spcPct val="35000"/>
            </a:spcAft>
          </a:pPr>
          <a:r>
            <a:rPr lang="fa-IR" sz="1300" kern="1200" dirty="0" smtClean="0">
              <a:latin typeface="ذ ظشق"/>
              <a:cs typeface="B Zar" pitchFamily="2" charset="-78"/>
            </a:rPr>
            <a:t>گاهي سرمايه به معني آوردۀ سرمايه‌گذاران و گاهي به معني آوردۀ سهامداران شرکت است.</a:t>
          </a:r>
          <a:endParaRPr lang="en-US" sz="1300" kern="1200" dirty="0">
            <a:latin typeface="ذ ظشق"/>
            <a:cs typeface="B Zar" pitchFamily="2" charset="-78"/>
          </a:endParaRPr>
        </a:p>
      </dsp:txBody>
      <dsp:txXfrm>
        <a:off x="493736" y="1986233"/>
        <a:ext cx="2114118" cy="1053557"/>
      </dsp:txXfrm>
    </dsp:sp>
    <dsp:sp modelId="{0B9DA28C-E581-4B63-A46C-7869BFC70815}">
      <dsp:nvSpPr>
        <dsp:cNvPr id="0" name=""/>
        <dsp:cNvSpPr/>
      </dsp:nvSpPr>
      <dsp:spPr>
        <a:xfrm>
          <a:off x="223822" y="1673677"/>
          <a:ext cx="237135" cy="2238226"/>
        </a:xfrm>
        <a:custGeom>
          <a:avLst/>
          <a:gdLst/>
          <a:ahLst/>
          <a:cxnLst/>
          <a:rect l="0" t="0" r="0" b="0"/>
          <a:pathLst>
            <a:path>
              <a:moveTo>
                <a:pt x="0" y="0"/>
              </a:moveTo>
              <a:lnTo>
                <a:pt x="0" y="2238226"/>
              </a:lnTo>
              <a:lnTo>
                <a:pt x="237135" y="223822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206A7F-45C2-4165-95D6-98A4207DA64F}">
      <dsp:nvSpPr>
        <dsp:cNvPr id="0" name=""/>
        <dsp:cNvSpPr/>
      </dsp:nvSpPr>
      <dsp:spPr>
        <a:xfrm>
          <a:off x="460958" y="3352347"/>
          <a:ext cx="2179674" cy="111911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justLow" defTabSz="577850" rtl="1">
            <a:lnSpc>
              <a:spcPct val="90000"/>
            </a:lnSpc>
            <a:spcBef>
              <a:spcPct val="0"/>
            </a:spcBef>
            <a:spcAft>
              <a:spcPct val="35000"/>
            </a:spcAft>
          </a:pPr>
          <a:r>
            <a:rPr lang="fa-IR" sz="1300" kern="1200" dirty="0" smtClean="0">
              <a:latin typeface="ذ ظشق"/>
              <a:cs typeface="B Zar" pitchFamily="2" charset="-78"/>
            </a:rPr>
            <a:t>کيفيت ادعاي سهامداران و وام‌دهندگان نسبت به دارايي‌هاي شرکت  گاهي لحاظ مي‌شود و گاهي ناديده انگاشته مي‌شود.</a:t>
          </a:r>
          <a:endParaRPr lang="en-US" sz="1300" kern="1200" dirty="0">
            <a:latin typeface="ذ ظشق"/>
            <a:cs typeface="B Zar" pitchFamily="2" charset="-78"/>
          </a:endParaRPr>
        </a:p>
      </dsp:txBody>
      <dsp:txXfrm>
        <a:off x="493736" y="3385125"/>
        <a:ext cx="2114118" cy="105355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730F7-1B2A-447B-B7A6-FA99C1508D58}">
      <dsp:nvSpPr>
        <dsp:cNvPr id="0" name=""/>
        <dsp:cNvSpPr/>
      </dsp:nvSpPr>
      <dsp:spPr>
        <a:xfrm>
          <a:off x="0" y="3033472"/>
          <a:ext cx="8229600" cy="1990286"/>
        </a:xfrm>
        <a:prstGeom prst="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1">
            <a:lnSpc>
              <a:spcPct val="90000"/>
            </a:lnSpc>
            <a:spcBef>
              <a:spcPct val="0"/>
            </a:spcBef>
            <a:spcAft>
              <a:spcPct val="35000"/>
            </a:spcAft>
          </a:pPr>
          <a:r>
            <a:rPr lang="fa-IR" sz="3000" kern="1200" dirty="0" smtClean="0">
              <a:cs typeface="B Titr" pitchFamily="2" charset="-78"/>
            </a:rPr>
            <a:t>محاسبۀ ارزش بازار</a:t>
          </a:r>
          <a:endParaRPr lang="en-US" sz="3000" kern="1200" dirty="0">
            <a:cs typeface="B Titr" pitchFamily="2" charset="-78"/>
          </a:endParaRPr>
        </a:p>
      </dsp:txBody>
      <dsp:txXfrm>
        <a:off x="0" y="3033472"/>
        <a:ext cx="8229600" cy="1990286"/>
      </dsp:txXfrm>
    </dsp:sp>
    <dsp:sp modelId="{5CBC10D3-3F6C-476D-86A4-5B4FAAD84AD4}">
      <dsp:nvSpPr>
        <dsp:cNvPr id="0" name=""/>
        <dsp:cNvSpPr/>
      </dsp:nvSpPr>
      <dsp:spPr>
        <a:xfrm rot="10800000">
          <a:off x="0" y="2266"/>
          <a:ext cx="8229600" cy="3061060"/>
        </a:xfrm>
        <a:prstGeom prst="upArrowCallout">
          <a:avLst/>
        </a:prstGeom>
        <a:gradFill rotWithShape="0">
          <a:gsLst>
            <a:gs pos="0">
              <a:schemeClr val="accent1">
                <a:shade val="80000"/>
                <a:hueOff val="291451"/>
                <a:satOff val="-21006"/>
                <a:lumOff val="30061"/>
                <a:alphaOff val="0"/>
                <a:shade val="51000"/>
                <a:satMod val="130000"/>
              </a:schemeClr>
            </a:gs>
            <a:gs pos="80000">
              <a:schemeClr val="accent1">
                <a:shade val="80000"/>
                <a:hueOff val="291451"/>
                <a:satOff val="-21006"/>
                <a:lumOff val="30061"/>
                <a:alphaOff val="0"/>
                <a:shade val="93000"/>
                <a:satMod val="130000"/>
              </a:schemeClr>
            </a:gs>
            <a:gs pos="100000">
              <a:schemeClr val="accent1">
                <a:shade val="80000"/>
                <a:hueOff val="291451"/>
                <a:satOff val="-21006"/>
                <a:lumOff val="300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1">
            <a:lnSpc>
              <a:spcPct val="90000"/>
            </a:lnSpc>
            <a:spcBef>
              <a:spcPct val="0"/>
            </a:spcBef>
            <a:spcAft>
              <a:spcPct val="35000"/>
            </a:spcAft>
          </a:pPr>
          <a:r>
            <a:rPr lang="fa-IR" sz="3000" kern="1200" dirty="0" smtClean="0">
              <a:cs typeface="B Titr" pitchFamily="2" charset="-78"/>
            </a:rPr>
            <a:t>دانش مالي</a:t>
          </a:r>
          <a:endParaRPr lang="en-US" sz="3000" kern="1200" dirty="0">
            <a:cs typeface="B Titr" pitchFamily="2" charset="-78"/>
          </a:endParaRPr>
        </a:p>
      </dsp:txBody>
      <dsp:txXfrm rot="-10800000">
        <a:off x="0" y="2266"/>
        <a:ext cx="8229600" cy="1074432"/>
      </dsp:txXfrm>
    </dsp:sp>
    <dsp:sp modelId="{08025A23-4D63-4C5C-85CE-C249B69C3E45}">
      <dsp:nvSpPr>
        <dsp:cNvPr id="0" name=""/>
        <dsp:cNvSpPr/>
      </dsp:nvSpPr>
      <dsp:spPr>
        <a:xfrm>
          <a:off x="0" y="1076698"/>
          <a:ext cx="4114799" cy="91525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34696" tIns="41910" rIns="234696" bIns="41910" numCol="1" spcCol="1270" anchor="ctr" anchorCtr="0">
          <a:noAutofit/>
        </a:bodyPr>
        <a:lstStyle/>
        <a:p>
          <a:pPr lvl="0" algn="ctr" defTabSz="1466850" rtl="1">
            <a:lnSpc>
              <a:spcPct val="90000"/>
            </a:lnSpc>
            <a:spcBef>
              <a:spcPct val="0"/>
            </a:spcBef>
            <a:spcAft>
              <a:spcPct val="35000"/>
            </a:spcAft>
          </a:pPr>
          <a:r>
            <a:rPr lang="fa-IR" sz="3300" kern="1200" dirty="0" smtClean="0">
              <a:cs typeface="B Zar" pitchFamily="2" charset="-78"/>
            </a:rPr>
            <a:t>بهره‌گيري از دانش اقتصاد </a:t>
          </a:r>
          <a:endParaRPr lang="en-US" sz="3300" kern="1200" dirty="0">
            <a:cs typeface="B Zar" pitchFamily="2" charset="-78"/>
          </a:endParaRPr>
        </a:p>
      </dsp:txBody>
      <dsp:txXfrm>
        <a:off x="0" y="1076698"/>
        <a:ext cx="4114799" cy="915257"/>
      </dsp:txXfrm>
    </dsp:sp>
    <dsp:sp modelId="{04A139CB-43B5-4F86-8EBF-636D94B31127}">
      <dsp:nvSpPr>
        <dsp:cNvPr id="0" name=""/>
        <dsp:cNvSpPr/>
      </dsp:nvSpPr>
      <dsp:spPr>
        <a:xfrm>
          <a:off x="4114800" y="1076698"/>
          <a:ext cx="4114799" cy="91525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34696" tIns="41910" rIns="234696" bIns="41910" numCol="1" spcCol="1270" anchor="ctr" anchorCtr="0">
          <a:noAutofit/>
        </a:bodyPr>
        <a:lstStyle/>
        <a:p>
          <a:pPr lvl="0" algn="ctr" defTabSz="1466850" rtl="1">
            <a:lnSpc>
              <a:spcPct val="90000"/>
            </a:lnSpc>
            <a:spcBef>
              <a:spcPct val="0"/>
            </a:spcBef>
            <a:spcAft>
              <a:spcPct val="35000"/>
            </a:spcAft>
          </a:pPr>
          <a:r>
            <a:rPr lang="fa-IR" sz="3300" kern="1200" dirty="0" smtClean="0">
              <a:cs typeface="B Zar" pitchFamily="2" charset="-78"/>
            </a:rPr>
            <a:t>استفاده از داده‌هاي حسابداري</a:t>
          </a:r>
          <a:endParaRPr lang="en-US" sz="3300" kern="1200" dirty="0">
            <a:cs typeface="B Zar" pitchFamily="2" charset="-78"/>
          </a:endParaRPr>
        </a:p>
      </dsp:txBody>
      <dsp:txXfrm>
        <a:off x="4114800" y="1076698"/>
        <a:ext cx="4114799" cy="91525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FAA41-F4F7-4280-B9E1-CE4003F6A819}">
      <dsp:nvSpPr>
        <dsp:cNvPr id="0" name=""/>
        <dsp:cNvSpPr/>
      </dsp:nvSpPr>
      <dsp:spPr>
        <a:xfrm>
          <a:off x="0" y="0"/>
          <a:ext cx="4038600" cy="1507807"/>
        </a:xfrm>
        <a:prstGeom prst="rect">
          <a:avLst/>
        </a:prstGeom>
        <a:solidFill>
          <a:schemeClr val="dk2">
            <a:shade val="80000"/>
            <a:hueOff val="0"/>
            <a:satOff val="0"/>
            <a:lumOff val="0"/>
            <a:alphaOff val="0"/>
          </a:schemeClr>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rtl="1">
            <a:lnSpc>
              <a:spcPct val="90000"/>
            </a:lnSpc>
            <a:spcBef>
              <a:spcPct val="0"/>
            </a:spcBef>
            <a:spcAft>
              <a:spcPct val="35000"/>
            </a:spcAft>
          </a:pPr>
          <a:r>
            <a:rPr lang="fa-IR" sz="3800" kern="1200" dirty="0" smtClean="0">
              <a:cs typeface="B Titr" pitchFamily="2" charset="-78"/>
            </a:rPr>
            <a:t>تأمين مالي</a:t>
          </a:r>
          <a:endParaRPr lang="en-US" sz="3800" kern="1200" dirty="0">
            <a:cs typeface="B Titr" pitchFamily="2" charset="-78"/>
          </a:endParaRPr>
        </a:p>
      </dsp:txBody>
      <dsp:txXfrm>
        <a:off x="0" y="0"/>
        <a:ext cx="4038600" cy="1507807"/>
      </dsp:txXfrm>
    </dsp:sp>
    <dsp:sp modelId="{94C5DE12-44C6-4527-8793-00690C06E40F}">
      <dsp:nvSpPr>
        <dsp:cNvPr id="0" name=""/>
        <dsp:cNvSpPr/>
      </dsp:nvSpPr>
      <dsp:spPr>
        <a:xfrm>
          <a:off x="0" y="1507807"/>
          <a:ext cx="4038600" cy="3166395"/>
        </a:xfrm>
        <a:prstGeom prst="rect">
          <a:avLst/>
        </a:prstGeom>
        <a:solidFill>
          <a:schemeClr val="l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fa-IR" sz="4800" kern="1200" dirty="0" smtClean="0">
              <a:cs typeface="B Zar" pitchFamily="2" charset="-78"/>
            </a:rPr>
            <a:t>چگونه منابع مالي پروژه‌ها را تأمين کنيم؟</a:t>
          </a:r>
          <a:endParaRPr lang="en-US" sz="4800" kern="1200" dirty="0">
            <a:cs typeface="B Zar" pitchFamily="2" charset="-78"/>
          </a:endParaRPr>
        </a:p>
      </dsp:txBody>
      <dsp:txXfrm>
        <a:off x="0" y="1507807"/>
        <a:ext cx="4038600" cy="3166395"/>
      </dsp:txXfrm>
    </dsp:sp>
    <dsp:sp modelId="{72511804-E3B1-4E62-B9CC-90ED413B6E80}">
      <dsp:nvSpPr>
        <dsp:cNvPr id="0" name=""/>
        <dsp:cNvSpPr/>
      </dsp:nvSpPr>
      <dsp:spPr>
        <a:xfrm>
          <a:off x="0" y="4674203"/>
          <a:ext cx="4038600" cy="351821"/>
        </a:xfrm>
        <a:prstGeom prst="rect">
          <a:avLst/>
        </a:prstGeom>
        <a:solidFill>
          <a:schemeClr val="dk2">
            <a:shade val="80000"/>
            <a:hueOff val="0"/>
            <a:satOff val="0"/>
            <a:lumOff val="0"/>
            <a:alphaOff val="0"/>
          </a:schemeClr>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E23D1-56D1-4B32-B046-CF7E75E31193}">
      <dsp:nvSpPr>
        <dsp:cNvPr id="0" name=""/>
        <dsp:cNvSpPr/>
      </dsp:nvSpPr>
      <dsp:spPr>
        <a:xfrm>
          <a:off x="0" y="0"/>
          <a:ext cx="4038600" cy="1507807"/>
        </a:xfrm>
        <a:prstGeom prst="rect">
          <a:avLst/>
        </a:prstGeom>
        <a:solidFill>
          <a:schemeClr val="dk2">
            <a:shade val="80000"/>
            <a:hueOff val="0"/>
            <a:satOff val="0"/>
            <a:lumOff val="0"/>
            <a:alphaOff val="0"/>
          </a:schemeClr>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rtl="1">
            <a:lnSpc>
              <a:spcPct val="90000"/>
            </a:lnSpc>
            <a:spcBef>
              <a:spcPct val="0"/>
            </a:spcBef>
            <a:spcAft>
              <a:spcPct val="35000"/>
            </a:spcAft>
          </a:pPr>
          <a:r>
            <a:rPr lang="fa-IR" sz="3800" kern="1200" dirty="0" smtClean="0">
              <a:cs typeface="B Titr" pitchFamily="2" charset="-78"/>
            </a:rPr>
            <a:t>بودجه‌بندي سرمايه‌اي</a:t>
          </a:r>
          <a:endParaRPr lang="en-US" sz="3800" kern="1200" dirty="0">
            <a:cs typeface="B Titr" pitchFamily="2" charset="-78"/>
          </a:endParaRPr>
        </a:p>
      </dsp:txBody>
      <dsp:txXfrm>
        <a:off x="0" y="0"/>
        <a:ext cx="4038600" cy="1507807"/>
      </dsp:txXfrm>
    </dsp:sp>
    <dsp:sp modelId="{6B8372CE-44D5-45E7-9538-E8FC49377174}">
      <dsp:nvSpPr>
        <dsp:cNvPr id="0" name=""/>
        <dsp:cNvSpPr/>
      </dsp:nvSpPr>
      <dsp:spPr>
        <a:xfrm>
          <a:off x="0" y="1507807"/>
          <a:ext cx="4038600" cy="3166395"/>
        </a:xfrm>
        <a:prstGeom prst="rect">
          <a:avLst/>
        </a:prstGeom>
        <a:solidFill>
          <a:schemeClr val="l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0500" tIns="190500" rIns="190500" bIns="190500" numCol="1" spcCol="1270" anchor="ctr" anchorCtr="0">
          <a:noAutofit/>
        </a:bodyPr>
        <a:lstStyle/>
        <a:p>
          <a:pPr lvl="0" algn="ctr" defTabSz="2222500" rtl="1">
            <a:lnSpc>
              <a:spcPct val="90000"/>
            </a:lnSpc>
            <a:spcBef>
              <a:spcPct val="0"/>
            </a:spcBef>
            <a:spcAft>
              <a:spcPct val="35000"/>
            </a:spcAft>
          </a:pPr>
          <a:r>
            <a:rPr lang="fa-IR" sz="5000" kern="1200" dirty="0" smtClean="0">
              <a:cs typeface="B Zar" pitchFamily="2" charset="-78"/>
            </a:rPr>
            <a:t>در چه پروژه‌هايي سرمايه‌گذاي کنيم؟</a:t>
          </a:r>
          <a:endParaRPr lang="en-US" sz="5000" kern="1200" dirty="0">
            <a:cs typeface="B Zar" pitchFamily="2" charset="-78"/>
          </a:endParaRPr>
        </a:p>
      </dsp:txBody>
      <dsp:txXfrm>
        <a:off x="0" y="1507807"/>
        <a:ext cx="4038600" cy="3166395"/>
      </dsp:txXfrm>
    </dsp:sp>
    <dsp:sp modelId="{D5565F41-B59E-4A53-817F-490B618BA052}">
      <dsp:nvSpPr>
        <dsp:cNvPr id="0" name=""/>
        <dsp:cNvSpPr/>
      </dsp:nvSpPr>
      <dsp:spPr>
        <a:xfrm>
          <a:off x="0" y="4674203"/>
          <a:ext cx="4038600" cy="351821"/>
        </a:xfrm>
        <a:prstGeom prst="rect">
          <a:avLst/>
        </a:prstGeom>
        <a:solidFill>
          <a:schemeClr val="dk2">
            <a:shade val="80000"/>
            <a:hueOff val="0"/>
            <a:satOff val="0"/>
            <a:lumOff val="0"/>
            <a:alphaOff val="0"/>
          </a:schemeClr>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668DD-ED95-413E-829C-86367DCF13B1}">
      <dsp:nvSpPr>
        <dsp:cNvPr id="0" name=""/>
        <dsp:cNvSpPr/>
      </dsp:nvSpPr>
      <dsp:spPr>
        <a:xfrm>
          <a:off x="1004" y="456114"/>
          <a:ext cx="3656707" cy="18283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58420" rIns="87630" bIns="58420" numCol="1" spcCol="1270" anchor="ctr" anchorCtr="0">
          <a:noAutofit/>
        </a:bodyPr>
        <a:lstStyle/>
        <a:p>
          <a:pPr lvl="0" algn="ctr" defTabSz="2044700" rtl="1">
            <a:lnSpc>
              <a:spcPct val="90000"/>
            </a:lnSpc>
            <a:spcBef>
              <a:spcPct val="0"/>
            </a:spcBef>
            <a:spcAft>
              <a:spcPct val="35000"/>
            </a:spcAft>
          </a:pPr>
          <a:r>
            <a:rPr lang="fa-IR" sz="4600" kern="1200" dirty="0" smtClean="0">
              <a:latin typeface="ذ ظشق"/>
              <a:cs typeface="B Zar" pitchFamily="2" charset="-78"/>
            </a:rPr>
            <a:t>مدير مالي </a:t>
          </a:r>
          <a:endParaRPr lang="en-US" sz="4600" kern="1200" dirty="0">
            <a:latin typeface="ذ ظشق"/>
            <a:cs typeface="B Zar" pitchFamily="2" charset="-78"/>
          </a:endParaRPr>
        </a:p>
      </dsp:txBody>
      <dsp:txXfrm>
        <a:off x="54555" y="509665"/>
        <a:ext cx="3549605" cy="1721251"/>
      </dsp:txXfrm>
    </dsp:sp>
    <dsp:sp modelId="{D1DA7EA0-A010-4D6C-8328-2C53B46C383E}">
      <dsp:nvSpPr>
        <dsp:cNvPr id="0" name=""/>
        <dsp:cNvSpPr/>
      </dsp:nvSpPr>
      <dsp:spPr>
        <a:xfrm>
          <a:off x="366675" y="2284468"/>
          <a:ext cx="365670" cy="1371265"/>
        </a:xfrm>
        <a:custGeom>
          <a:avLst/>
          <a:gdLst/>
          <a:ahLst/>
          <a:cxnLst/>
          <a:rect l="0" t="0" r="0" b="0"/>
          <a:pathLst>
            <a:path>
              <a:moveTo>
                <a:pt x="0" y="0"/>
              </a:moveTo>
              <a:lnTo>
                <a:pt x="0" y="1371265"/>
              </a:lnTo>
              <a:lnTo>
                <a:pt x="365670" y="13712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87FECC-7AC7-4F3B-B207-21AEE5C14436}">
      <dsp:nvSpPr>
        <dsp:cNvPr id="0" name=""/>
        <dsp:cNvSpPr/>
      </dsp:nvSpPr>
      <dsp:spPr>
        <a:xfrm>
          <a:off x="732345" y="2741556"/>
          <a:ext cx="2925365" cy="18283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rtl="1">
            <a:lnSpc>
              <a:spcPct val="90000"/>
            </a:lnSpc>
            <a:spcBef>
              <a:spcPct val="0"/>
            </a:spcBef>
            <a:spcAft>
              <a:spcPct val="35000"/>
            </a:spcAft>
          </a:pPr>
          <a:r>
            <a:rPr lang="fa-IR" sz="4100" kern="1200" dirty="0" smtClean="0">
              <a:latin typeface="ذ ظشق"/>
              <a:cs typeface="B Zar" pitchFamily="2" charset="-78"/>
            </a:rPr>
            <a:t>تأمين مالي پروژه‌ها</a:t>
          </a:r>
          <a:endParaRPr lang="en-US" sz="4100" kern="1200" dirty="0">
            <a:latin typeface="ذ ظشق"/>
            <a:cs typeface="B Zar" pitchFamily="2" charset="-78"/>
          </a:endParaRPr>
        </a:p>
      </dsp:txBody>
      <dsp:txXfrm>
        <a:off x="785896" y="2795107"/>
        <a:ext cx="2818263" cy="1721251"/>
      </dsp:txXfrm>
    </dsp:sp>
    <dsp:sp modelId="{F077B2D4-F76B-47B3-8032-24141201003F}">
      <dsp:nvSpPr>
        <dsp:cNvPr id="0" name=""/>
        <dsp:cNvSpPr/>
      </dsp:nvSpPr>
      <dsp:spPr>
        <a:xfrm>
          <a:off x="4571888" y="456114"/>
          <a:ext cx="3656707" cy="18283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58420" rIns="87630" bIns="58420" numCol="1" spcCol="1270" anchor="ctr" anchorCtr="0">
          <a:noAutofit/>
        </a:bodyPr>
        <a:lstStyle/>
        <a:p>
          <a:pPr lvl="0" algn="ctr" defTabSz="2044700" rtl="1">
            <a:lnSpc>
              <a:spcPct val="90000"/>
            </a:lnSpc>
            <a:spcBef>
              <a:spcPct val="0"/>
            </a:spcBef>
            <a:spcAft>
              <a:spcPct val="35000"/>
            </a:spcAft>
          </a:pPr>
          <a:r>
            <a:rPr lang="fa-IR" sz="4600" kern="1200" dirty="0" smtClean="0">
              <a:latin typeface="ذ ظشق"/>
              <a:cs typeface="B Zar" pitchFamily="2" charset="-78"/>
            </a:rPr>
            <a:t>مدير سرمايه‌گذاري</a:t>
          </a:r>
          <a:endParaRPr lang="en-US" sz="4600" kern="1200" dirty="0">
            <a:latin typeface="ذ ظشق"/>
            <a:cs typeface="B Zar" pitchFamily="2" charset="-78"/>
          </a:endParaRPr>
        </a:p>
      </dsp:txBody>
      <dsp:txXfrm>
        <a:off x="4625439" y="509665"/>
        <a:ext cx="3549605" cy="1721251"/>
      </dsp:txXfrm>
    </dsp:sp>
    <dsp:sp modelId="{1E3FE98A-B782-4601-9343-FF852B96A478}">
      <dsp:nvSpPr>
        <dsp:cNvPr id="0" name=""/>
        <dsp:cNvSpPr/>
      </dsp:nvSpPr>
      <dsp:spPr>
        <a:xfrm>
          <a:off x="4937559" y="2284468"/>
          <a:ext cx="365670" cy="1371265"/>
        </a:xfrm>
        <a:custGeom>
          <a:avLst/>
          <a:gdLst/>
          <a:ahLst/>
          <a:cxnLst/>
          <a:rect l="0" t="0" r="0" b="0"/>
          <a:pathLst>
            <a:path>
              <a:moveTo>
                <a:pt x="0" y="0"/>
              </a:moveTo>
              <a:lnTo>
                <a:pt x="0" y="1371265"/>
              </a:lnTo>
              <a:lnTo>
                <a:pt x="365670" y="13712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25F8D-2552-4F3A-A6FB-5CE62E1807C9}">
      <dsp:nvSpPr>
        <dsp:cNvPr id="0" name=""/>
        <dsp:cNvSpPr/>
      </dsp:nvSpPr>
      <dsp:spPr>
        <a:xfrm>
          <a:off x="5303229" y="2741556"/>
          <a:ext cx="2925365" cy="18283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rtl="1">
            <a:lnSpc>
              <a:spcPct val="90000"/>
            </a:lnSpc>
            <a:spcBef>
              <a:spcPct val="0"/>
            </a:spcBef>
            <a:spcAft>
              <a:spcPct val="35000"/>
            </a:spcAft>
          </a:pPr>
          <a:r>
            <a:rPr lang="fa-IR" sz="4100" kern="1200" dirty="0" smtClean="0">
              <a:latin typeface="ذ ظشق"/>
              <a:cs typeface="B Zar" pitchFamily="2" charset="-78"/>
            </a:rPr>
            <a:t>تأمين مالي سبد سرمايه‌گذاري</a:t>
          </a:r>
          <a:endParaRPr lang="en-US" sz="4100" kern="1200" dirty="0">
            <a:latin typeface="ذ ظشق"/>
            <a:cs typeface="B Zar" pitchFamily="2" charset="-78"/>
          </a:endParaRPr>
        </a:p>
      </dsp:txBody>
      <dsp:txXfrm>
        <a:off x="5356780" y="2795107"/>
        <a:ext cx="2818263" cy="17212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39FEE-04B5-486A-9A2E-D7418BED202D}">
      <dsp:nvSpPr>
        <dsp:cNvPr id="0" name=""/>
        <dsp:cNvSpPr/>
      </dsp:nvSpPr>
      <dsp:spPr>
        <a:xfrm>
          <a:off x="0" y="346262"/>
          <a:ext cx="8229600" cy="1701000"/>
        </a:xfrm>
        <a:prstGeom prst="verticalScroll">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12420" rIns="638708" bIns="106680" numCol="1" spcCol="1270" anchor="t" anchorCtr="0">
          <a:noAutofit/>
        </a:bodyPr>
        <a:lstStyle/>
        <a:p>
          <a:pPr marL="114300" lvl="1" indent="-114300" algn="justLow" defTabSz="666750" rtl="1">
            <a:lnSpc>
              <a:spcPct val="90000"/>
            </a:lnSpc>
            <a:spcBef>
              <a:spcPct val="0"/>
            </a:spcBef>
            <a:spcAft>
              <a:spcPct val="15000"/>
            </a:spcAft>
            <a:buChar char="••"/>
          </a:pPr>
          <a:r>
            <a:rPr lang="fa-IR" sz="1500" kern="1200" spc="0" baseline="0" dirty="0" smtClean="0">
              <a:cs typeface="B Zar" pitchFamily="2" charset="-78"/>
            </a:rPr>
            <a:t>بانک‌ها </a:t>
          </a:r>
          <a:endParaRPr lang="en-US" sz="1500" kern="1200" spc="0" baseline="0" dirty="0">
            <a:cs typeface="B Zar" pitchFamily="2" charset="-78"/>
          </a:endParaRPr>
        </a:p>
        <a:p>
          <a:pPr marL="114300" lvl="1" indent="-114300" algn="justLow" defTabSz="666750" rtl="1">
            <a:lnSpc>
              <a:spcPct val="90000"/>
            </a:lnSpc>
            <a:spcBef>
              <a:spcPct val="0"/>
            </a:spcBef>
            <a:spcAft>
              <a:spcPct val="15000"/>
            </a:spcAft>
            <a:buChar char="••"/>
          </a:pPr>
          <a:r>
            <a:rPr lang="fa-IR" sz="1500" kern="1200" spc="0" baseline="0" dirty="0" smtClean="0">
              <a:cs typeface="B Zar" pitchFamily="2" charset="-78"/>
            </a:rPr>
            <a:t>مؤسسات مالي و اعتباري</a:t>
          </a:r>
          <a:endParaRPr lang="en-US" sz="1500" kern="1200" spc="0" baseline="0" dirty="0">
            <a:cs typeface="B Zar" pitchFamily="2" charset="-78"/>
          </a:endParaRPr>
        </a:p>
        <a:p>
          <a:pPr marL="114300" lvl="1" indent="-114300" algn="justLow" defTabSz="666750" rtl="1">
            <a:lnSpc>
              <a:spcPct val="90000"/>
            </a:lnSpc>
            <a:spcBef>
              <a:spcPct val="0"/>
            </a:spcBef>
            <a:spcAft>
              <a:spcPct val="15000"/>
            </a:spcAft>
            <a:buChar char="••"/>
          </a:pPr>
          <a:r>
            <a:rPr lang="fa-IR" sz="1500" kern="1200" spc="0" baseline="0" dirty="0" smtClean="0">
              <a:cs typeface="B Zar" pitchFamily="2" charset="-78"/>
            </a:rPr>
            <a:t>تعاوني‌هاي اعتبار</a:t>
          </a:r>
          <a:endParaRPr lang="en-US" sz="1500" kern="1200" spc="0" baseline="0" dirty="0">
            <a:cs typeface="B Zar" pitchFamily="2" charset="-78"/>
          </a:endParaRPr>
        </a:p>
      </dsp:txBody>
      <dsp:txXfrm>
        <a:off x="212625" y="558887"/>
        <a:ext cx="7804350" cy="1382063"/>
      </dsp:txXfrm>
    </dsp:sp>
    <dsp:sp modelId="{3E586121-A724-4C53-AEC1-B0C275DC50AC}">
      <dsp:nvSpPr>
        <dsp:cNvPr id="0" name=""/>
        <dsp:cNvSpPr/>
      </dsp:nvSpPr>
      <dsp:spPr>
        <a:xfrm>
          <a:off x="411480" y="124862"/>
          <a:ext cx="5760720" cy="4428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ctr" defTabSz="666750" rtl="1">
            <a:lnSpc>
              <a:spcPct val="90000"/>
            </a:lnSpc>
            <a:spcBef>
              <a:spcPct val="0"/>
            </a:spcBef>
            <a:spcAft>
              <a:spcPct val="35000"/>
            </a:spcAft>
          </a:pPr>
          <a:r>
            <a:rPr lang="fa-IR" sz="1500" kern="1200" dirty="0" smtClean="0">
              <a:cs typeface="B Titr" pitchFamily="2" charset="-78"/>
            </a:rPr>
            <a:t>نهادهاي سپرده‌پذير</a:t>
          </a:r>
          <a:endParaRPr lang="en-US" sz="1500" kern="1200" dirty="0">
            <a:cs typeface="B Titr" pitchFamily="2" charset="-78"/>
          </a:endParaRPr>
        </a:p>
      </dsp:txBody>
      <dsp:txXfrm>
        <a:off x="433096" y="146478"/>
        <a:ext cx="5717488" cy="399568"/>
      </dsp:txXfrm>
    </dsp:sp>
    <dsp:sp modelId="{C8B985EC-8CD6-47D5-B2ED-4F1C1E4A9929}">
      <dsp:nvSpPr>
        <dsp:cNvPr id="0" name=""/>
        <dsp:cNvSpPr/>
      </dsp:nvSpPr>
      <dsp:spPr>
        <a:xfrm>
          <a:off x="0" y="2182062"/>
          <a:ext cx="8229600" cy="2551500"/>
        </a:xfrm>
        <a:prstGeom prst="verticalScroll">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12420" rIns="638708" bIns="106680" numCol="1" spcCol="1270" anchor="t" anchorCtr="0">
          <a:noAutofit/>
        </a:bodyPr>
        <a:lstStyle/>
        <a:p>
          <a:pPr marL="114300" lvl="1" indent="-114300" algn="justLow" defTabSz="666750" rtl="1">
            <a:lnSpc>
              <a:spcPct val="90000"/>
            </a:lnSpc>
            <a:spcBef>
              <a:spcPct val="0"/>
            </a:spcBef>
            <a:spcAft>
              <a:spcPct val="15000"/>
            </a:spcAft>
            <a:buChar char="••"/>
          </a:pPr>
          <a:r>
            <a:rPr lang="fa-IR" sz="1500" kern="1200" spc="0" baseline="0" dirty="0" smtClean="0">
              <a:cs typeface="B Zar" pitchFamily="2" charset="-78"/>
            </a:rPr>
            <a:t>شرکت‌هاي بيمه و صندوق‌هاي بازنشستگي</a:t>
          </a:r>
          <a:endParaRPr lang="en-US" sz="1500" kern="1200" spc="0" baseline="0" dirty="0">
            <a:cs typeface="B Zar" pitchFamily="2" charset="-78"/>
          </a:endParaRPr>
        </a:p>
        <a:p>
          <a:pPr marL="114300" lvl="1" indent="-114300" algn="justLow" defTabSz="666750" rtl="1">
            <a:lnSpc>
              <a:spcPct val="90000"/>
            </a:lnSpc>
            <a:spcBef>
              <a:spcPct val="0"/>
            </a:spcBef>
            <a:spcAft>
              <a:spcPct val="15000"/>
            </a:spcAft>
            <a:buChar char="••"/>
          </a:pPr>
          <a:r>
            <a:rPr lang="fa-IR" sz="1500" kern="1200" spc="0" baseline="0" dirty="0" smtClean="0">
              <a:cs typeface="B Zar" pitchFamily="2" charset="-78"/>
            </a:rPr>
            <a:t>شرکت‌هاي سرمايه‌گذاري	</a:t>
          </a:r>
          <a:endParaRPr lang="en-US" sz="1500" kern="1200" spc="0" baseline="0" dirty="0">
            <a:cs typeface="B Zar" pitchFamily="2" charset="-78"/>
          </a:endParaRPr>
        </a:p>
        <a:p>
          <a:pPr marL="114300" lvl="1" indent="-114300" algn="justLow" defTabSz="666750" rtl="1">
            <a:lnSpc>
              <a:spcPct val="90000"/>
            </a:lnSpc>
            <a:spcBef>
              <a:spcPct val="0"/>
            </a:spcBef>
            <a:spcAft>
              <a:spcPct val="15000"/>
            </a:spcAft>
            <a:buChar char="••"/>
          </a:pPr>
          <a:r>
            <a:rPr lang="fa-IR" sz="1500" kern="1200" spc="0" baseline="0" dirty="0" smtClean="0">
              <a:cs typeface="B Zar" pitchFamily="2" charset="-78"/>
            </a:rPr>
            <a:t>بانک‌هاي سرمايه‌گذاري</a:t>
          </a:r>
          <a:endParaRPr lang="en-US" sz="1500" kern="1200" spc="0" baseline="0" dirty="0">
            <a:cs typeface="B Zar" pitchFamily="2" charset="-78"/>
          </a:endParaRPr>
        </a:p>
        <a:p>
          <a:pPr marL="114300" lvl="1" indent="-114300" algn="justLow" defTabSz="666750" rtl="1">
            <a:lnSpc>
              <a:spcPct val="90000"/>
            </a:lnSpc>
            <a:spcBef>
              <a:spcPct val="0"/>
            </a:spcBef>
            <a:spcAft>
              <a:spcPct val="15000"/>
            </a:spcAft>
            <a:buChar char="••"/>
          </a:pPr>
          <a:r>
            <a:rPr lang="fa-IR" sz="1500" kern="1200" spc="0" baseline="0" dirty="0" smtClean="0">
              <a:cs typeface="B Zar" pitchFamily="2" charset="-78"/>
            </a:rPr>
            <a:t>شرکت‌هاي کارگزاري و معامله‌گري</a:t>
          </a:r>
          <a:endParaRPr lang="en-US" sz="1500" kern="1200" spc="0" baseline="0" dirty="0">
            <a:cs typeface="B Zar" pitchFamily="2" charset="-78"/>
          </a:endParaRPr>
        </a:p>
        <a:p>
          <a:pPr marL="114300" lvl="1" indent="-114300" algn="justLow" defTabSz="666750" rtl="1">
            <a:lnSpc>
              <a:spcPct val="90000"/>
            </a:lnSpc>
            <a:spcBef>
              <a:spcPct val="0"/>
            </a:spcBef>
            <a:spcAft>
              <a:spcPct val="15000"/>
            </a:spcAft>
            <a:buChar char="••"/>
          </a:pPr>
          <a:r>
            <a:rPr lang="fa-IR" sz="1500" kern="1200" spc="0" baseline="0" dirty="0" smtClean="0">
              <a:cs typeface="B Zar" pitchFamily="2" charset="-78"/>
            </a:rPr>
            <a:t>شرکت‌هاي مشاور سرمايه‌گذاري</a:t>
          </a:r>
          <a:endParaRPr lang="en-US" sz="1500" kern="1200" spc="0" baseline="0" dirty="0">
            <a:cs typeface="B Zar" pitchFamily="2" charset="-78"/>
          </a:endParaRPr>
        </a:p>
      </dsp:txBody>
      <dsp:txXfrm>
        <a:off x="318938" y="2501000"/>
        <a:ext cx="7591725" cy="2073093"/>
      </dsp:txXfrm>
    </dsp:sp>
    <dsp:sp modelId="{72953907-4847-4A6B-BFD5-46F758E27B16}">
      <dsp:nvSpPr>
        <dsp:cNvPr id="0" name=""/>
        <dsp:cNvSpPr/>
      </dsp:nvSpPr>
      <dsp:spPr>
        <a:xfrm>
          <a:off x="411480" y="2128262"/>
          <a:ext cx="5760720" cy="442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ctr" defTabSz="666750" rtl="1">
            <a:lnSpc>
              <a:spcPct val="90000"/>
            </a:lnSpc>
            <a:spcBef>
              <a:spcPct val="0"/>
            </a:spcBef>
            <a:spcAft>
              <a:spcPct val="35000"/>
            </a:spcAft>
          </a:pPr>
          <a:r>
            <a:rPr lang="fa-IR" sz="1500" kern="1200" dirty="0" smtClean="0">
              <a:cs typeface="B Titr" pitchFamily="2" charset="-78"/>
            </a:rPr>
            <a:t>نهادهاي غيرسپرده‌پذير	</a:t>
          </a:r>
          <a:endParaRPr lang="en-US" sz="1500" kern="1200" dirty="0">
            <a:cs typeface="B Titr" pitchFamily="2" charset="-78"/>
          </a:endParaRPr>
        </a:p>
      </dsp:txBody>
      <dsp:txXfrm>
        <a:off x="433096" y="2149878"/>
        <a:ext cx="5717488" cy="3995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4BAE4-8DD6-439F-A5A2-5BAA3B4CA00E}">
      <dsp:nvSpPr>
        <dsp:cNvPr id="0" name=""/>
        <dsp:cNvSpPr/>
      </dsp:nvSpPr>
      <dsp:spPr>
        <a:xfrm rot="5400000">
          <a:off x="4280663" y="576484"/>
          <a:ext cx="4020820" cy="3873055"/>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32410" tIns="116205" rIns="232410" bIns="116205" numCol="1" spcCol="1270" anchor="ctr" anchorCtr="0">
          <a:noAutofit/>
        </a:bodyPr>
        <a:lstStyle/>
        <a:p>
          <a:pPr marL="285750" lvl="1" indent="-285750" algn="r" defTabSz="2711450" rtl="1">
            <a:lnSpc>
              <a:spcPct val="90000"/>
            </a:lnSpc>
            <a:spcBef>
              <a:spcPct val="0"/>
            </a:spcBef>
            <a:spcAft>
              <a:spcPct val="15000"/>
            </a:spcAft>
            <a:buChar char="••"/>
          </a:pPr>
          <a:r>
            <a:rPr lang="fa-IR" sz="6100" kern="1200" dirty="0" smtClean="0">
              <a:cs typeface="B Zar" pitchFamily="2" charset="-78"/>
            </a:rPr>
            <a:t>چگونه تأمين مالي کنيم؟</a:t>
          </a:r>
          <a:endParaRPr lang="en-US" sz="6100" kern="1200" dirty="0">
            <a:cs typeface="B Zar" pitchFamily="2" charset="-78"/>
          </a:endParaRPr>
        </a:p>
      </dsp:txBody>
      <dsp:txXfrm rot="-5400000">
        <a:off x="4354546" y="691669"/>
        <a:ext cx="3683988" cy="3642686"/>
      </dsp:txXfrm>
    </dsp:sp>
    <dsp:sp modelId="{5A4CAF2A-FE8F-4B63-A46D-62E2DBF511FC}">
      <dsp:nvSpPr>
        <dsp:cNvPr id="0" name=""/>
        <dsp:cNvSpPr/>
      </dsp:nvSpPr>
      <dsp:spPr>
        <a:xfrm>
          <a:off x="1998" y="0"/>
          <a:ext cx="4352547" cy="5026025"/>
        </a:xfrm>
        <a:prstGeom prst="roundRect">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6220" tIns="118110" rIns="236220" bIns="118110" numCol="1" spcCol="1270" anchor="ctr" anchorCtr="0">
          <a:noAutofit/>
        </a:bodyPr>
        <a:lstStyle/>
        <a:p>
          <a:pPr lvl="0" algn="ctr" defTabSz="2755900" rtl="1">
            <a:lnSpc>
              <a:spcPct val="90000"/>
            </a:lnSpc>
            <a:spcBef>
              <a:spcPct val="0"/>
            </a:spcBef>
            <a:spcAft>
              <a:spcPct val="35000"/>
            </a:spcAft>
          </a:pPr>
          <a:r>
            <a:rPr lang="fa-IR" sz="6200" kern="1200" dirty="0" smtClean="0">
              <a:cs typeface="B Titr" pitchFamily="2" charset="-78"/>
            </a:rPr>
            <a:t>ابزار، نهادها و بازاهاي مالي</a:t>
          </a:r>
          <a:endParaRPr lang="en-US" sz="6200" kern="1200" dirty="0">
            <a:cs typeface="B Titr" pitchFamily="2" charset="-78"/>
          </a:endParaRPr>
        </a:p>
      </dsp:txBody>
      <dsp:txXfrm>
        <a:off x="214472" y="212474"/>
        <a:ext cx="3927599" cy="460107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defTabSz="930275" eaLnBrk="0" hangingPunct="0">
              <a:defRPr sz="1200">
                <a:latin typeface="Arial" pitchFamily="34" charset="0"/>
                <a:cs typeface="Arial" pitchFamily="34" charset="0"/>
              </a:defRPr>
            </a:lvl1pPr>
          </a:lstStyle>
          <a:p>
            <a:pPr>
              <a:defRPr/>
            </a:pPr>
            <a:endParaRPr lang="en-US" dirty="0"/>
          </a:p>
        </p:txBody>
      </p:sp>
      <p:sp>
        <p:nvSpPr>
          <p:cNvPr id="78851"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algn="r" defTabSz="930275" eaLnBrk="0" hangingPunct="0">
              <a:defRPr sz="1200">
                <a:latin typeface="Arial" pitchFamily="34" charset="0"/>
                <a:cs typeface="Arial" pitchFamily="34" charset="0"/>
              </a:defRPr>
            </a:lvl1pPr>
          </a:lstStyle>
          <a:p>
            <a:pPr>
              <a:defRPr/>
            </a:pPr>
            <a:fld id="{62EDED47-B701-4340-8C97-F97172D9E6D8}" type="datetimeFigureOut">
              <a:rPr lang="en-US"/>
              <a:pPr>
                <a:defRPr/>
              </a:pPr>
              <a:t>2/23/2014</a:t>
            </a:fld>
            <a:endParaRPr lang="en-US" dirty="0"/>
          </a:p>
        </p:txBody>
      </p:sp>
      <p:sp>
        <p:nvSpPr>
          <p:cNvPr id="78852"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defTabSz="930275" eaLnBrk="0" hangingPunct="0">
              <a:defRPr sz="1200">
                <a:latin typeface="Arial" pitchFamily="34" charset="0"/>
                <a:cs typeface="Arial" pitchFamily="34" charset="0"/>
              </a:defRPr>
            </a:lvl1pPr>
          </a:lstStyle>
          <a:p>
            <a:pPr>
              <a:defRPr/>
            </a:pPr>
            <a:endParaRPr lang="en-US" dirty="0"/>
          </a:p>
        </p:txBody>
      </p:sp>
      <p:sp>
        <p:nvSpPr>
          <p:cNvPr id="78853"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algn="r" defTabSz="930275" eaLnBrk="0" hangingPunct="0">
              <a:defRPr sz="1200">
                <a:latin typeface="Arial" pitchFamily="34" charset="0"/>
                <a:cs typeface="Arial" pitchFamily="34" charset="0"/>
              </a:defRPr>
            </a:lvl1pPr>
          </a:lstStyle>
          <a:p>
            <a:pPr>
              <a:defRPr/>
            </a:pPr>
            <a:fld id="{DD9C1766-2E12-478C-9CA8-85C400EE8447}" type="slidenum">
              <a:rPr lang="en-US"/>
              <a:pPr>
                <a:defRPr/>
              </a:pPr>
              <a:t>‹#›</a:t>
            </a:fld>
            <a:endParaRPr lang="en-US" dirty="0"/>
          </a:p>
        </p:txBody>
      </p:sp>
    </p:spTree>
    <p:extLst>
      <p:ext uri="{BB962C8B-B14F-4D97-AF65-F5344CB8AC3E}">
        <p14:creationId xmlns:p14="http://schemas.microsoft.com/office/powerpoint/2010/main" val="1891376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defTabSz="930275">
              <a:defRPr sz="1200">
                <a:latin typeface="Arial" pitchFamily="34" charset="0"/>
                <a:cs typeface="Arial" pitchFamily="34" charset="0"/>
              </a:defRPr>
            </a:lvl1pPr>
          </a:lstStyle>
          <a:p>
            <a:pPr>
              <a:defRPr/>
            </a:pPr>
            <a:endParaRPr lang="en-US" dirty="0"/>
          </a:p>
        </p:txBody>
      </p:sp>
      <p:sp>
        <p:nvSpPr>
          <p:cNvPr id="35843" name="Rectangle 3"/>
          <p:cNvSpPr>
            <a:spLocks noGrp="1" noChangeArrowheads="1"/>
          </p:cNvSpPr>
          <p:nvPr>
            <p:ph type="dt" idx="1"/>
          </p:nvPr>
        </p:nvSpPr>
        <p:spPr bwMode="auto">
          <a:xfrm>
            <a:off x="3963988"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algn="r" defTabSz="930275">
              <a:defRPr sz="1200">
                <a:latin typeface="Arial" pitchFamily="34" charset="0"/>
                <a:cs typeface="Arial" pitchFamily="34" charset="0"/>
              </a:defRPr>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defTabSz="930275">
              <a:defRPr sz="1200">
                <a:latin typeface="Arial" pitchFamily="34" charset="0"/>
                <a:cs typeface="Arial" pitchFamily="34" charset="0"/>
              </a:defRPr>
            </a:lvl1pPr>
          </a:lstStyle>
          <a:p>
            <a:pPr>
              <a:defRPr/>
            </a:pPr>
            <a:endParaRPr lang="en-US" dirty="0"/>
          </a:p>
        </p:txBody>
      </p:sp>
      <p:sp>
        <p:nvSpPr>
          <p:cNvPr id="35847"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algn="r" defTabSz="930275">
              <a:defRPr sz="1200">
                <a:latin typeface="Arial" pitchFamily="34" charset="0"/>
                <a:cs typeface="Arial" pitchFamily="34" charset="0"/>
              </a:defRPr>
            </a:lvl1pPr>
          </a:lstStyle>
          <a:p>
            <a:pPr>
              <a:defRPr/>
            </a:pPr>
            <a:fld id="{37E99620-120D-4961-A14D-0DD188F02D33}" type="slidenum">
              <a:rPr lang="en-US"/>
              <a:pPr>
                <a:defRPr/>
              </a:pPr>
              <a:t>‹#›</a:t>
            </a:fld>
            <a:endParaRPr lang="en-US" dirty="0"/>
          </a:p>
        </p:txBody>
      </p:sp>
    </p:spTree>
    <p:extLst>
      <p:ext uri="{BB962C8B-B14F-4D97-AF65-F5344CB8AC3E}">
        <p14:creationId xmlns:p14="http://schemas.microsoft.com/office/powerpoint/2010/main" val="3370523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صر نائب لصورة الشريحة 1"/>
          <p:cNvSpPr>
            <a:spLocks noGrp="1" noRot="1" noChangeAspect="1" noTextEdit="1"/>
          </p:cNvSpPr>
          <p:nvPr>
            <p:ph type="sldImg"/>
          </p:nvPr>
        </p:nvSpPr>
        <p:spPr>
          <a:ln/>
        </p:spPr>
      </p:sp>
      <p:sp>
        <p:nvSpPr>
          <p:cNvPr id="29699" name="عنصر نائب للملاحظات 2"/>
          <p:cNvSpPr>
            <a:spLocks noGrp="1"/>
          </p:cNvSpPr>
          <p:nvPr>
            <p:ph type="body" idx="1"/>
          </p:nvPr>
        </p:nvSpPr>
        <p:spPr>
          <a:noFill/>
          <a:ln/>
        </p:spPr>
        <p:txBody>
          <a:bodyPr/>
          <a:lstStyle/>
          <a:p>
            <a:pPr algn="r" rtl="1"/>
            <a:endParaRPr lang="en-US" dirty="0" smtClean="0"/>
          </a:p>
        </p:txBody>
      </p:sp>
      <p:sp>
        <p:nvSpPr>
          <p:cNvPr id="29700" name="عنصر نائب لرقم الشريحة 3"/>
          <p:cNvSpPr>
            <a:spLocks noGrp="1"/>
          </p:cNvSpPr>
          <p:nvPr>
            <p:ph type="sldNum" sz="quarter" idx="5"/>
          </p:nvPr>
        </p:nvSpPr>
        <p:spPr>
          <a:noFill/>
        </p:spPr>
        <p:txBody>
          <a:bodyPr/>
          <a:lstStyle/>
          <a:p>
            <a:fld id="{DF7222BC-75AA-40D3-A93B-FFF088E3235E}" type="slidenum">
              <a:rPr lang="en-US" smtClean="0">
                <a:latin typeface="Arial" charset="0"/>
                <a:cs typeface="Arial" charset="0"/>
              </a:rPr>
              <a:pPr/>
              <a:t>111</a:t>
            </a:fld>
            <a:endParaRPr lang="en-US" dirty="0" smtClean="0">
              <a:latin typeface="Arial" charset="0"/>
              <a:cs typeface="Arial" charset="0"/>
            </a:endParaRPr>
          </a:p>
        </p:txBody>
      </p:sp>
    </p:spTree>
    <p:extLst>
      <p:ext uri="{BB962C8B-B14F-4D97-AF65-F5344CB8AC3E}">
        <p14:creationId xmlns:p14="http://schemas.microsoft.com/office/powerpoint/2010/main" val="452450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Rectangle 51"/>
          <p:cNvSpPr>
            <a:spLocks noChangeArrowheads="1"/>
          </p:cNvSpPr>
          <p:nvPr/>
        </p:nvSpPr>
        <p:spPr bwMode="ltGray">
          <a:xfrm>
            <a:off x="0" y="476250"/>
            <a:ext cx="9147175" cy="6381750"/>
          </a:xfrm>
          <a:prstGeom prst="rect">
            <a:avLst/>
          </a:prstGeom>
          <a:gradFill rotWithShape="1">
            <a:gsLst>
              <a:gs pos="0">
                <a:srgbClr val="437CD1"/>
              </a:gs>
              <a:gs pos="100000">
                <a:srgbClr val="000066"/>
              </a:gs>
            </a:gsLst>
            <a:lin ang="0" scaled="1"/>
          </a:gradFill>
          <a:ln w="9525">
            <a:noFill/>
            <a:miter lim="800000"/>
            <a:headEnd/>
            <a:tailEnd/>
          </a:ln>
        </p:spPr>
        <p:txBody>
          <a:bodyPr wrap="none" anchor="ctr"/>
          <a:lstStyle/>
          <a:p>
            <a:pPr>
              <a:defRPr/>
            </a:pPr>
            <a:endParaRPr lang="en-US" dirty="0">
              <a:cs typeface="+mn-cs"/>
            </a:endParaRPr>
          </a:p>
        </p:txBody>
      </p:sp>
      <p:sp>
        <p:nvSpPr>
          <p:cNvPr id="5" name="Rectangle 35"/>
          <p:cNvSpPr>
            <a:spLocks noChangeArrowheads="1"/>
          </p:cNvSpPr>
          <p:nvPr/>
        </p:nvSpPr>
        <p:spPr bwMode="gray">
          <a:xfrm>
            <a:off x="0" y="0"/>
            <a:ext cx="9144000" cy="609600"/>
          </a:xfrm>
          <a:prstGeom prst="rect">
            <a:avLst/>
          </a:prstGeom>
          <a:gradFill rotWithShape="1">
            <a:gsLst>
              <a:gs pos="0">
                <a:schemeClr val="accent1">
                  <a:gamma/>
                  <a:shade val="42353"/>
                  <a:invGamma/>
                </a:schemeClr>
              </a:gs>
              <a:gs pos="100000">
                <a:schemeClr val="accent1"/>
              </a:gs>
            </a:gsLst>
            <a:lin ang="0" scaled="1"/>
          </a:gradFill>
          <a:ln w="9525">
            <a:noFill/>
            <a:miter lim="800000"/>
            <a:headEnd/>
            <a:tailEnd/>
          </a:ln>
          <a:effectLst/>
        </p:spPr>
        <p:txBody>
          <a:bodyPr wrap="none" anchor="ctr"/>
          <a:lstStyle/>
          <a:p>
            <a:pPr>
              <a:defRPr/>
            </a:pPr>
            <a:endParaRPr lang="en-US" dirty="0">
              <a:cs typeface="+mn-cs"/>
            </a:endParaRPr>
          </a:p>
        </p:txBody>
      </p:sp>
      <p:sp>
        <p:nvSpPr>
          <p:cNvPr id="6" name="Rectangle 36"/>
          <p:cNvSpPr>
            <a:spLocks noChangeArrowheads="1"/>
          </p:cNvSpPr>
          <p:nvPr/>
        </p:nvSpPr>
        <p:spPr bwMode="ltGray">
          <a:xfrm flipV="1">
            <a:off x="304800" y="685800"/>
            <a:ext cx="5257800" cy="6019800"/>
          </a:xfrm>
          <a:prstGeom prst="rect">
            <a:avLst/>
          </a:prstGeom>
          <a:noFill/>
          <a:ln w="9525">
            <a:solidFill>
              <a:schemeClr val="tx2"/>
            </a:solidFill>
            <a:miter lim="800000"/>
            <a:headEnd/>
            <a:tailEnd/>
          </a:ln>
          <a:effectLst/>
        </p:spPr>
        <p:txBody>
          <a:bodyPr wrap="none" anchor="ctr"/>
          <a:lstStyle/>
          <a:p>
            <a:pPr>
              <a:defRPr/>
            </a:pPr>
            <a:endParaRPr lang="en-US" dirty="0">
              <a:cs typeface="+mn-cs"/>
            </a:endParaRPr>
          </a:p>
        </p:txBody>
      </p:sp>
      <p:sp>
        <p:nvSpPr>
          <p:cNvPr id="7" name="Rectangle 37"/>
          <p:cNvSpPr>
            <a:spLocks noChangeArrowheads="1"/>
          </p:cNvSpPr>
          <p:nvPr/>
        </p:nvSpPr>
        <p:spPr bwMode="auto">
          <a:xfrm>
            <a:off x="1600200" y="0"/>
            <a:ext cx="7162800" cy="1143000"/>
          </a:xfrm>
          <a:prstGeom prst="rect">
            <a:avLst/>
          </a:prstGeom>
          <a:noFill/>
          <a:ln w="9525">
            <a:noFill/>
            <a:miter lim="800000"/>
            <a:headEnd/>
            <a:tailEnd/>
          </a:ln>
          <a:effectLst/>
        </p:spPr>
        <p:txBody>
          <a:bodyPr wrap="none" anchor="ctr"/>
          <a:lstStyle/>
          <a:p>
            <a:pPr>
              <a:defRPr/>
            </a:pPr>
            <a:endParaRPr lang="en-US" dirty="0">
              <a:cs typeface="+mn-cs"/>
            </a:endParaRPr>
          </a:p>
        </p:txBody>
      </p:sp>
      <p:grpSp>
        <p:nvGrpSpPr>
          <p:cNvPr id="8" name="Group 38"/>
          <p:cNvGrpSpPr>
            <a:grpSpLocks/>
          </p:cNvGrpSpPr>
          <p:nvPr/>
        </p:nvGrpSpPr>
        <p:grpSpPr bwMode="auto">
          <a:xfrm>
            <a:off x="1143000" y="2132013"/>
            <a:ext cx="8001000" cy="4725987"/>
            <a:chOff x="720" y="1343"/>
            <a:chExt cx="5040" cy="2977"/>
          </a:xfrm>
        </p:grpSpPr>
        <p:sp>
          <p:nvSpPr>
            <p:cNvPr id="9" name="Rectangle 39"/>
            <p:cNvSpPr>
              <a:spLocks noChangeArrowheads="1"/>
            </p:cNvSpPr>
            <p:nvPr userDrawn="1"/>
          </p:nvSpPr>
          <p:spPr bwMode="gray">
            <a:xfrm>
              <a:off x="1032" y="1344"/>
              <a:ext cx="4728" cy="2976"/>
            </a:xfrm>
            <a:prstGeom prst="rect">
              <a:avLst/>
            </a:prstGeom>
            <a:solidFill>
              <a:schemeClr val="bg1"/>
            </a:solidFill>
            <a:ln w="9525">
              <a:noFill/>
              <a:miter lim="800000"/>
              <a:headEnd/>
              <a:tailEnd/>
            </a:ln>
            <a:effectLst/>
          </p:spPr>
          <p:txBody>
            <a:bodyPr wrap="none" anchor="ctr"/>
            <a:lstStyle/>
            <a:p>
              <a:pPr>
                <a:defRPr/>
              </a:pPr>
              <a:endParaRPr lang="en-US" dirty="0">
                <a:cs typeface="+mn-cs"/>
              </a:endParaRPr>
            </a:p>
          </p:txBody>
        </p:sp>
        <p:grpSp>
          <p:nvGrpSpPr>
            <p:cNvPr id="10" name="Group 40"/>
            <p:cNvGrpSpPr>
              <a:grpSpLocks/>
            </p:cNvGrpSpPr>
            <p:nvPr userDrawn="1"/>
          </p:nvGrpSpPr>
          <p:grpSpPr bwMode="auto">
            <a:xfrm>
              <a:off x="720" y="1343"/>
              <a:ext cx="624" cy="2974"/>
              <a:chOff x="768" y="1104"/>
              <a:chExt cx="624" cy="3216"/>
            </a:xfrm>
          </p:grpSpPr>
          <p:sp>
            <p:nvSpPr>
              <p:cNvPr id="11" name="Oval 41"/>
              <p:cNvSpPr>
                <a:spLocks noChangeArrowheads="1"/>
              </p:cNvSpPr>
              <p:nvPr userDrawn="1"/>
            </p:nvSpPr>
            <p:spPr bwMode="gray">
              <a:xfrm>
                <a:off x="768" y="1104"/>
                <a:ext cx="624" cy="624"/>
              </a:xfrm>
              <a:prstGeom prst="ellipse">
                <a:avLst/>
              </a:prstGeom>
              <a:solidFill>
                <a:schemeClr val="bg1"/>
              </a:solidFill>
              <a:ln w="9525">
                <a:noFill/>
                <a:miter lim="800000"/>
                <a:headEnd/>
                <a:tailEnd/>
              </a:ln>
              <a:effectLst/>
            </p:spPr>
            <p:txBody>
              <a:bodyPr wrap="none" anchor="ctr"/>
              <a:lstStyle/>
              <a:p>
                <a:pPr>
                  <a:defRPr/>
                </a:pPr>
                <a:endParaRPr lang="en-US" dirty="0">
                  <a:cs typeface="+mn-cs"/>
                </a:endParaRPr>
              </a:p>
            </p:txBody>
          </p:sp>
          <p:sp>
            <p:nvSpPr>
              <p:cNvPr id="12" name="Rectangle 42"/>
              <p:cNvSpPr>
                <a:spLocks noChangeArrowheads="1"/>
              </p:cNvSpPr>
              <p:nvPr userDrawn="1"/>
            </p:nvSpPr>
            <p:spPr bwMode="gray">
              <a:xfrm>
                <a:off x="768" y="1440"/>
                <a:ext cx="576" cy="2880"/>
              </a:xfrm>
              <a:prstGeom prst="rect">
                <a:avLst/>
              </a:prstGeom>
              <a:solidFill>
                <a:schemeClr val="bg1"/>
              </a:solidFill>
              <a:ln w="9525">
                <a:noFill/>
                <a:miter lim="800000"/>
                <a:headEnd/>
                <a:tailEnd/>
              </a:ln>
              <a:effectLst/>
            </p:spPr>
            <p:txBody>
              <a:bodyPr wrap="none" anchor="ctr"/>
              <a:lstStyle/>
              <a:p>
                <a:pPr>
                  <a:defRPr/>
                </a:pPr>
                <a:endParaRPr lang="en-US" dirty="0">
                  <a:cs typeface="+mn-cs"/>
                </a:endParaRPr>
              </a:p>
            </p:txBody>
          </p:sp>
        </p:grpSp>
      </p:grpSp>
      <p:sp>
        <p:nvSpPr>
          <p:cNvPr id="13" name="Rectangle 43"/>
          <p:cNvSpPr>
            <a:spLocks noChangeArrowheads="1"/>
          </p:cNvSpPr>
          <p:nvPr/>
        </p:nvSpPr>
        <p:spPr bwMode="ltGray">
          <a:xfrm>
            <a:off x="533400" y="6553200"/>
            <a:ext cx="8610600" cy="304800"/>
          </a:xfrm>
          <a:prstGeom prst="rect">
            <a:avLst/>
          </a:prstGeom>
          <a:solidFill>
            <a:schemeClr val="accent2"/>
          </a:solidFill>
          <a:ln w="9525">
            <a:noFill/>
            <a:miter lim="800000"/>
            <a:headEnd/>
            <a:tailEnd/>
          </a:ln>
          <a:effectLst/>
        </p:spPr>
        <p:txBody>
          <a:bodyPr wrap="none" anchor="ctr"/>
          <a:lstStyle/>
          <a:p>
            <a:pPr>
              <a:defRPr/>
            </a:pPr>
            <a:endParaRPr lang="en-US" dirty="0">
              <a:cs typeface="+mn-cs"/>
            </a:endParaRPr>
          </a:p>
        </p:txBody>
      </p:sp>
      <p:sp>
        <p:nvSpPr>
          <p:cNvPr id="14" name="Rectangle 44"/>
          <p:cNvSpPr>
            <a:spLocks noChangeArrowheads="1"/>
          </p:cNvSpPr>
          <p:nvPr/>
        </p:nvSpPr>
        <p:spPr bwMode="ltGray">
          <a:xfrm>
            <a:off x="2352675" y="1860550"/>
            <a:ext cx="6791325" cy="501650"/>
          </a:xfrm>
          <a:prstGeom prst="rect">
            <a:avLst/>
          </a:prstGeom>
          <a:solidFill>
            <a:schemeClr val="hlink"/>
          </a:solidFill>
          <a:ln w="28575">
            <a:solidFill>
              <a:schemeClr val="tx2"/>
            </a:solidFill>
            <a:miter lim="800000"/>
            <a:headEnd/>
            <a:tailEnd/>
          </a:ln>
          <a:effectLst/>
        </p:spPr>
        <p:txBody>
          <a:bodyPr/>
          <a:lstStyle/>
          <a:p>
            <a:pPr algn="ctr">
              <a:spcBef>
                <a:spcPct val="20000"/>
              </a:spcBef>
              <a:buFont typeface="Wingdings" pitchFamily="2" charset="2"/>
              <a:buNone/>
              <a:defRPr/>
            </a:pPr>
            <a:endParaRPr lang="en-US" altLang="ko-KR" sz="2800" dirty="0">
              <a:solidFill>
                <a:schemeClr val="bg1"/>
              </a:solidFill>
              <a:cs typeface="+mn-cs"/>
            </a:endParaRPr>
          </a:p>
        </p:txBody>
      </p:sp>
      <p:sp>
        <p:nvSpPr>
          <p:cNvPr id="3074" name="Rectangle 2"/>
          <p:cNvSpPr>
            <a:spLocks noGrp="1" noChangeArrowheads="1"/>
          </p:cNvSpPr>
          <p:nvPr>
            <p:ph type="ctrTitle"/>
          </p:nvPr>
        </p:nvSpPr>
        <p:spPr>
          <a:xfrm>
            <a:off x="1600200" y="3200400"/>
            <a:ext cx="6858000" cy="685800"/>
          </a:xfrm>
        </p:spPr>
        <p:txBody>
          <a:bodyPr/>
          <a:lstStyle>
            <a:lvl1pPr algn="ctr">
              <a:defRPr sz="4400" b="1">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2362200" y="1871663"/>
            <a:ext cx="6400800" cy="457200"/>
          </a:xfrm>
        </p:spPr>
        <p:txBody>
          <a:bodyPr/>
          <a:lstStyle>
            <a:lvl1pPr marL="0" indent="0" algn="ctr">
              <a:buFont typeface="Wingdings" pitchFamily="2" charset="2"/>
              <a:buNone/>
              <a:defRPr sz="2800">
                <a:solidFill>
                  <a:schemeClr val="bg1"/>
                </a:solidFill>
              </a:defRPr>
            </a:lvl1pPr>
          </a:lstStyle>
          <a:p>
            <a:r>
              <a:rPr lang="en-US"/>
              <a:t>Click to edit Master subtitle style</a:t>
            </a:r>
          </a:p>
        </p:txBody>
      </p:sp>
      <p:sp>
        <p:nvSpPr>
          <p:cNvPr id="15" name="Rectangle 4"/>
          <p:cNvSpPr>
            <a:spLocks noGrp="1" noChangeArrowheads="1"/>
          </p:cNvSpPr>
          <p:nvPr>
            <p:ph type="dt" sz="half" idx="10"/>
          </p:nvPr>
        </p:nvSpPr>
        <p:spPr>
          <a:xfrm>
            <a:off x="457200" y="6400800"/>
            <a:ext cx="2133600" cy="320675"/>
          </a:xfrm>
        </p:spPr>
        <p:txBody>
          <a:bodyPr/>
          <a:lstStyle>
            <a:lvl1pPr>
              <a:defRPr>
                <a:solidFill>
                  <a:schemeClr val="bg1"/>
                </a:solidFill>
              </a:defRPr>
            </a:lvl1pPr>
          </a:lstStyle>
          <a:p>
            <a:pPr>
              <a:defRPr/>
            </a:pPr>
            <a:fld id="{18BA1552-00F1-441A-86D9-38DC48BA3F8C}" type="datetime1">
              <a:rPr lang="en-US"/>
              <a:pPr>
                <a:defRPr/>
              </a:pPr>
              <a:t>2/23/2014</a:t>
            </a:fld>
            <a:endParaRPr lang="en-US" dirty="0"/>
          </a:p>
        </p:txBody>
      </p:sp>
      <p:sp>
        <p:nvSpPr>
          <p:cNvPr id="16" name="Rectangle 5"/>
          <p:cNvSpPr>
            <a:spLocks noGrp="1" noChangeArrowheads="1"/>
          </p:cNvSpPr>
          <p:nvPr>
            <p:ph type="ftr" sz="quarter" idx="11"/>
          </p:nvPr>
        </p:nvSpPr>
        <p:spPr>
          <a:xfrm>
            <a:off x="3124200" y="6537325"/>
            <a:ext cx="2895600" cy="320675"/>
          </a:xfrm>
        </p:spPr>
        <p:txBody>
          <a:bodyPr/>
          <a:lstStyle>
            <a:lvl1pPr>
              <a:defRPr>
                <a:solidFill>
                  <a:schemeClr val="bg1"/>
                </a:solidFill>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cs typeface="B Jadid" pitchFamily="2" charset="-78"/>
              </a:defRPr>
            </a:lvl1pPr>
          </a:lstStyle>
          <a:p>
            <a:r>
              <a:rPr lang="ar-SA" dirty="0" smtClean="0"/>
              <a:t>انقر لتحرير نمط العنوان الرئيسي</a:t>
            </a:r>
            <a:endParaRPr lang="en-US" dirty="0"/>
          </a:p>
        </p:txBody>
      </p:sp>
      <p:sp>
        <p:nvSpPr>
          <p:cNvPr id="3" name="عنصر نائب للعنوان العمودي 2"/>
          <p:cNvSpPr>
            <a:spLocks noGrp="1"/>
          </p:cNvSpPr>
          <p:nvPr>
            <p:ph type="body" orient="vert" idx="1"/>
          </p:nvPr>
        </p:nvSpPr>
        <p:spPr/>
        <p:txBody>
          <a:bodyPr vert="eaVert"/>
          <a:lstStyle>
            <a:lvl1pPr>
              <a:defRPr>
                <a:cs typeface="B Mitra" pitchFamily="2" charset="-78"/>
              </a:defRPr>
            </a:lvl1pPr>
            <a:lvl2pPr>
              <a:defRPr>
                <a:cs typeface="B Mitra" pitchFamily="2" charset="-78"/>
              </a:defRPr>
            </a:lvl2pPr>
            <a:lvl3pPr>
              <a:defRPr>
                <a:cs typeface="B Mitra" pitchFamily="2" charset="-78"/>
              </a:defRPr>
            </a:lvl3pPr>
            <a:lvl4pPr>
              <a:defRPr>
                <a:cs typeface="B Mitra" pitchFamily="2" charset="-78"/>
              </a:defRPr>
            </a:lvl4pPr>
            <a:lvl5pPr>
              <a:defRPr>
                <a:cs typeface="B Mitra" pitchFamily="2" charset="-78"/>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8A97B97-AA10-4CAA-BC30-7977EBB44987}" type="datetime1">
              <a:rPr lang="en-US"/>
              <a:pPr>
                <a:defRPr/>
              </a:pPr>
              <a:t>2/23/2014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07C00E6-9770-4F68-A34A-B3145ACEBC3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86550" y="457200"/>
            <a:ext cx="2076450" cy="5940425"/>
          </a:xfrm>
        </p:spPr>
        <p:txBody>
          <a:bodyPr vert="eaVert"/>
          <a:lstStyle>
            <a:lvl1pPr>
              <a:defRPr>
                <a:cs typeface="B Jadid" pitchFamily="2" charset="-78"/>
              </a:defRPr>
            </a:lvl1p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457200"/>
            <a:ext cx="6076950" cy="5940425"/>
          </a:xfrm>
        </p:spPr>
        <p:txBody>
          <a:bodyPr vert="eaVert"/>
          <a:lstStyle>
            <a:lvl1pPr>
              <a:defRPr>
                <a:cs typeface="B Mitra" pitchFamily="2" charset="-78"/>
              </a:defRPr>
            </a:lvl1pPr>
            <a:lvl2pPr>
              <a:defRPr>
                <a:cs typeface="B Mitra" pitchFamily="2" charset="-78"/>
              </a:defRPr>
            </a:lvl2pPr>
            <a:lvl3pPr>
              <a:defRPr>
                <a:cs typeface="B Mitra" pitchFamily="2" charset="-78"/>
              </a:defRPr>
            </a:lvl3pPr>
            <a:lvl4pPr>
              <a:defRPr>
                <a:cs typeface="B Mitra" pitchFamily="2" charset="-78"/>
              </a:defRPr>
            </a:lvl4pPr>
            <a:lvl5pPr>
              <a:defRPr>
                <a:cs typeface="B Mitra" pitchFamily="2" charset="-78"/>
              </a:defRPr>
            </a:lvl5p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F0573C3D-6058-4D76-AE87-2E1139A29E65}" type="datetime1">
              <a:rPr lang="en-US"/>
              <a:pPr>
                <a:defRPr/>
              </a:pPr>
              <a:t>2/23/2014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A012CEA-8A74-415E-B619-EF9715D9FB6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381000"/>
            <a:ext cx="6858000" cy="533400"/>
          </a:xfrm>
        </p:spPr>
        <p:txBody>
          <a:bodyPr/>
          <a:lstStyle>
            <a:lvl1pPr>
              <a:defRPr>
                <a:cs typeface="B Jadid" pitchFamily="2" charset="-78"/>
              </a:defRPr>
            </a:lvl1pPr>
          </a:lstStyle>
          <a:p>
            <a:r>
              <a:rPr lang="ar-SA" dirty="0" smtClean="0"/>
              <a:t>انقر لتحرير نمط العنوان الرئيسي</a:t>
            </a:r>
            <a:endParaRPr lang="en-US" dirty="0"/>
          </a:p>
        </p:txBody>
      </p:sp>
      <p:sp>
        <p:nvSpPr>
          <p:cNvPr id="3" name="عنصر نائب للجدول 2"/>
          <p:cNvSpPr>
            <a:spLocks noGrp="1"/>
          </p:cNvSpPr>
          <p:nvPr>
            <p:ph type="tbl" idx="1"/>
          </p:nvPr>
        </p:nvSpPr>
        <p:spPr>
          <a:xfrm>
            <a:off x="457200" y="1371600"/>
            <a:ext cx="8229600" cy="5026025"/>
          </a:xfrm>
        </p:spPr>
        <p:txBody>
          <a:bodyPr/>
          <a:lstStyle>
            <a:lvl1pPr>
              <a:defRPr baseline="0">
                <a:latin typeface="Times New Roman" pitchFamily="18" charset="0"/>
                <a:cs typeface="B Mitra" pitchFamily="2" charset="-78"/>
              </a:defRPr>
            </a:lvl1p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A7316966-5246-4623-98D8-9C0DAB6EE2E2}" type="datetime1">
              <a:rPr lang="en-US"/>
              <a:pPr>
                <a:defRPr/>
              </a:pPr>
              <a:t>2/23/2014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E0FE9A-7B9B-49B0-A538-33EE8533764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457200"/>
            <a:ext cx="8305800" cy="5940425"/>
          </a:xfrm>
        </p:spPr>
        <p:txBody>
          <a:bodyPr/>
          <a:lstStyle>
            <a:lvl1pPr>
              <a:defRPr>
                <a:cs typeface="B Mitra" pitchFamily="2" charset="-78"/>
              </a:defRPr>
            </a:lvl1pPr>
            <a:lvl2pPr>
              <a:defRPr>
                <a:cs typeface="B Mitra" pitchFamily="2" charset="-78"/>
              </a:defRPr>
            </a:lvl2pPr>
            <a:lvl3pPr>
              <a:defRPr>
                <a:cs typeface="B Mitra" pitchFamily="2" charset="-78"/>
              </a:defRPr>
            </a:lvl3pPr>
            <a:lvl4pPr>
              <a:defRPr>
                <a:cs typeface="B Mitra" pitchFamily="2" charset="-78"/>
              </a:defRPr>
            </a:lvl4pPr>
            <a:lvl5pPr>
              <a:defRPr>
                <a:cs typeface="B Mitra" pitchFamily="2" charset="-78"/>
              </a:defRPr>
            </a:lvl5p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0E40B800-EE50-4854-9D50-265FA3FDFA86}" type="datetime1">
              <a:rPr lang="en-US"/>
              <a:pPr>
                <a:defRPr/>
              </a:pPr>
              <a:t>2/23/2014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12A6033-C03D-4652-8FEF-4BBE57ABF290}"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457200"/>
            <a:ext cx="6858000" cy="533400"/>
          </a:xfrm>
        </p:spPr>
        <p:txBody>
          <a:bodyPr/>
          <a:lstStyle>
            <a:lvl1pPr>
              <a:defRPr>
                <a:cs typeface="B Jadid" pitchFamily="2" charset="-78"/>
              </a:defRPr>
            </a:lvl1pPr>
          </a:lstStyle>
          <a:p>
            <a:r>
              <a:rPr lang="ar-SA" dirty="0" smtClean="0"/>
              <a:t>انقر لتحرير نمط العنوان الرئيسي</a:t>
            </a:r>
            <a:endParaRPr lang="en-US" dirty="0"/>
          </a:p>
        </p:txBody>
      </p:sp>
      <p:sp>
        <p:nvSpPr>
          <p:cNvPr id="3" name="عنصر نائب للنص 2"/>
          <p:cNvSpPr>
            <a:spLocks noGrp="1"/>
          </p:cNvSpPr>
          <p:nvPr>
            <p:ph type="body" sz="half" idx="1"/>
          </p:nvPr>
        </p:nvSpPr>
        <p:spPr>
          <a:xfrm>
            <a:off x="457200" y="1371600"/>
            <a:ext cx="4038600" cy="5026025"/>
          </a:xfrm>
        </p:spPr>
        <p:txBody>
          <a:bodyPr/>
          <a:lstStyle>
            <a:lvl1pPr>
              <a:defRPr>
                <a:cs typeface="B Mitra" pitchFamily="2" charset="-78"/>
              </a:defRPr>
            </a:lvl1pPr>
            <a:lvl2pPr>
              <a:defRPr>
                <a:cs typeface="B Mitra" pitchFamily="2" charset="-78"/>
              </a:defRPr>
            </a:lvl2pPr>
            <a:lvl3pPr>
              <a:defRPr>
                <a:cs typeface="B Mitra" pitchFamily="2" charset="-78"/>
              </a:defRPr>
            </a:lvl3pPr>
            <a:lvl4pPr>
              <a:defRPr>
                <a:cs typeface="B Mitra" pitchFamily="2" charset="-78"/>
              </a:defRPr>
            </a:lvl4pPr>
            <a:lvl5pPr>
              <a:defRPr>
                <a:cs typeface="B Mitra" pitchFamily="2" charset="-78"/>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371600"/>
            <a:ext cx="4038600" cy="5026025"/>
          </a:xfrm>
        </p:spPr>
        <p:txBody>
          <a:bodyPr/>
          <a:lstStyle>
            <a:lvl1pPr>
              <a:defRPr>
                <a:cs typeface="B Mitra" pitchFamily="2" charset="-78"/>
              </a:defRPr>
            </a:lvl1pPr>
            <a:lvl2pPr>
              <a:defRPr>
                <a:cs typeface="B Mitra" pitchFamily="2" charset="-78"/>
              </a:defRPr>
            </a:lvl2pPr>
            <a:lvl3pPr>
              <a:defRPr>
                <a:cs typeface="B Mitra" pitchFamily="2" charset="-78"/>
              </a:defRPr>
            </a:lvl3pPr>
            <a:lvl4pPr>
              <a:defRPr>
                <a:cs typeface="B Mitra" pitchFamily="2" charset="-78"/>
              </a:defRPr>
            </a:lvl4pPr>
            <a:lvl5pPr>
              <a:defRPr>
                <a:cs typeface="B Mitra" pitchFamily="2" charset="-78"/>
              </a:defRPr>
            </a:lvl5p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A5685B9-6EBC-4584-8F67-EA4FE0D90285}" type="datetime1">
              <a:rPr lang="en-US"/>
              <a:pPr>
                <a:defRPr/>
              </a:pPr>
              <a:t>2/23/2014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EA232A9-362D-4782-B5EB-C263B4622A9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57200"/>
            <a:ext cx="6858000" cy="533400"/>
          </a:xfrm>
        </p:spPr>
        <p:txBody>
          <a:bodyPr/>
          <a:lstStyle>
            <a:lvl1pPr>
              <a:defRPr>
                <a:cs typeface="B Elham" pitchFamily="2" charset="-78"/>
              </a:defRPr>
            </a:lvl1pPr>
          </a:lstStyle>
          <a:p>
            <a:r>
              <a:rPr lang="fa-IR" dirty="0" smtClean="0"/>
              <a:t>ساس</a:t>
            </a:r>
            <a:endParaRPr lang="en-US" dirty="0"/>
          </a:p>
        </p:txBody>
      </p:sp>
      <p:sp>
        <p:nvSpPr>
          <p:cNvPr id="3" name="SmartArt Placeholder 2"/>
          <p:cNvSpPr>
            <a:spLocks noGrp="1"/>
          </p:cNvSpPr>
          <p:nvPr>
            <p:ph type="dgm" idx="1"/>
          </p:nvPr>
        </p:nvSpPr>
        <p:spPr>
          <a:xfrm>
            <a:off x="457200" y="1371600"/>
            <a:ext cx="8229600" cy="5026025"/>
          </a:xfrm>
        </p:spPr>
        <p:txBody>
          <a:bodyPr/>
          <a:lstStyle>
            <a:lvl1pPr>
              <a:defRPr baseline="0">
                <a:latin typeface="Times New Roman" pitchFamily="18" charset="0"/>
                <a:cs typeface="B Mitra" pitchFamily="2" charset="-78"/>
              </a:defRPr>
            </a:lvl1p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582E76A0-34AA-4FAC-AC28-82D7F4589F9E}" type="datetime1">
              <a:rPr lang="en-US"/>
              <a:pPr>
                <a:defRPr/>
              </a:pPr>
              <a:t>2/23/2014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5289386-61F8-42D7-9E47-0CBE9B4126FD}"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cs typeface="B Elham" pitchFamily="2" charset="-78"/>
              </a:defRPr>
            </a:lvl1pPr>
          </a:lstStyle>
          <a:p>
            <a:r>
              <a:rPr lang="ar-SA" dirty="0" smtClean="0"/>
              <a:t>انقر لتحرير نمط العنوان الرئيسي</a:t>
            </a:r>
            <a:endParaRPr lang="en-US" dirty="0"/>
          </a:p>
        </p:txBody>
      </p:sp>
      <p:sp>
        <p:nvSpPr>
          <p:cNvPr id="3" name="عنصر نائب للمحتوى 2"/>
          <p:cNvSpPr>
            <a:spLocks noGrp="1"/>
          </p:cNvSpPr>
          <p:nvPr>
            <p:ph idx="1"/>
          </p:nvPr>
        </p:nvSpPr>
        <p:spPr/>
        <p:txBody>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D305D4E2-95D5-4516-82E4-1D83F924D3F9}" type="datetime1">
              <a:rPr lang="en-US"/>
              <a:pPr>
                <a:defRPr/>
              </a:pPr>
              <a:t>2/23/2014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3A1594A-FFBB-4D4C-9102-B83135140D2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defRPr>
            </a:lvl1pPr>
          </a:lstStyle>
          <a:p>
            <a:r>
              <a:rPr lang="ar-SA" dirty="0" smtClean="0"/>
              <a:t>انقر لتحرير نمط العنوان الرئيسي</a:t>
            </a:r>
            <a:endParaRPr lang="en-US" dirty="0"/>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fld id="{6F3028F9-7363-4A8C-BF84-701E97A104CA}" type="datetime1">
              <a:rPr lang="en-US"/>
              <a:pPr>
                <a:defRPr/>
              </a:pPr>
              <a:t>2/23/2014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125F3BF-D623-4509-BE0C-830B860F17C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F814D0F-2834-49E0-81FA-F631C716A9EE}" type="datetime1">
              <a:rPr lang="en-US"/>
              <a:pPr>
                <a:defRPr/>
              </a:pPr>
              <a:t>2/23/2014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4C7BE41-1A7C-46C0-B731-96511F9FF91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E58FEC8-F19B-49C1-9541-9245FCB554A5}" type="datetime1">
              <a:rPr lang="en-US"/>
              <a:pPr>
                <a:defRPr/>
              </a:pPr>
              <a:t>2/23/2014</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D4BA05F-AF24-4442-869C-1AEF264E3A7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cs typeface="B Elham" pitchFamily="2" charset="-78"/>
              </a:defRPr>
            </a:lvl1pPr>
          </a:lstStyle>
          <a:p>
            <a:r>
              <a:rPr lang="ar-SA" dirty="0" smtClean="0"/>
              <a:t>انقر لتحرير نمط العنوان الرئيسي</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EDD427AE-D398-4E0F-8510-5DC476BA7353}" type="datetime1">
              <a:rPr lang="en-US"/>
              <a:pPr>
                <a:defRPr/>
              </a:pPr>
              <a:t>2/23/2014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8AF0D8B-55E3-4FB1-AA9F-BFD265DEDD9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9F7B684-ED64-41B5-92AE-5CE3FEE3E156}" type="datetime1">
              <a:rPr lang="en-US"/>
              <a:pPr>
                <a:defRPr/>
              </a:pPr>
              <a:t>2/23/2014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CCBE3D9-BF8F-44B0-BF47-C87551A10BC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cs typeface="B Jadid" pitchFamily="2" charset="-78"/>
              </a:defRPr>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cs typeface="B Mitra" pitchFamily="2" charset="-78"/>
              </a:defRPr>
            </a:lvl1pPr>
            <a:lvl2pPr>
              <a:defRPr sz="2800">
                <a:cs typeface="B Mitra" pitchFamily="2" charset="-78"/>
              </a:defRPr>
            </a:lvl2pPr>
            <a:lvl3pPr>
              <a:defRPr sz="2400">
                <a:cs typeface="B Mitra" pitchFamily="2" charset="-78"/>
              </a:defRPr>
            </a:lvl3pPr>
            <a:lvl4pPr>
              <a:defRPr sz="2000">
                <a:cs typeface="B Mitra" pitchFamily="2" charset="-78"/>
              </a:defRPr>
            </a:lvl4pPr>
            <a:lvl5pPr>
              <a:defRPr sz="2000">
                <a:cs typeface="B Mitra" pitchFamily="2" charset="-78"/>
              </a:defRPr>
            </a:lvl5pPr>
            <a:lvl6pPr>
              <a:defRPr sz="2000"/>
            </a:lvl6pPr>
            <a:lvl7pPr>
              <a:defRPr sz="2000"/>
            </a:lvl7pPr>
            <a:lvl8pPr>
              <a:defRPr sz="2000"/>
            </a:lvl8pPr>
            <a:lvl9pPr>
              <a:defRPr sz="2000"/>
            </a:lvl9p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cs typeface="B Mitra" pitchFamily="2" charset="-7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dirty="0"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fld id="{6F00CD3D-633E-4872-82CE-4627022B91FC}" type="datetime1">
              <a:rPr lang="en-US"/>
              <a:pPr>
                <a:defRPr/>
              </a:pPr>
              <a:t>2/23/2014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E26E92E-50CB-4FC0-ABBB-BD076BA5B3A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cs typeface="B Jadid" pitchFamily="2" charset="-78"/>
              </a:defRPr>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cs typeface="B Mitra" pitchFamily="2" charset="-7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fld id="{B383E64A-2479-4C7A-A539-083146BD0A32}" type="datetime1">
              <a:rPr lang="en-US"/>
              <a:pPr>
                <a:defRPr/>
              </a:pPr>
              <a:t>2/23/2014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CA3E7B1-382F-4B7F-862E-CEF735823E2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1047" name="Rectangle 23"/>
          <p:cNvSpPr>
            <a:spLocks noChangeArrowheads="1"/>
          </p:cNvSpPr>
          <p:nvPr/>
        </p:nvSpPr>
        <p:spPr bwMode="gray">
          <a:xfrm>
            <a:off x="0" y="0"/>
            <a:ext cx="9144000" cy="990600"/>
          </a:xfrm>
          <a:prstGeom prst="rect">
            <a:avLst/>
          </a:prstGeom>
          <a:gradFill rotWithShape="1">
            <a:gsLst>
              <a:gs pos="0">
                <a:schemeClr val="accent1"/>
              </a:gs>
              <a:gs pos="100000">
                <a:srgbClr val="16335E"/>
              </a:gs>
            </a:gsLst>
            <a:lin ang="0" scaled="1"/>
          </a:gradFill>
          <a:ln w="9525">
            <a:noFill/>
            <a:miter lim="800000"/>
            <a:headEnd/>
            <a:tailEnd/>
          </a:ln>
        </p:spPr>
        <p:txBody>
          <a:bodyPr wrap="none" anchor="ctr"/>
          <a:lstStyle/>
          <a:p>
            <a:pPr>
              <a:defRPr/>
            </a:pPr>
            <a:endParaRPr lang="en-US" dirty="0">
              <a:cs typeface="+mn-cs"/>
            </a:endParaRPr>
          </a:p>
        </p:txBody>
      </p:sp>
      <p:sp>
        <p:nvSpPr>
          <p:cNvPr id="1049" name="Rectangle 25"/>
          <p:cNvSpPr>
            <a:spLocks noChangeArrowheads="1"/>
          </p:cNvSpPr>
          <p:nvPr/>
        </p:nvSpPr>
        <p:spPr bwMode="gray">
          <a:xfrm>
            <a:off x="8839200" y="228600"/>
            <a:ext cx="304800" cy="6629400"/>
          </a:xfrm>
          <a:prstGeom prst="rect">
            <a:avLst/>
          </a:prstGeom>
          <a:solidFill>
            <a:schemeClr val="accent1"/>
          </a:solidFill>
          <a:ln w="9525">
            <a:noFill/>
            <a:miter lim="800000"/>
            <a:headEnd/>
            <a:tailEnd/>
          </a:ln>
          <a:effectLst/>
        </p:spPr>
        <p:txBody>
          <a:bodyPr wrap="none" anchor="ctr"/>
          <a:lstStyle/>
          <a:p>
            <a:pPr>
              <a:defRPr/>
            </a:pPr>
            <a:endParaRPr lang="en-US" dirty="0">
              <a:cs typeface="+mn-cs"/>
            </a:endParaRPr>
          </a:p>
        </p:txBody>
      </p:sp>
      <p:sp>
        <p:nvSpPr>
          <p:cNvPr id="1053" name="Rectangle 29"/>
          <p:cNvSpPr>
            <a:spLocks noChangeArrowheads="1"/>
          </p:cNvSpPr>
          <p:nvPr/>
        </p:nvSpPr>
        <p:spPr bwMode="gray">
          <a:xfrm>
            <a:off x="0" y="0"/>
            <a:ext cx="7620000" cy="1066800"/>
          </a:xfrm>
          <a:prstGeom prst="rect">
            <a:avLst/>
          </a:prstGeom>
          <a:solidFill>
            <a:schemeClr val="bg1"/>
          </a:solidFill>
          <a:ln w="9525">
            <a:noFill/>
            <a:miter lim="800000"/>
            <a:headEnd/>
            <a:tailEnd/>
          </a:ln>
          <a:effectLst/>
        </p:spPr>
        <p:txBody>
          <a:bodyPr wrap="none" anchor="ctr"/>
          <a:lstStyle/>
          <a:p>
            <a:pPr>
              <a:defRPr/>
            </a:pPr>
            <a:endParaRPr lang="en-US" dirty="0">
              <a:cs typeface="+mn-cs"/>
            </a:endParaRPr>
          </a:p>
        </p:txBody>
      </p:sp>
      <p:sp>
        <p:nvSpPr>
          <p:cNvPr id="1029" name="Rectangle 2"/>
          <p:cNvSpPr>
            <a:spLocks noGrp="1" noChangeArrowheads="1"/>
          </p:cNvSpPr>
          <p:nvPr>
            <p:ph type="title"/>
          </p:nvPr>
        </p:nvSpPr>
        <p:spPr bwMode="auto">
          <a:xfrm>
            <a:off x="0" y="457200"/>
            <a:ext cx="6858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457200" y="1371600"/>
            <a:ext cx="8229600" cy="5026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accent1"/>
                </a:solidFill>
                <a:latin typeface="Arial" pitchFamily="34" charset="0"/>
                <a:cs typeface="Arial" pitchFamily="34" charset="0"/>
              </a:defRPr>
            </a:lvl1pPr>
          </a:lstStyle>
          <a:p>
            <a:pPr>
              <a:defRPr/>
            </a:pPr>
            <a:fld id="{A58E8211-8E95-4283-A9BA-0011682B83E6}" type="datetime1">
              <a:rPr lang="en-US"/>
              <a:pPr>
                <a:defRPr/>
              </a:pPr>
              <a:t>2/23/2014</a:t>
            </a:fld>
            <a:endParaRPr lang="en-US" dirty="0"/>
          </a:p>
        </p:txBody>
      </p:sp>
      <p:sp>
        <p:nvSpPr>
          <p:cNvPr id="4" name="Rectangle 5"/>
          <p:cNvSpPr>
            <a:spLocks noGrp="1" noChangeArrowheads="1"/>
          </p:cNvSpPr>
          <p:nvPr>
            <p:ph type="ftr" sz="quarter" idx="3"/>
          </p:nvPr>
        </p:nvSpPr>
        <p:spPr bwMode="auto">
          <a:xfrm>
            <a:off x="3124200" y="652145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accent1"/>
                </a:solidFill>
                <a:latin typeface="Arial" pitchFamily="34" charset="0"/>
                <a:cs typeface="Arial" pitchFamily="34" charset="0"/>
              </a:defRPr>
            </a:lvl1pPr>
          </a:lstStyle>
          <a:p>
            <a:pPr>
              <a:defRPr/>
            </a:pPr>
            <a:endParaRPr lang="en-US" dirty="0"/>
          </a:p>
        </p:txBody>
      </p:sp>
      <p:sp>
        <p:nvSpPr>
          <p:cNvPr id="5" name="Rectangle 6"/>
          <p:cNvSpPr>
            <a:spLocks noGrp="1" noChangeArrowheads="1"/>
          </p:cNvSpPr>
          <p:nvPr>
            <p:ph type="sldNum" sz="quarter" idx="4"/>
          </p:nvPr>
        </p:nvSpPr>
        <p:spPr bwMode="auto">
          <a:xfrm>
            <a:off x="6553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accent1"/>
                </a:solidFill>
                <a:latin typeface="Arial" charset="0"/>
                <a:cs typeface="+mn-cs"/>
              </a:defRPr>
            </a:lvl1pPr>
          </a:lstStyle>
          <a:p>
            <a:pPr>
              <a:defRPr/>
            </a:pPr>
            <a:fld id="{50E44DC0-5066-40CF-9A31-DF9B11815ABE}" type="slidenum">
              <a:rPr lang="en-US"/>
              <a:pPr>
                <a:defRPr/>
              </a:pPr>
              <a:t>‹#›</a:t>
            </a:fld>
            <a:endParaRPr lang="en-US" dirty="0"/>
          </a:p>
        </p:txBody>
      </p:sp>
      <p:sp>
        <p:nvSpPr>
          <p:cNvPr id="1043" name="Rectangle 19"/>
          <p:cNvSpPr>
            <a:spLocks noChangeArrowheads="1"/>
          </p:cNvSpPr>
          <p:nvPr userDrawn="1"/>
        </p:nvSpPr>
        <p:spPr bwMode="auto">
          <a:xfrm>
            <a:off x="0" y="6400800"/>
            <a:ext cx="8839200" cy="457200"/>
          </a:xfrm>
          <a:prstGeom prst="rect">
            <a:avLst/>
          </a:prstGeom>
          <a:gradFill rotWithShape="1">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a:defRPr/>
            </a:pPr>
            <a:endParaRPr lang="en-US" dirty="0">
              <a:latin typeface="Arial" pitchFamily="34" charset="0"/>
              <a:cs typeface="Arial" pitchFamily="34" charset="0"/>
            </a:endParaRPr>
          </a:p>
        </p:txBody>
      </p:sp>
      <p:sp>
        <p:nvSpPr>
          <p:cNvPr id="3" name="Rectangle 20"/>
          <p:cNvSpPr>
            <a:spLocks noChangeArrowheads="1"/>
          </p:cNvSpPr>
          <p:nvPr userDrawn="1"/>
        </p:nvSpPr>
        <p:spPr bwMode="auto">
          <a:xfrm>
            <a:off x="7391400" y="0"/>
            <a:ext cx="1752600" cy="990600"/>
          </a:xfrm>
          <a:prstGeom prst="rect">
            <a:avLst/>
          </a:prstGeom>
          <a:solidFill>
            <a:schemeClr val="tx2"/>
          </a:solidFill>
          <a:ln w="9525">
            <a:noFill/>
            <a:miter lim="800000"/>
            <a:headEnd/>
            <a:tailEnd/>
          </a:ln>
          <a:effectLst/>
        </p:spPr>
        <p:txBody>
          <a:bodyPr wrap="none" anchor="ctr"/>
          <a:lstStyle/>
          <a:p>
            <a:pPr>
              <a:defRPr/>
            </a:pPr>
            <a:endParaRPr lang="en-US" dirty="0">
              <a:latin typeface="Arial" pitchFamily="34" charset="0"/>
              <a:cs typeface="Arial" pitchFamily="34" charset="0"/>
            </a:endParaRPr>
          </a:p>
        </p:txBody>
      </p:sp>
      <p:sp>
        <p:nvSpPr>
          <p:cNvPr id="1051" name="Line 27"/>
          <p:cNvSpPr>
            <a:spLocks noChangeShapeType="1"/>
          </p:cNvSpPr>
          <p:nvPr userDrawn="1"/>
        </p:nvSpPr>
        <p:spPr bwMode="gray">
          <a:xfrm rot="10800000">
            <a:off x="0" y="1143000"/>
            <a:ext cx="9144000" cy="0"/>
          </a:xfrm>
          <a:prstGeom prst="line">
            <a:avLst/>
          </a:prstGeom>
          <a:noFill/>
          <a:ln w="28575">
            <a:solidFill>
              <a:schemeClr val="hlink"/>
            </a:solidFill>
            <a:miter lim="800000"/>
            <a:headEnd/>
            <a:tailEnd/>
          </a:ln>
        </p:spPr>
        <p:txBody>
          <a:bodyPr wrap="none"/>
          <a:lstStyle/>
          <a:p>
            <a:pPr>
              <a:defRPr/>
            </a:pPr>
            <a:endParaRPr lang="en-US" dirty="0">
              <a:latin typeface="Arial" pitchFamily="34" charset="0"/>
              <a:cs typeface="Arial" pitchFamily="34" charset="0"/>
            </a:endParaRPr>
          </a:p>
        </p:txBody>
      </p:sp>
      <p:sp>
        <p:nvSpPr>
          <p:cNvPr id="1052" name="Rectangle 28"/>
          <p:cNvSpPr>
            <a:spLocks noChangeArrowheads="1"/>
          </p:cNvSpPr>
          <p:nvPr userDrawn="1"/>
        </p:nvSpPr>
        <p:spPr bwMode="gray">
          <a:xfrm rot="10800000">
            <a:off x="7162800" y="989013"/>
            <a:ext cx="1981200" cy="153987"/>
          </a:xfrm>
          <a:prstGeom prst="rect">
            <a:avLst/>
          </a:prstGeom>
          <a:solidFill>
            <a:schemeClr val="hlink"/>
          </a:solidFill>
          <a:ln w="9525">
            <a:noFill/>
            <a:miter lim="800000"/>
            <a:headEnd/>
            <a:tailEnd/>
          </a:ln>
        </p:spPr>
        <p:txBody>
          <a:bodyPr rot="10800000" wrap="none" anchor="ctr"/>
          <a:lstStyle/>
          <a:p>
            <a:pPr>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896"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Lst>
  <p:transition>
    <p:fade/>
  </p:transition>
  <p:hf hdr="0" ftr="0" dt="0"/>
  <p:txStyles>
    <p:titleStyle>
      <a:lvl1pPr algn="ctr" rtl="1" eaLnBrk="0" fontAlgn="base" hangingPunct="0">
        <a:spcBef>
          <a:spcPct val="0"/>
        </a:spcBef>
        <a:spcAft>
          <a:spcPct val="0"/>
        </a:spcAft>
        <a:defRPr sz="4000">
          <a:solidFill>
            <a:schemeClr val="accent1"/>
          </a:solidFill>
          <a:latin typeface="+mj-lt"/>
          <a:ea typeface="+mj-ea"/>
          <a:cs typeface="+mj-cs"/>
        </a:defRPr>
      </a:lvl1pPr>
      <a:lvl2pPr algn="ctr" rtl="1" eaLnBrk="0" fontAlgn="base" hangingPunct="0">
        <a:spcBef>
          <a:spcPct val="0"/>
        </a:spcBef>
        <a:spcAft>
          <a:spcPct val="0"/>
        </a:spcAft>
        <a:defRPr sz="4000">
          <a:solidFill>
            <a:schemeClr val="accent1"/>
          </a:solidFill>
          <a:latin typeface="Arial" charset="0"/>
        </a:defRPr>
      </a:lvl2pPr>
      <a:lvl3pPr algn="ctr" rtl="1" eaLnBrk="0" fontAlgn="base" hangingPunct="0">
        <a:spcBef>
          <a:spcPct val="0"/>
        </a:spcBef>
        <a:spcAft>
          <a:spcPct val="0"/>
        </a:spcAft>
        <a:defRPr sz="4000">
          <a:solidFill>
            <a:schemeClr val="accent1"/>
          </a:solidFill>
          <a:latin typeface="Arial" charset="0"/>
        </a:defRPr>
      </a:lvl3pPr>
      <a:lvl4pPr algn="ctr" rtl="1" eaLnBrk="0" fontAlgn="base" hangingPunct="0">
        <a:spcBef>
          <a:spcPct val="0"/>
        </a:spcBef>
        <a:spcAft>
          <a:spcPct val="0"/>
        </a:spcAft>
        <a:defRPr sz="4000">
          <a:solidFill>
            <a:schemeClr val="accent1"/>
          </a:solidFill>
          <a:latin typeface="Arial" charset="0"/>
        </a:defRPr>
      </a:lvl4pPr>
      <a:lvl5pPr algn="ctr" rtl="1" eaLnBrk="0" fontAlgn="base" hangingPunct="0">
        <a:spcBef>
          <a:spcPct val="0"/>
        </a:spcBef>
        <a:spcAft>
          <a:spcPct val="0"/>
        </a:spcAft>
        <a:defRPr sz="4000">
          <a:solidFill>
            <a:schemeClr val="accent1"/>
          </a:solidFill>
          <a:latin typeface="Arial" charset="0"/>
        </a:defRPr>
      </a:lvl5pPr>
      <a:lvl6pPr marL="457200" algn="l" rtl="0" fontAlgn="base">
        <a:spcBef>
          <a:spcPct val="0"/>
        </a:spcBef>
        <a:spcAft>
          <a:spcPct val="0"/>
        </a:spcAft>
        <a:defRPr sz="4000">
          <a:solidFill>
            <a:schemeClr val="accent1"/>
          </a:solidFill>
          <a:latin typeface="Arial" charset="0"/>
        </a:defRPr>
      </a:lvl6pPr>
      <a:lvl7pPr marL="914400" algn="l" rtl="0" fontAlgn="base">
        <a:spcBef>
          <a:spcPct val="0"/>
        </a:spcBef>
        <a:spcAft>
          <a:spcPct val="0"/>
        </a:spcAft>
        <a:defRPr sz="4000">
          <a:solidFill>
            <a:schemeClr val="accent1"/>
          </a:solidFill>
          <a:latin typeface="Arial" charset="0"/>
        </a:defRPr>
      </a:lvl7pPr>
      <a:lvl8pPr marL="1371600" algn="l" rtl="0" fontAlgn="base">
        <a:spcBef>
          <a:spcPct val="0"/>
        </a:spcBef>
        <a:spcAft>
          <a:spcPct val="0"/>
        </a:spcAft>
        <a:defRPr sz="4000">
          <a:solidFill>
            <a:schemeClr val="accent1"/>
          </a:solidFill>
          <a:latin typeface="Arial" charset="0"/>
        </a:defRPr>
      </a:lvl8pPr>
      <a:lvl9pPr marL="1828800" algn="l" rtl="0" fontAlgn="base">
        <a:spcBef>
          <a:spcPct val="0"/>
        </a:spcBef>
        <a:spcAft>
          <a:spcPct val="0"/>
        </a:spcAft>
        <a:defRPr sz="4000">
          <a:solidFill>
            <a:schemeClr val="accent1"/>
          </a:solidFill>
          <a:latin typeface="Arial" charset="0"/>
        </a:defRPr>
      </a:lvl9pPr>
    </p:titleStyle>
    <p:bodyStyle>
      <a:lvl1pPr marL="342900" indent="-342900" algn="justLow" rtl="1"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justLow" rtl="1" eaLnBrk="0" fontAlgn="base" hangingPunct="0">
        <a:spcBef>
          <a:spcPct val="20000"/>
        </a:spcBef>
        <a:spcAft>
          <a:spcPct val="0"/>
        </a:spcAft>
        <a:buSzPct val="50000"/>
        <a:buFont typeface="Wingdings 2" pitchFamily="18" charset="2"/>
        <a:buChar char=""/>
        <a:defRPr sz="2800">
          <a:solidFill>
            <a:schemeClr val="tx1"/>
          </a:solidFill>
          <a:latin typeface="+mn-lt"/>
        </a:defRPr>
      </a:lvl2pPr>
      <a:lvl3pPr marL="1143000" indent="-228600" algn="justLow" rtl="1"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justLow" rtl="1" eaLnBrk="0" fontAlgn="base" hangingPunct="0">
        <a:spcBef>
          <a:spcPct val="20000"/>
        </a:spcBef>
        <a:spcAft>
          <a:spcPct val="0"/>
        </a:spcAft>
        <a:buSzPct val="60000"/>
        <a:buFont typeface="Wingdings 2" pitchFamily="18" charset="2"/>
        <a:buChar char=""/>
        <a:defRPr sz="2000">
          <a:solidFill>
            <a:schemeClr val="tx1"/>
          </a:solidFill>
          <a:latin typeface="+mn-lt"/>
        </a:defRPr>
      </a:lvl4pPr>
      <a:lvl5pPr marL="2057400" indent="-228600" algn="justLow" rtl="1"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10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13" Type="http://schemas.microsoft.com/office/2007/relationships/diagramDrawing" Target="../diagrams/drawing12.xml"/><Relationship Id="rId18" Type="http://schemas.openxmlformats.org/officeDocument/2006/relationships/diagramColors" Target="../diagrams/colors13.xml"/><Relationship Id="rId3" Type="http://schemas.openxmlformats.org/officeDocument/2006/relationships/diagramLayout" Target="../diagrams/layout11.xml"/><Relationship Id="rId7" Type="http://schemas.openxmlformats.org/officeDocument/2006/relationships/image" Target="../media/image3.jpeg"/><Relationship Id="rId12" Type="http://schemas.openxmlformats.org/officeDocument/2006/relationships/diagramColors" Target="../diagrams/colors12.xml"/><Relationship Id="rId17" Type="http://schemas.openxmlformats.org/officeDocument/2006/relationships/diagramQuickStyle" Target="../diagrams/quickStyle13.xml"/><Relationship Id="rId2" Type="http://schemas.openxmlformats.org/officeDocument/2006/relationships/diagramData" Target="../diagrams/data11.xml"/><Relationship Id="rId16" Type="http://schemas.openxmlformats.org/officeDocument/2006/relationships/diagramLayout" Target="../diagrams/layout13.xml"/><Relationship Id="rId1" Type="http://schemas.openxmlformats.org/officeDocument/2006/relationships/slideLayout" Target="../slideLayouts/slideLayout2.xml"/><Relationship Id="rId6" Type="http://schemas.microsoft.com/office/2007/relationships/diagramDrawing" Target="../diagrams/drawing11.xml"/><Relationship Id="rId11" Type="http://schemas.openxmlformats.org/officeDocument/2006/relationships/diagramQuickStyle" Target="../diagrams/quickStyle12.xml"/><Relationship Id="rId5" Type="http://schemas.openxmlformats.org/officeDocument/2006/relationships/diagramColors" Target="../diagrams/colors11.xml"/><Relationship Id="rId15" Type="http://schemas.openxmlformats.org/officeDocument/2006/relationships/diagramData" Target="../diagrams/data13.xml"/><Relationship Id="rId10" Type="http://schemas.openxmlformats.org/officeDocument/2006/relationships/diagramLayout" Target="../diagrams/layout12.xml"/><Relationship Id="rId19" Type="http://schemas.microsoft.com/office/2007/relationships/diagramDrawing" Target="../diagrams/drawing13.xml"/><Relationship Id="rId4" Type="http://schemas.openxmlformats.org/officeDocument/2006/relationships/diagramQuickStyle" Target="../diagrams/quickStyle11.xml"/><Relationship Id="rId9" Type="http://schemas.openxmlformats.org/officeDocument/2006/relationships/diagramData" Target="../diagrams/data12.xml"/><Relationship Id="rId14"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7.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8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8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1676400" y="2667000"/>
            <a:ext cx="6934200" cy="1143000"/>
          </a:xfrm>
        </p:spPr>
        <p:txBody>
          <a:bodyPr/>
          <a:lstStyle/>
          <a:p>
            <a:pPr eaLnBrk="1" hangingPunct="1"/>
            <a:r>
              <a:rPr lang="fa-IR" altLang="en-US" sz="3600" dirty="0">
                <a:solidFill>
                  <a:srgbClr val="000099"/>
                </a:solidFill>
                <a:effectLst>
                  <a:outerShdw blurRad="38100" dist="38100" dir="2700000" algn="tl">
                    <a:srgbClr val="C0C0C0"/>
                  </a:outerShdw>
                </a:effectLst>
                <a:latin typeface="Times New Roman" pitchFamily="18" charset="0"/>
                <a:cs typeface="B Titr" pitchFamily="2" charset="-78"/>
              </a:rPr>
              <a:t>چگونه بازار سرمايه مي‌تواند در خدمت صنعت نفت و گاز كشور باشد؟</a:t>
            </a:r>
            <a:endParaRPr lang="en-US" sz="3600" b="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endParaRPr>
          </a:p>
        </p:txBody>
      </p:sp>
      <p:sp>
        <p:nvSpPr>
          <p:cNvPr id="3075" name="Rectangle 3"/>
          <p:cNvSpPr>
            <a:spLocks noGrp="1" noChangeArrowheads="1"/>
          </p:cNvSpPr>
          <p:nvPr>
            <p:ph type="subTitle" idx="1"/>
          </p:nvPr>
        </p:nvSpPr>
        <p:spPr>
          <a:xfrm>
            <a:off x="1843881" y="4192927"/>
            <a:ext cx="6400800" cy="457200"/>
          </a:xfrm>
        </p:spPr>
        <p:txBody>
          <a:bodyPr/>
          <a:lstStyle/>
          <a:p>
            <a:pPr eaLnBrk="1" hangingPunct="1"/>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a:ea typeface="+mj-ea"/>
                <a:cs typeface="B Bardiya" pitchFamily="2" charset="-78"/>
              </a:rPr>
              <a:t>حسين عبده تبريزي</a:t>
            </a:r>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a:ea typeface="+mj-ea"/>
              <a:cs typeface="B Bardiya" pitchFamily="2" charset="-78"/>
            </a:endParaRPr>
          </a:p>
        </p:txBody>
      </p:sp>
      <p:sp>
        <p:nvSpPr>
          <p:cNvPr id="3076" name="Rectangle 3"/>
          <p:cNvSpPr txBox="1">
            <a:spLocks noChangeArrowheads="1"/>
          </p:cNvSpPr>
          <p:nvPr/>
        </p:nvSpPr>
        <p:spPr bwMode="auto">
          <a:xfrm>
            <a:off x="1158080" y="5715000"/>
            <a:ext cx="7772401" cy="762000"/>
          </a:xfrm>
          <a:prstGeom prst="rect">
            <a:avLst/>
          </a:prstGeom>
          <a:noFill/>
          <a:ln w="9525">
            <a:noFill/>
            <a:miter lim="800000"/>
            <a:headEnd/>
            <a:tailEnd/>
          </a:ln>
        </p:spPr>
        <p:txBody>
          <a:bodyPr anchor="b"/>
          <a:lstStyle/>
          <a:p>
            <a:pPr algn="ctr" rtl="1" eaLnBrk="1" fontAlgn="auto" hangingPunct="1">
              <a:spcAft>
                <a:spcPts val="0"/>
              </a:spcAft>
              <a:buFont typeface="Wingdings 2"/>
              <a:buNone/>
              <a:defRPr/>
            </a:pPr>
            <a:r>
              <a:rPr lang="fa-IR" altLang="en-US" dirty="0">
                <a:solidFill>
                  <a:srgbClr val="990000"/>
                </a:solidFill>
                <a:latin typeface="Times New Roman" pitchFamily="18" charset="0"/>
                <a:cs typeface="B Titr" pitchFamily="2" charset="-78"/>
              </a:rPr>
              <a:t>دانشكدة نفت تهران</a:t>
            </a:r>
          </a:p>
          <a:p>
            <a:pPr algn="ctr" rtl="1" eaLnBrk="1" fontAlgn="auto" hangingPunct="1">
              <a:lnSpc>
                <a:spcPct val="130000"/>
              </a:lnSpc>
              <a:spcAft>
                <a:spcPts val="0"/>
              </a:spcAft>
              <a:buFont typeface="Wingdings 2"/>
              <a:buNone/>
              <a:defRPr/>
            </a:pPr>
            <a:r>
              <a:rPr lang="fa-IR" altLang="en-US" dirty="0" smtClean="0">
                <a:solidFill>
                  <a:srgbClr val="990000"/>
                </a:solidFill>
                <a:latin typeface="Times New Roman" pitchFamily="18" charset="0"/>
                <a:cs typeface="B Homa" pitchFamily="2" charset="-78"/>
              </a:rPr>
              <a:t>اسفند </a:t>
            </a:r>
            <a:r>
              <a:rPr lang="fa-IR" altLang="en-US" dirty="0">
                <a:solidFill>
                  <a:srgbClr val="990000"/>
                </a:solidFill>
                <a:latin typeface="Times New Roman" pitchFamily="18" charset="0"/>
                <a:cs typeface="B Homa" pitchFamily="2" charset="-78"/>
              </a:rPr>
              <a:t>1392</a:t>
            </a:r>
            <a:endParaRPr lang="en-US" altLang="en-US" dirty="0">
              <a:solidFill>
                <a:srgbClr val="990000"/>
              </a:solidFill>
              <a:latin typeface="Times New Roman" pitchFamily="18" charset="0"/>
              <a:cs typeface="B Homa" pitchFamily="2" charset="-78"/>
            </a:endParaRPr>
          </a:p>
        </p:txBody>
      </p:sp>
      <p:sp>
        <p:nvSpPr>
          <p:cNvPr id="5" name="Subtitle 2"/>
          <p:cNvSpPr txBox="1">
            <a:spLocks/>
          </p:cNvSpPr>
          <p:nvPr/>
        </p:nvSpPr>
        <p:spPr bwMode="auto">
          <a:xfrm>
            <a:off x="2362200" y="1871663"/>
            <a:ext cx="640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20000"/>
              </a:spcBef>
              <a:spcAft>
                <a:spcPct val="0"/>
              </a:spcAft>
              <a:buClrTx/>
              <a:buSzTx/>
              <a:buFont typeface="Wingdings" pitchFamily="2" charset="2"/>
              <a:buNone/>
              <a:tabLst/>
              <a:defRPr/>
            </a:pPr>
            <a:r>
              <a:rPr kumimoji="0" lang="fa-IR" sz="2400" b="0" i="0" u="none" strike="noStrike" kern="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B Jadid" pitchFamily="2" charset="-78"/>
              </a:rPr>
              <a:t>به نام آنکه جان را فکرت آموخت</a:t>
            </a:r>
            <a:endParaRPr kumimoji="0" lang="fa-IR" sz="24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B Jadid" pitchFamily="2" charset="-78"/>
            </a:endParaRPr>
          </a:p>
        </p:txBody>
      </p:sp>
      <p:pic>
        <p:nvPicPr>
          <p:cNvPr id="6" name="Picture 3" descr="logo2.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65637" y="4692543"/>
            <a:ext cx="1096963" cy="98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نهادهاي مالي</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10</a:t>
            </a:fld>
            <a:endParaRPr lang="en-US"/>
          </a:p>
        </p:txBody>
      </p:sp>
    </p:spTree>
    <p:extLst>
      <p:ext uri="{BB962C8B-B14F-4D97-AF65-F5344CB8AC3E}">
        <p14:creationId xmlns:p14="http://schemas.microsoft.com/office/powerpoint/2010/main" val="35789327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صندوق توسعه ملي</a:t>
            </a:r>
            <a:endParaRPr lang="en-US" sz="3200" dirty="0">
              <a:cs typeface="B Jadid"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25889995"/>
              </p:ext>
            </p:extLst>
          </p:nvPr>
        </p:nvGraphicFramePr>
        <p:xfrm>
          <a:off x="457200" y="12954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100</a:t>
            </a:fld>
            <a:endParaRPr lang="en-US"/>
          </a:p>
        </p:txBody>
      </p:sp>
    </p:spTree>
    <p:extLst>
      <p:ext uri="{BB962C8B-B14F-4D97-AF65-F5344CB8AC3E}">
        <p14:creationId xmlns:p14="http://schemas.microsoft.com/office/powerpoint/2010/main" val="190291022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10959257"/>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101</a:t>
            </a:fld>
            <a:endParaRPr lang="en-US" dirty="0"/>
          </a:p>
        </p:txBody>
      </p:sp>
    </p:spTree>
    <p:extLst>
      <p:ext uri="{BB962C8B-B14F-4D97-AF65-F5344CB8AC3E}">
        <p14:creationId xmlns:p14="http://schemas.microsoft.com/office/powerpoint/2010/main" val="255101077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مراحل پذيرش، بررسي و تصويب طرح</a:t>
            </a:r>
            <a:endParaRPr lang="en-US" sz="3200" dirty="0">
              <a:cs typeface="B Jadid"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102</a:t>
            </a:fld>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7116" y="1219200"/>
            <a:ext cx="4263683" cy="512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14341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b="1" dirty="0" smtClean="0">
                <a:cs typeface="B Jadid" pitchFamily="2" charset="-78"/>
              </a:rPr>
              <a:t>نظام‌نامة </a:t>
            </a:r>
            <a:r>
              <a:rPr lang="fa-IR" sz="3200" b="1" dirty="0">
                <a:cs typeface="B Jadid" pitchFamily="2" charset="-78"/>
              </a:rPr>
              <a:t>ضوابط و </a:t>
            </a:r>
            <a:r>
              <a:rPr lang="fa-IR" sz="3200" b="1" dirty="0" smtClean="0">
                <a:cs typeface="B Jadid" pitchFamily="2" charset="-78"/>
              </a:rPr>
              <a:t>شرايط </a:t>
            </a:r>
            <a:r>
              <a:rPr lang="fa-IR" sz="3200" b="1" dirty="0">
                <a:cs typeface="B Jadid" pitchFamily="2" charset="-78"/>
              </a:rPr>
              <a:t>اعطاي </a:t>
            </a:r>
            <a:r>
              <a:rPr lang="fa-IR" sz="3200" b="1" dirty="0" smtClean="0">
                <a:cs typeface="B Jadid" pitchFamily="2" charset="-78"/>
              </a:rPr>
              <a:t>تسهيلات</a:t>
            </a:r>
            <a:endParaRPr lang="en-US" sz="3200" dirty="0">
              <a:cs typeface="B Jadid" pitchFamily="2" charset="-78"/>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92172651"/>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103</a:t>
            </a:fld>
            <a:endParaRPr lang="en-US" dirty="0"/>
          </a:p>
        </p:txBody>
      </p:sp>
    </p:spTree>
    <p:extLst>
      <p:ext uri="{BB962C8B-B14F-4D97-AF65-F5344CB8AC3E}">
        <p14:creationId xmlns:p14="http://schemas.microsoft.com/office/powerpoint/2010/main" val="88808952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الزامات</a:t>
            </a:r>
            <a:endParaRPr lang="en-US" sz="3200" dirty="0">
              <a:cs typeface="B Jadid"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83594806"/>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104</a:t>
            </a:fld>
            <a:endParaRPr lang="en-US" dirty="0"/>
          </a:p>
        </p:txBody>
      </p:sp>
    </p:spTree>
    <p:extLst>
      <p:ext uri="{BB962C8B-B14F-4D97-AF65-F5344CB8AC3E}">
        <p14:creationId xmlns:p14="http://schemas.microsoft.com/office/powerpoint/2010/main" val="90377978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الزامات</a:t>
            </a:r>
            <a:endParaRPr lang="en-US" sz="3200" dirty="0">
              <a:cs typeface="B Jadid"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81734222"/>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105</a:t>
            </a:fld>
            <a:endParaRPr lang="en-US" dirty="0"/>
          </a:p>
        </p:txBody>
      </p:sp>
    </p:spTree>
    <p:extLst>
      <p:ext uri="{BB962C8B-B14F-4D97-AF65-F5344CB8AC3E}">
        <p14:creationId xmlns:p14="http://schemas.microsoft.com/office/powerpoint/2010/main" val="34542218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الزامات</a:t>
            </a:r>
            <a:endParaRPr lang="en-US" sz="3200" dirty="0">
              <a:cs typeface="B Jadid"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65233717"/>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106</a:t>
            </a:fld>
            <a:endParaRPr lang="en-US" dirty="0"/>
          </a:p>
        </p:txBody>
      </p:sp>
    </p:spTree>
    <p:extLst>
      <p:ext uri="{BB962C8B-B14F-4D97-AF65-F5344CB8AC3E}">
        <p14:creationId xmlns:p14="http://schemas.microsoft.com/office/powerpoint/2010/main" val="403419244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الزامات</a:t>
            </a:r>
            <a:endParaRPr lang="en-US" sz="3200" dirty="0">
              <a:cs typeface="B Jadid"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44835385"/>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107</a:t>
            </a:fld>
            <a:endParaRPr lang="en-US" dirty="0"/>
          </a:p>
        </p:txBody>
      </p:sp>
    </p:spTree>
    <p:extLst>
      <p:ext uri="{BB962C8B-B14F-4D97-AF65-F5344CB8AC3E}">
        <p14:creationId xmlns:p14="http://schemas.microsoft.com/office/powerpoint/2010/main" val="154753931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sz="2400" dirty="0" smtClean="0"/>
              <a:t/>
            </a:r>
            <a:br>
              <a:rPr lang="en-US" sz="2400" dirty="0" smtClean="0"/>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endParaRPr lang="en-US" sz="2400" b="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endParaRPr>
          </a:p>
        </p:txBody>
      </p:sp>
      <p:sp>
        <p:nvSpPr>
          <p:cNvPr id="3" name="Text Placeholder 2"/>
          <p:cNvSpPr>
            <a:spLocks noGrp="1"/>
          </p:cNvSpPr>
          <p:nvPr>
            <p:ph type="body" idx="1"/>
          </p:nvPr>
        </p:nvSpPr>
        <p:spPr/>
        <p:txBody>
          <a:bodyPr/>
          <a:lstStyle/>
          <a:p>
            <a:r>
              <a:rPr lang="fa-IR" sz="4400" dirty="0" smtClean="0"/>
              <a:t>صندوق ذخيرة ارزي</a:t>
            </a:r>
            <a:endParaRPr lang="en-US" sz="4400" dirty="0"/>
          </a:p>
        </p:txBody>
      </p:sp>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108</a:t>
            </a:fld>
            <a:endParaRPr lang="en-US" dirty="0"/>
          </a:p>
        </p:txBody>
      </p:sp>
      <p:sp>
        <p:nvSpPr>
          <p:cNvPr id="5" name="TextBox 4"/>
          <p:cNvSpPr txBox="1"/>
          <p:nvPr/>
        </p:nvSpPr>
        <p:spPr>
          <a:xfrm>
            <a:off x="685800" y="4724400"/>
            <a:ext cx="7772400" cy="1569660"/>
          </a:xfrm>
          <a:prstGeom prst="rect">
            <a:avLst/>
          </a:prstGeom>
          <a:noFill/>
        </p:spPr>
        <p:txBody>
          <a:bodyPr wrap="square" rtlCol="0">
            <a:spAutoFit/>
          </a:bodyPr>
          <a:lstStyle/>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تعريف</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تاريخچه</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بازيگران</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کارگردها</a:t>
            </a:r>
          </a:p>
        </p:txBody>
      </p:sp>
    </p:spTree>
    <p:extLst>
      <p:ext uri="{BB962C8B-B14F-4D97-AF65-F5344CB8AC3E}">
        <p14:creationId xmlns:p14="http://schemas.microsoft.com/office/powerpoint/2010/main" val="342638526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صندوق ذخيره ارزي</a:t>
            </a:r>
            <a:endParaRPr lang="en-US" sz="3200" dirty="0">
              <a:cs typeface="B Jadid"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93304733"/>
              </p:ext>
            </p:extLst>
          </p:nvPr>
        </p:nvGraphicFramePr>
        <p:xfrm>
          <a:off x="457200" y="10668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109</a:t>
            </a:fld>
            <a:endParaRPr lang="en-US"/>
          </a:p>
        </p:txBody>
      </p:sp>
    </p:spTree>
    <p:extLst>
      <p:ext uri="{BB962C8B-B14F-4D97-AF65-F5344CB8AC3E}">
        <p14:creationId xmlns:p14="http://schemas.microsoft.com/office/powerpoint/2010/main" val="2293200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fa-IR" sz="3600" dirty="0" smtClean="0"/>
              <a:t>ابزار، بازار و نهادهاي مالي</a:t>
            </a:r>
          </a:p>
        </p:txBody>
      </p:sp>
      <p:sp>
        <p:nvSpPr>
          <p:cNvPr id="3" name="Text Placeholder 2"/>
          <p:cNvSpPr>
            <a:spLocks noGrp="1"/>
          </p:cNvSpPr>
          <p:nvPr>
            <p:ph type="body" idx="1"/>
          </p:nvPr>
        </p:nvSpPr>
        <p:spPr/>
        <p:txBody>
          <a:bodyPr/>
          <a:lstStyle/>
          <a:p>
            <a:pPr algn="r"/>
            <a:r>
              <a:rPr lang="fa-IR" dirty="0" smtClean="0">
                <a:latin typeface="+mj-lt"/>
                <a:ea typeface="+mj-ea"/>
              </a:rPr>
              <a:t>تأمين مالي</a:t>
            </a:r>
          </a:p>
        </p:txBody>
      </p:sp>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11</a:t>
            </a:fld>
            <a:endParaRPr lang="en-US"/>
          </a:p>
        </p:txBody>
      </p:sp>
    </p:spTree>
    <p:extLst>
      <p:ext uri="{BB962C8B-B14F-4D97-AF65-F5344CB8AC3E}">
        <p14:creationId xmlns:p14="http://schemas.microsoft.com/office/powerpoint/2010/main" val="312732024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2732154"/>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110</a:t>
            </a:fld>
            <a:endParaRPr lang="en-US" dirty="0"/>
          </a:p>
        </p:txBody>
      </p:sp>
    </p:spTree>
    <p:extLst>
      <p:ext uri="{BB962C8B-B14F-4D97-AF65-F5344CB8AC3E}">
        <p14:creationId xmlns:p14="http://schemas.microsoft.com/office/powerpoint/2010/main" val="300207134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9ACD263F-EACE-439E-8E58-6F62B750036D}" type="slidenum">
              <a:rPr lang="en-US"/>
              <a:pPr>
                <a:defRPr/>
              </a:pPr>
              <a:t>111</a:t>
            </a:fld>
            <a:endParaRPr lang="en-US" dirty="0"/>
          </a:p>
        </p:txBody>
      </p:sp>
      <p:sp>
        <p:nvSpPr>
          <p:cNvPr id="37892" name="Text Box 7"/>
          <p:cNvSpPr txBox="1">
            <a:spLocks noChangeArrowheads="1"/>
          </p:cNvSpPr>
          <p:nvPr/>
        </p:nvSpPr>
        <p:spPr bwMode="auto">
          <a:xfrm>
            <a:off x="685800" y="2559050"/>
            <a:ext cx="7620000" cy="1098550"/>
          </a:xfrm>
          <a:prstGeom prst="rect">
            <a:avLst/>
          </a:prstGeom>
          <a:noFill/>
          <a:ln w="9525">
            <a:noFill/>
            <a:miter lim="800000"/>
            <a:headEnd/>
            <a:tailEnd/>
          </a:ln>
          <a:effectLst>
            <a:prstShdw prst="shdw12">
              <a:schemeClr val="bg2">
                <a:alpha val="50000"/>
              </a:schemeClr>
            </a:prstShdw>
          </a:effectLst>
        </p:spPr>
        <p:txBody>
          <a:bodyPr>
            <a:spAutoFit/>
          </a:bodyPr>
          <a:lstStyle/>
          <a:p>
            <a:pPr algn="ctr">
              <a:spcBef>
                <a:spcPct val="50000"/>
              </a:spcBef>
              <a:defRPr/>
            </a:pPr>
            <a:r>
              <a:rPr lang="fa-IR"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Elham" pitchFamily="2" charset="-78"/>
              </a:rPr>
              <a:t>با تشکر</a:t>
            </a:r>
            <a:endPar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Elham" pitchFamily="2" charset="-78"/>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12</a:t>
            </a:fld>
            <a:endParaRPr lang="en-US"/>
          </a:p>
        </p:txBody>
      </p:sp>
    </p:spTree>
    <p:extLst>
      <p:ext uri="{BB962C8B-B14F-4D97-AF65-F5344CB8AC3E}">
        <p14:creationId xmlns:p14="http://schemas.microsoft.com/office/powerpoint/2010/main" val="2096852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طرح موضوع از منظر مالي استاندارد</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13</a:t>
            </a:fld>
            <a:endParaRPr lang="en-US"/>
          </a:p>
        </p:txBody>
      </p:sp>
    </p:spTree>
    <p:extLst>
      <p:ext uri="{BB962C8B-B14F-4D97-AF65-F5344CB8AC3E}">
        <p14:creationId xmlns:p14="http://schemas.microsoft.com/office/powerpoint/2010/main" val="179611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dpour\Desktop\debt-equity capital structure.jpg"/>
          <p:cNvPicPr>
            <a:picLocks noChangeAspect="1" noChangeArrowheads="1"/>
          </p:cNvPicPr>
          <p:nvPr/>
        </p:nvPicPr>
        <p:blipFill>
          <a:blip r:embed="rId2" cstate="print"/>
          <a:srcRect/>
          <a:stretch>
            <a:fillRect/>
          </a:stretch>
        </p:blipFill>
        <p:spPr bwMode="auto">
          <a:xfrm>
            <a:off x="3505200" y="2438400"/>
            <a:ext cx="5105400" cy="38276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0" y="457200"/>
            <a:ext cx="7315200" cy="533400"/>
          </a:xfrm>
        </p:spPr>
        <p:txBody>
          <a:bodyPr/>
          <a:lstStyle/>
          <a:p>
            <a:r>
              <a:rPr lang="fa-IR" dirty="0" smtClean="0"/>
              <a:t>چه ترکيبي از بدهي و سرمايه استفاده شود؟</a:t>
            </a:r>
            <a:endParaRPr lang="en-US" dirty="0"/>
          </a:p>
        </p:txBody>
      </p:sp>
      <p:sp>
        <p:nvSpPr>
          <p:cNvPr id="14" name="Freeform 13"/>
          <p:cNvSpPr/>
          <p:nvPr/>
        </p:nvSpPr>
        <p:spPr>
          <a:xfrm>
            <a:off x="459209" y="1380280"/>
            <a:ext cx="3576339" cy="3576339"/>
          </a:xfrm>
          <a:custGeom>
            <a:avLst/>
            <a:gdLst>
              <a:gd name="connsiteX0" fmla="*/ 0 w 3576339"/>
              <a:gd name="connsiteY0" fmla="*/ 1788170 h 3576339"/>
              <a:gd name="connsiteX1" fmla="*/ 523745 w 3576339"/>
              <a:gd name="connsiteY1" fmla="*/ 523743 h 3576339"/>
              <a:gd name="connsiteX2" fmla="*/ 1788173 w 3576339"/>
              <a:gd name="connsiteY2" fmla="*/ 2 h 3576339"/>
              <a:gd name="connsiteX3" fmla="*/ 3052600 w 3576339"/>
              <a:gd name="connsiteY3" fmla="*/ 523747 h 3576339"/>
              <a:gd name="connsiteX4" fmla="*/ 3576341 w 3576339"/>
              <a:gd name="connsiteY4" fmla="*/ 1788175 h 3576339"/>
              <a:gd name="connsiteX5" fmla="*/ 3052598 w 3576339"/>
              <a:gd name="connsiteY5" fmla="*/ 3052603 h 3576339"/>
              <a:gd name="connsiteX6" fmla="*/ 1788170 w 3576339"/>
              <a:gd name="connsiteY6" fmla="*/ 3576345 h 3576339"/>
              <a:gd name="connsiteX7" fmla="*/ 523743 w 3576339"/>
              <a:gd name="connsiteY7" fmla="*/ 3052601 h 3576339"/>
              <a:gd name="connsiteX8" fmla="*/ 1 w 3576339"/>
              <a:gd name="connsiteY8" fmla="*/ 1788173 h 3576339"/>
              <a:gd name="connsiteX9" fmla="*/ 0 w 3576339"/>
              <a:gd name="connsiteY9" fmla="*/ 1788170 h 357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339" h="3576339">
                <a:moveTo>
                  <a:pt x="0" y="1788170"/>
                </a:moveTo>
                <a:cubicBezTo>
                  <a:pt x="1" y="1313918"/>
                  <a:pt x="188397" y="859090"/>
                  <a:pt x="523745" y="523743"/>
                </a:cubicBezTo>
                <a:cubicBezTo>
                  <a:pt x="859093" y="188396"/>
                  <a:pt x="1313921" y="1"/>
                  <a:pt x="1788173" y="2"/>
                </a:cubicBezTo>
                <a:cubicBezTo>
                  <a:pt x="2262425" y="3"/>
                  <a:pt x="2717253" y="188399"/>
                  <a:pt x="3052600" y="523747"/>
                </a:cubicBezTo>
                <a:cubicBezTo>
                  <a:pt x="3387947" y="859095"/>
                  <a:pt x="3576342" y="1313923"/>
                  <a:pt x="3576341" y="1788175"/>
                </a:cubicBezTo>
                <a:cubicBezTo>
                  <a:pt x="3576341" y="2262427"/>
                  <a:pt x="3387945" y="2717256"/>
                  <a:pt x="3052598" y="3052603"/>
                </a:cubicBezTo>
                <a:cubicBezTo>
                  <a:pt x="2717251" y="3387950"/>
                  <a:pt x="2262423" y="3576346"/>
                  <a:pt x="1788170" y="3576345"/>
                </a:cubicBezTo>
                <a:cubicBezTo>
                  <a:pt x="1313918" y="3576345"/>
                  <a:pt x="859090" y="3387948"/>
                  <a:pt x="523743" y="3052601"/>
                </a:cubicBezTo>
                <a:cubicBezTo>
                  <a:pt x="188396" y="2717254"/>
                  <a:pt x="1" y="2262425"/>
                  <a:pt x="1" y="1788173"/>
                </a:cubicBezTo>
                <a:cubicBezTo>
                  <a:pt x="1" y="1788172"/>
                  <a:pt x="0" y="1788171"/>
                  <a:pt x="0" y="1788170"/>
                </a:cubicBezTo>
                <a:close/>
              </a:path>
            </a:pathLst>
          </a:custGeom>
          <a:scene3d>
            <a:camera prst="orthographicFront"/>
            <a:lightRig rig="threePt" dir="t">
              <a:rot lat="0" lon="0" rev="7500000"/>
            </a:lightRig>
          </a:scene3d>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523743" tIns="523742" rIns="523743" bIns="523742" numCol="1" spcCol="1270" anchor="ctr" anchorCtr="0">
            <a:noAutofit/>
          </a:bodyPr>
          <a:lstStyle/>
          <a:p>
            <a:pPr lvl="0" algn="ctr" defTabSz="1866900" rtl="1">
              <a:lnSpc>
                <a:spcPct val="90000"/>
              </a:lnSpc>
              <a:spcBef>
                <a:spcPct val="0"/>
              </a:spcBef>
              <a:spcAft>
                <a:spcPct val="35000"/>
              </a:spcAft>
            </a:pPr>
            <a:r>
              <a:rPr lang="fa-IR" sz="4200" kern="1200" dirty="0" smtClean="0">
                <a:cs typeface="B Titr" pitchFamily="2" charset="-78"/>
              </a:rPr>
              <a:t>نظريۀ ساختار</a:t>
            </a:r>
          </a:p>
          <a:p>
            <a:pPr lvl="0" algn="ctr" defTabSz="1866900" rtl="1">
              <a:lnSpc>
                <a:spcPct val="90000"/>
              </a:lnSpc>
              <a:spcBef>
                <a:spcPct val="0"/>
              </a:spcBef>
              <a:spcAft>
                <a:spcPct val="35000"/>
              </a:spcAft>
            </a:pPr>
            <a:r>
              <a:rPr lang="fa-IR" sz="4200" kern="1200" dirty="0" smtClean="0">
                <a:cs typeface="B Titr" pitchFamily="2" charset="-78"/>
              </a:rPr>
              <a:t> سرمايه</a:t>
            </a:r>
            <a:endParaRPr lang="en-US" sz="4200" kern="1200" dirty="0">
              <a:cs typeface="B Titr"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14</a:t>
            </a:fld>
            <a:endParaRPr lang="en-US"/>
          </a:p>
        </p:txBody>
      </p:sp>
    </p:spTree>
    <p:extLst>
      <p:ext uri="{BB962C8B-B14F-4D97-AF65-F5344CB8AC3E}">
        <p14:creationId xmlns:p14="http://schemas.microsoft.com/office/powerpoint/2010/main" val="353497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ابزار تأمين مالي (گرايش به بازار سرمايه)</a:t>
            </a:r>
            <a:endParaRPr lang="en-US" b="1" dirty="0" smtClean="0"/>
          </a:p>
        </p:txBody>
      </p:sp>
      <p:graphicFrame>
        <p:nvGraphicFramePr>
          <p:cNvPr id="6" name="Content Placeholder 5"/>
          <p:cNvGraphicFramePr>
            <a:graphicFrameLocks noGrp="1"/>
          </p:cNvGraphicFramePr>
          <p:nvPr>
            <p:ph idx="1"/>
          </p:nvPr>
        </p:nvGraphicFramePr>
        <p:xfrm>
          <a:off x="228600" y="1371600"/>
          <a:ext cx="42672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15</a:t>
            </a:fld>
            <a:endParaRPr lang="en-US" dirty="0"/>
          </a:p>
        </p:txBody>
      </p:sp>
      <p:pic>
        <p:nvPicPr>
          <p:cNvPr id="5" name="Picture 4" descr="debt.jpg"/>
          <p:cNvPicPr>
            <a:picLocks noChangeAspect="1"/>
          </p:cNvPicPr>
          <p:nvPr/>
        </p:nvPicPr>
        <p:blipFill>
          <a:blip r:embed="rId7" cstate="print"/>
          <a:stretch>
            <a:fillRect/>
          </a:stretch>
        </p:blipFill>
        <p:spPr>
          <a:xfrm>
            <a:off x="5562600" y="1295400"/>
            <a:ext cx="3048000" cy="5029200"/>
          </a:xfrm>
          <a:prstGeom prst="rect">
            <a:avLst/>
          </a:prstGeom>
        </p:spPr>
      </p:pic>
      <p:pic>
        <p:nvPicPr>
          <p:cNvPr id="7" name="Picture 6" descr="equity capital.jpg"/>
          <p:cNvPicPr>
            <a:picLocks noChangeAspect="1"/>
          </p:cNvPicPr>
          <p:nvPr/>
        </p:nvPicPr>
        <p:blipFill>
          <a:blip r:embed="rId8" cstate="print"/>
          <a:stretch>
            <a:fillRect/>
          </a:stretch>
        </p:blipFill>
        <p:spPr>
          <a:xfrm>
            <a:off x="5638800" y="1219200"/>
            <a:ext cx="2895600" cy="5105400"/>
          </a:xfrm>
          <a:prstGeom prst="rect">
            <a:avLst/>
          </a:prstGeom>
        </p:spPr>
      </p:pic>
      <p:graphicFrame>
        <p:nvGraphicFramePr>
          <p:cNvPr id="11" name="Content Placeholder 5"/>
          <p:cNvGraphicFramePr>
            <a:graphicFrameLocks/>
          </p:cNvGraphicFramePr>
          <p:nvPr/>
        </p:nvGraphicFramePr>
        <p:xfrm>
          <a:off x="152400" y="1447800"/>
          <a:ext cx="4267200" cy="50260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2" name="Picture 11" descr="Hybrid.jpg"/>
          <p:cNvPicPr>
            <a:picLocks noChangeAspect="1"/>
          </p:cNvPicPr>
          <p:nvPr/>
        </p:nvPicPr>
        <p:blipFill>
          <a:blip r:embed="rId14" cstate="print"/>
          <a:stretch>
            <a:fillRect/>
          </a:stretch>
        </p:blipFill>
        <p:spPr>
          <a:xfrm>
            <a:off x="5334000" y="1828800"/>
            <a:ext cx="2971800" cy="4108450"/>
          </a:xfrm>
          <a:prstGeom prst="rect">
            <a:avLst/>
          </a:prstGeom>
        </p:spPr>
      </p:pic>
      <p:graphicFrame>
        <p:nvGraphicFramePr>
          <p:cNvPr id="13" name="Content Placeholder 5"/>
          <p:cNvGraphicFramePr>
            <a:graphicFrameLocks/>
          </p:cNvGraphicFramePr>
          <p:nvPr/>
        </p:nvGraphicFramePr>
        <p:xfrm>
          <a:off x="228600" y="1371600"/>
          <a:ext cx="4267200" cy="5026025"/>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198039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5"/>
                                        </p:tgtEl>
                                        <p:attrNameLst>
                                          <p:attrName>ppt_x</p:attrName>
                                        </p:attrNameLst>
                                      </p:cBhvr>
                                      <p:tavLst>
                                        <p:tav tm="0">
                                          <p:val>
                                            <p:strVal val="ppt_x"/>
                                          </p:val>
                                        </p:tav>
                                        <p:tav tm="100000">
                                          <p:val>
                                            <p:strVal val="ppt_x"/>
                                          </p:val>
                                        </p:tav>
                                      </p:tavLst>
                                    </p:anim>
                                    <p:anim calcmode="lin" valueType="num">
                                      <p:cBhvr additive="base">
                                        <p:cTn id="23" dur="500"/>
                                        <p:tgtEl>
                                          <p:spTgt spid="5"/>
                                        </p:tgtEl>
                                        <p:attrNameLst>
                                          <p:attrName>ppt_y</p:attrName>
                                        </p:attrNameLst>
                                      </p:cBhvr>
                                      <p:tavLst>
                                        <p:tav tm="0">
                                          <p:val>
                                            <p:strVal val="ppt_y"/>
                                          </p:val>
                                        </p:tav>
                                        <p:tav tm="100000">
                                          <p:val>
                                            <p:strVal val="1+ppt_h/2"/>
                                          </p:val>
                                        </p:tav>
                                      </p:tavLst>
                                    </p:anim>
                                    <p:set>
                                      <p:cBhvr>
                                        <p:cTn id="24" dur="1" fill="hold">
                                          <p:stCondLst>
                                            <p:cond delay="499"/>
                                          </p:stCondLst>
                                        </p:cTn>
                                        <p:tgtEl>
                                          <p:spTgt spid="5"/>
                                        </p:tgtEl>
                                        <p:attrNameLst>
                                          <p:attrName>style.visibility</p:attrName>
                                        </p:attrNameLst>
                                      </p:cBhvr>
                                      <p:to>
                                        <p:strVal val="hidden"/>
                                      </p:to>
                                    </p:set>
                                  </p:childTnLst>
                                </p:cTn>
                              </p:par>
                              <p:par>
                                <p:cTn id="25" presetID="29"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ppt_x</p:attrName>
                                        </p:attrNameLst>
                                      </p:cBhvr>
                                      <p:tavLst>
                                        <p:tav tm="0">
                                          <p:val>
                                            <p:strVal val="#ppt_x-.2"/>
                                          </p:val>
                                        </p:tav>
                                        <p:tav tm="100000">
                                          <p:val>
                                            <p:strVal val="#ppt_x"/>
                                          </p:val>
                                        </p:tav>
                                      </p:tavLst>
                                    </p:anim>
                                    <p:anim calcmode="lin" valueType="num">
                                      <p:cBhvr>
                                        <p:cTn id="2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7"/>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ppt_x</p:attrName>
                                        </p:attrNameLst>
                                      </p:cBhvr>
                                      <p:tavLst>
                                        <p:tav tm="0">
                                          <p:val>
                                            <p:strVal val="#ppt_x-.2"/>
                                          </p:val>
                                        </p:tav>
                                        <p:tav tm="100000">
                                          <p:val>
                                            <p:strVal val="#ppt_x"/>
                                          </p:val>
                                        </p:tav>
                                      </p:tavLst>
                                    </p:anim>
                                    <p:anim calcmode="lin" valueType="num">
                                      <p:cBhvr>
                                        <p:cTn id="3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xit" presetSubtype="0" accel="100000" fill="hold" grpId="1" nodeType="clickEffect">
                                  <p:stCondLst>
                                    <p:cond delay="0"/>
                                  </p:stCondLst>
                                  <p:childTnLst>
                                    <p:anim calcmode="lin" valueType="num">
                                      <p:cBhvr>
                                        <p:cTn id="38" dur="1000"/>
                                        <p:tgtEl>
                                          <p:spTgt spid="11"/>
                                        </p:tgtEl>
                                        <p:attrNameLst>
                                          <p:attrName>ppt_w</p:attrName>
                                        </p:attrNameLst>
                                      </p:cBhvr>
                                      <p:tavLst>
                                        <p:tav tm="0">
                                          <p:val>
                                            <p:strVal val="ppt_w"/>
                                          </p:val>
                                        </p:tav>
                                        <p:tav tm="100000">
                                          <p:val>
                                            <p:strVal val="ppt_w+.3"/>
                                          </p:val>
                                        </p:tav>
                                      </p:tavLst>
                                    </p:anim>
                                    <p:anim calcmode="lin" valueType="num">
                                      <p:cBhvr>
                                        <p:cTn id="39" dur="1000"/>
                                        <p:tgtEl>
                                          <p:spTgt spid="11"/>
                                        </p:tgtEl>
                                        <p:attrNameLst>
                                          <p:attrName>ppt_h</p:attrName>
                                        </p:attrNameLst>
                                      </p:cBhvr>
                                      <p:tavLst>
                                        <p:tav tm="0">
                                          <p:val>
                                            <p:strVal val="ppt_h"/>
                                          </p:val>
                                        </p:tav>
                                        <p:tav tm="100000">
                                          <p:val>
                                            <p:strVal val="ppt_h"/>
                                          </p:val>
                                        </p:tav>
                                      </p:tavLst>
                                    </p:anim>
                                    <p:animEffect transition="out" filter="fade">
                                      <p:cBhvr>
                                        <p:cTn id="40" dur="1000"/>
                                        <p:tgtEl>
                                          <p:spTgt spid="11"/>
                                        </p:tgtEl>
                                      </p:cBhvr>
                                    </p:animEffect>
                                    <p:set>
                                      <p:cBhvr>
                                        <p:cTn id="41" dur="1" fill="hold">
                                          <p:stCondLst>
                                            <p:cond delay="999"/>
                                          </p:stCondLst>
                                        </p:cTn>
                                        <p:tgtEl>
                                          <p:spTgt spid="11"/>
                                        </p:tgtEl>
                                        <p:attrNameLst>
                                          <p:attrName>style.visibility</p:attrName>
                                        </p:attrNameLst>
                                      </p:cBhvr>
                                      <p:to>
                                        <p:strVal val="hidden"/>
                                      </p:to>
                                    </p:set>
                                  </p:childTnLst>
                                </p:cTn>
                              </p:par>
                              <p:par>
                                <p:cTn id="42" presetID="50" presetClass="exit" presetSubtype="0" accel="100000" fill="hold" nodeType="withEffect">
                                  <p:stCondLst>
                                    <p:cond delay="0"/>
                                  </p:stCondLst>
                                  <p:childTnLst>
                                    <p:anim calcmode="lin" valueType="num">
                                      <p:cBhvr>
                                        <p:cTn id="43" dur="1000"/>
                                        <p:tgtEl>
                                          <p:spTgt spid="7"/>
                                        </p:tgtEl>
                                        <p:attrNameLst>
                                          <p:attrName>ppt_w</p:attrName>
                                        </p:attrNameLst>
                                      </p:cBhvr>
                                      <p:tavLst>
                                        <p:tav tm="0">
                                          <p:val>
                                            <p:strVal val="ppt_w"/>
                                          </p:val>
                                        </p:tav>
                                        <p:tav tm="100000">
                                          <p:val>
                                            <p:strVal val="ppt_w+.3"/>
                                          </p:val>
                                        </p:tav>
                                      </p:tavLst>
                                    </p:anim>
                                    <p:anim calcmode="lin" valueType="num">
                                      <p:cBhvr>
                                        <p:cTn id="44" dur="1000"/>
                                        <p:tgtEl>
                                          <p:spTgt spid="7"/>
                                        </p:tgtEl>
                                        <p:attrNameLst>
                                          <p:attrName>ppt_h</p:attrName>
                                        </p:attrNameLst>
                                      </p:cBhvr>
                                      <p:tavLst>
                                        <p:tav tm="0">
                                          <p:val>
                                            <p:strVal val="ppt_h"/>
                                          </p:val>
                                        </p:tav>
                                        <p:tav tm="100000">
                                          <p:val>
                                            <p:strVal val="ppt_h"/>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par>
                                <p:cTn id="47" presetID="17" presetClass="entr" presetSubtype="1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par>
                                <p:cTn id="51" presetID="17" presetClass="entr" presetSubtype="1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Graphic spid="11" grpId="0">
        <p:bldAsOne/>
      </p:bldGraphic>
      <p:bldGraphic spid="11" grpId="1">
        <p:bldAsOne/>
      </p:bldGraphic>
      <p:bldGraphic spid="1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روش مبتني بر بدهي</a:t>
            </a:r>
            <a:endParaRPr lang="en-US" dirty="0"/>
          </a:p>
        </p:txBody>
      </p:sp>
      <p:sp>
        <p:nvSpPr>
          <p:cNvPr id="3" name="Content Placeholder 2"/>
          <p:cNvSpPr>
            <a:spLocks noGrp="1"/>
          </p:cNvSpPr>
          <p:nvPr>
            <p:ph idx="1"/>
          </p:nvPr>
        </p:nvSpPr>
        <p:spPr>
          <a:xfrm>
            <a:off x="304800" y="2057400"/>
            <a:ext cx="8229600" cy="3429000"/>
          </a:xfrm>
        </p:spPr>
        <p:txBody>
          <a:bodyPr>
            <a:scene3d>
              <a:camera prst="isometricOffAxis1Right"/>
              <a:lightRig rig="glow" dir="t">
                <a:rot lat="0" lon="0" rev="3600000"/>
              </a:lightRig>
            </a:scene3d>
            <a:sp3d prstMaterial="softEdge">
              <a:bevelT w="29210" h="16510"/>
              <a:contourClr>
                <a:schemeClr val="accent4">
                  <a:alpha val="95000"/>
                </a:schemeClr>
              </a:contourClr>
            </a:sp3d>
          </a:bodyPr>
          <a:lstStyle/>
          <a:p>
            <a:pPr marL="0" indent="0">
              <a:lnSpc>
                <a:spcPct val="150000"/>
              </a:lnSpc>
              <a:spcBef>
                <a:spcPts val="0"/>
              </a:spcBef>
              <a:buNone/>
            </a:pPr>
            <a:r>
              <a:rPr lang="fa-IR"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B Nazanin" pitchFamily="2" charset="-78"/>
              </a:rPr>
              <a:t>روش مبتني بر بدهي </a:t>
            </a:r>
            <a:r>
              <a:rPr lang="ar-SA"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B Nazanin" pitchFamily="2" charset="-78"/>
              </a:rPr>
              <a:t>به معناي اخذ وام از يك منبع خارج از شركت و با موافقت صاحبان شرکت است، با اين اميد که پس از استحصال اين منابع و انجام پروژه، سود حاصل بيش از مقداري باشد كه بايد به</a:t>
            </a:r>
            <a:r>
              <a:rPr lang="fa-IR"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B Nazanin" pitchFamily="2" charset="-78"/>
              </a:rPr>
              <a:t>‌</a:t>
            </a:r>
            <a:r>
              <a:rPr lang="ar-SA"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B Nazanin" pitchFamily="2" charset="-78"/>
              </a:rPr>
              <a:t>عنوان بهره به وام‌دهندگان بازگردانده شود.</a:t>
            </a:r>
            <a:endPar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B Nazanin"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1"/>
          <a:lstStyle/>
          <a:p>
            <a:pPr eaLnBrk="1" hangingPunct="1">
              <a:defRPr/>
            </a:pPr>
            <a:r>
              <a:rPr lang="fa-IR" dirty="0" smtClean="0">
                <a:cs typeface="B Elham" pitchFamily="2" charset="-78"/>
              </a:rPr>
              <a:t>روش‌هاي مبتني بر بدهي</a:t>
            </a:r>
            <a:endParaRPr lang="en-US" dirty="0" smtClean="0">
              <a:cs typeface="B Elham" pitchFamily="2" charset="-78"/>
            </a:endParaRPr>
          </a:p>
        </p:txBody>
      </p:sp>
      <p:sp>
        <p:nvSpPr>
          <p:cNvPr id="3" name="Content Placeholder 2"/>
          <p:cNvSpPr>
            <a:spLocks noGrp="1"/>
          </p:cNvSpPr>
          <p:nvPr>
            <p:ph idx="4294967295"/>
          </p:nvPr>
        </p:nvSpPr>
        <p:spPr>
          <a:xfrm>
            <a:off x="457200" y="1219200"/>
            <a:ext cx="8229600" cy="5181600"/>
          </a:xfrm>
        </p:spPr>
        <p:txBody>
          <a:bodyPr/>
          <a:lstStyle/>
          <a:p>
            <a:pPr rtl="1">
              <a:lnSpc>
                <a:spcPct val="150000"/>
              </a:lnSpc>
              <a:buSzPct val="60000"/>
              <a:buFont typeface="Wingdings" pitchFamily="2" charset="2"/>
              <a:buChar char="n"/>
              <a:defRPr/>
            </a:pPr>
            <a:r>
              <a:rPr lang="fa-IR" sz="2400" dirty="0" smtClean="0">
                <a:cs typeface="B Titr" pitchFamily="2" charset="-78"/>
              </a:rPr>
              <a:t>مزايا</a:t>
            </a:r>
            <a:r>
              <a:rPr lang="fa-IR" sz="2400" dirty="0">
                <a:cs typeface="B Titr" pitchFamily="2" charset="-78"/>
              </a:rPr>
              <a:t>:</a:t>
            </a:r>
            <a:endParaRPr lang="en-US" sz="2400" dirty="0">
              <a:cs typeface="B Titr" pitchFamily="2" charset="-78"/>
            </a:endParaRPr>
          </a:p>
          <a:p>
            <a:pPr rtl="1">
              <a:lnSpc>
                <a:spcPct val="150000"/>
              </a:lnSpc>
              <a:buSzPct val="60000"/>
              <a:buFont typeface="Wingdings" pitchFamily="2" charset="2"/>
              <a:buChar char="n"/>
              <a:defRPr/>
            </a:pPr>
            <a:r>
              <a:rPr lang="fa-IR" sz="2400" dirty="0">
                <a:cs typeface="B Nazanin" pitchFamily="2" charset="-78"/>
              </a:rPr>
              <a:t>صاحب پروژه مجبور </a:t>
            </a:r>
            <a:r>
              <a:rPr lang="fa-IR" sz="2400" dirty="0" smtClean="0">
                <a:cs typeface="B Nazanin" pitchFamily="2" charset="-78"/>
              </a:rPr>
              <a:t>نيست قسمتي </a:t>
            </a:r>
            <a:r>
              <a:rPr lang="fa-IR" sz="2400" dirty="0">
                <a:cs typeface="B Nazanin" pitchFamily="2" charset="-78"/>
              </a:rPr>
              <a:t>از تملک پروژه و متعاقبا</a:t>
            </a:r>
            <a:r>
              <a:rPr lang="fa-IR" sz="2400" u="sng" dirty="0">
                <a:cs typeface="B Nazanin" pitchFamily="2" charset="-78"/>
              </a:rPr>
              <a:t>ً</a:t>
            </a:r>
            <a:r>
              <a:rPr lang="fa-IR" sz="2400" dirty="0">
                <a:cs typeface="B Nazanin" pitchFamily="2" charset="-78"/>
              </a:rPr>
              <a:t> سود </a:t>
            </a:r>
            <a:r>
              <a:rPr lang="fa-IR" sz="2400" dirty="0" smtClean="0">
                <a:cs typeface="B Nazanin" pitchFamily="2" charset="-78"/>
              </a:rPr>
              <a:t>آتي </a:t>
            </a:r>
            <a:r>
              <a:rPr lang="fa-IR" sz="2400" dirty="0">
                <a:cs typeface="B Nazanin" pitchFamily="2" charset="-78"/>
              </a:rPr>
              <a:t>آن را از دست بدهد. </a:t>
            </a:r>
            <a:r>
              <a:rPr lang="fa-IR" sz="2400" dirty="0" smtClean="0">
                <a:cs typeface="B Nazanin" pitchFamily="2" charset="-78"/>
              </a:rPr>
              <a:t>درواقع</a:t>
            </a:r>
            <a:r>
              <a:rPr lang="fa-IR" sz="2400" dirty="0">
                <a:cs typeface="B Nazanin" pitchFamily="2" charset="-78"/>
              </a:rPr>
              <a:t>، در </a:t>
            </a:r>
            <a:r>
              <a:rPr lang="fa-IR" sz="2400" dirty="0" smtClean="0">
                <a:cs typeface="B Nazanin" pitchFamily="2" charset="-78"/>
              </a:rPr>
              <a:t>اين شيوة تأمين مالي، </a:t>
            </a:r>
            <a:r>
              <a:rPr lang="fa-IR" sz="2400" dirty="0">
                <a:cs typeface="B Nazanin" pitchFamily="2" charset="-78"/>
              </a:rPr>
              <a:t>تأمين‌کنندة </a:t>
            </a:r>
            <a:r>
              <a:rPr lang="fa-IR" sz="2400" dirty="0" smtClean="0">
                <a:cs typeface="B Nazanin" pitchFamily="2" charset="-78"/>
              </a:rPr>
              <a:t>سرمايه</a:t>
            </a:r>
            <a:r>
              <a:rPr lang="fa-IR" sz="2400" dirty="0">
                <a:cs typeface="B Nazanin" pitchFamily="2" charset="-78"/>
              </a:rPr>
              <a:t>، </a:t>
            </a:r>
            <a:r>
              <a:rPr lang="fa-IR" sz="2400" dirty="0" smtClean="0">
                <a:cs typeface="B Nazanin" pitchFamily="2" charset="-78"/>
              </a:rPr>
              <a:t>کنترلي </a:t>
            </a:r>
            <a:r>
              <a:rPr lang="fa-IR" sz="2400" dirty="0">
                <a:cs typeface="B Nazanin" pitchFamily="2" charset="-78"/>
              </a:rPr>
              <a:t>بر نحوة </a:t>
            </a:r>
            <a:r>
              <a:rPr lang="fa-IR" sz="2400" dirty="0" smtClean="0">
                <a:cs typeface="B Nazanin" pitchFamily="2" charset="-78"/>
              </a:rPr>
              <a:t>اجراي </a:t>
            </a:r>
            <a:r>
              <a:rPr lang="fa-IR" sz="2400" dirty="0">
                <a:cs typeface="B Nazanin" pitchFamily="2" charset="-78"/>
              </a:rPr>
              <a:t>پروژه نخواهد داشت و تنها خواستة </a:t>
            </a:r>
            <a:r>
              <a:rPr lang="fa-IR" sz="2400" dirty="0" smtClean="0">
                <a:cs typeface="B Nazanin" pitchFamily="2" charset="-78"/>
              </a:rPr>
              <a:t>وي </a:t>
            </a:r>
            <a:r>
              <a:rPr lang="fa-IR" sz="2400" dirty="0">
                <a:cs typeface="B Nazanin" pitchFamily="2" charset="-78"/>
              </a:rPr>
              <a:t>از صاحب پروژه، بازپرداخت </a:t>
            </a:r>
            <a:r>
              <a:rPr lang="fa-IR" sz="2400" dirty="0" smtClean="0">
                <a:cs typeface="B Nazanin" pitchFamily="2" charset="-78"/>
              </a:rPr>
              <a:t>به‌موقع </a:t>
            </a:r>
            <a:r>
              <a:rPr lang="fa-IR" sz="2400" dirty="0">
                <a:cs typeface="B Nazanin" pitchFamily="2" charset="-78"/>
              </a:rPr>
              <a:t>سود و اصل وام اخذشده </a:t>
            </a:r>
            <a:r>
              <a:rPr lang="fa-IR" sz="2400" dirty="0" smtClean="0">
                <a:cs typeface="B Nazanin" pitchFamily="2" charset="-78"/>
              </a:rPr>
              <a:t>مي‌باشد</a:t>
            </a:r>
            <a:r>
              <a:rPr lang="fa-IR" sz="2400" dirty="0">
                <a:cs typeface="B Nazanin" pitchFamily="2" charset="-78"/>
              </a:rPr>
              <a:t>.</a:t>
            </a:r>
            <a:endParaRPr lang="en-US" sz="2400" dirty="0">
              <a:cs typeface="B Nazanin" pitchFamily="2" charset="-78"/>
            </a:endParaRPr>
          </a:p>
          <a:p>
            <a:pPr rtl="1">
              <a:lnSpc>
                <a:spcPct val="150000"/>
              </a:lnSpc>
              <a:buSzPct val="60000"/>
              <a:buFont typeface="Wingdings" pitchFamily="2" charset="2"/>
              <a:buChar char="n"/>
              <a:defRPr/>
            </a:pPr>
            <a:r>
              <a:rPr lang="fa-IR" sz="2400" dirty="0">
                <a:cs typeface="B Nazanin" pitchFamily="2" charset="-78"/>
              </a:rPr>
              <a:t>استفاده از </a:t>
            </a:r>
            <a:r>
              <a:rPr lang="fa-IR" sz="2400" dirty="0" smtClean="0">
                <a:cs typeface="B Nazanin" pitchFamily="2" charset="-78"/>
              </a:rPr>
              <a:t>سرماية قرض‌گرفته‌شده </a:t>
            </a:r>
            <a:r>
              <a:rPr lang="fa-IR" sz="2400" dirty="0">
                <a:cs typeface="B Nazanin" pitchFamily="2" charset="-78"/>
              </a:rPr>
              <a:t>جهت </a:t>
            </a:r>
            <a:r>
              <a:rPr lang="fa-IR" sz="2400" dirty="0" smtClean="0">
                <a:cs typeface="B Nazanin" pitchFamily="2" charset="-78"/>
              </a:rPr>
              <a:t>تأمين دارايي‌هاي </a:t>
            </a:r>
            <a:r>
              <a:rPr lang="fa-IR" sz="2400" dirty="0">
                <a:cs typeface="B Nazanin" pitchFamily="2" charset="-78"/>
              </a:rPr>
              <a:t>پروژه، اجازه </a:t>
            </a:r>
            <a:r>
              <a:rPr lang="fa-IR" sz="2400" dirty="0" smtClean="0">
                <a:cs typeface="B Nazanin" pitchFamily="2" charset="-78"/>
              </a:rPr>
              <a:t>مي‌دهد </a:t>
            </a:r>
            <a:r>
              <a:rPr lang="fa-IR" sz="2400" dirty="0">
                <a:cs typeface="B Nazanin" pitchFamily="2" charset="-78"/>
              </a:rPr>
              <a:t>سود پروژه در شرکت </a:t>
            </a:r>
            <a:r>
              <a:rPr lang="fa-IR" sz="2400" dirty="0" smtClean="0">
                <a:cs typeface="B Nazanin" pitchFamily="2" charset="-78"/>
              </a:rPr>
              <a:t>باقي‌مانده </a:t>
            </a:r>
            <a:r>
              <a:rPr lang="fa-IR" sz="2400" dirty="0">
                <a:cs typeface="B Nazanin" pitchFamily="2" charset="-78"/>
              </a:rPr>
              <a:t>و </a:t>
            </a:r>
            <a:r>
              <a:rPr lang="fa-IR" sz="2400" dirty="0" smtClean="0">
                <a:cs typeface="B Nazanin" pitchFamily="2" charset="-78"/>
              </a:rPr>
              <a:t>يا </a:t>
            </a:r>
            <a:r>
              <a:rPr lang="fa-IR" sz="2400" dirty="0">
                <a:cs typeface="B Nazanin" pitchFamily="2" charset="-78"/>
              </a:rPr>
              <a:t>به صاحبان آن </a:t>
            </a:r>
            <a:r>
              <a:rPr lang="fa-IR" sz="2400" dirty="0" smtClean="0">
                <a:cs typeface="B Nazanin" pitchFamily="2" charset="-78"/>
              </a:rPr>
              <a:t>اعطا </a:t>
            </a:r>
            <a:r>
              <a:rPr lang="fa-IR" sz="2400" dirty="0">
                <a:cs typeface="B Nazanin" pitchFamily="2" charset="-78"/>
              </a:rPr>
              <a:t>شود.</a:t>
            </a:r>
            <a:endParaRPr lang="en-US" sz="2400" dirty="0">
              <a:cs typeface="B Nazanin" pitchFamily="2" charset="-78"/>
            </a:endParaRPr>
          </a:p>
          <a:p>
            <a:pPr rtl="1">
              <a:lnSpc>
                <a:spcPct val="150000"/>
              </a:lnSpc>
              <a:buSzPct val="60000"/>
              <a:buFont typeface="Wingdings" pitchFamily="2" charset="2"/>
              <a:buChar char="n"/>
              <a:defRPr/>
            </a:pPr>
            <a:r>
              <a:rPr lang="fa-IR" sz="2400" dirty="0">
                <a:cs typeface="B Nazanin" pitchFamily="2" charset="-78"/>
              </a:rPr>
              <a:t>نرخ سود وام اخذشده قبل از محاسبة </a:t>
            </a:r>
            <a:r>
              <a:rPr lang="fa-IR" sz="2400" dirty="0" smtClean="0">
                <a:cs typeface="B Nazanin" pitchFamily="2" charset="-78"/>
              </a:rPr>
              <a:t>ماليات </a:t>
            </a:r>
            <a:r>
              <a:rPr lang="fa-IR" sz="2400" dirty="0">
                <a:cs typeface="B Nazanin" pitchFamily="2" charset="-78"/>
              </a:rPr>
              <a:t>پرداخت </a:t>
            </a:r>
            <a:r>
              <a:rPr lang="fa-IR" sz="2400" dirty="0" smtClean="0">
                <a:cs typeface="B Nazanin" pitchFamily="2" charset="-78"/>
              </a:rPr>
              <a:t>مي‌شود </a:t>
            </a:r>
            <a:r>
              <a:rPr lang="fa-IR" sz="2400" dirty="0">
                <a:cs typeface="B Nazanin" pitchFamily="2" charset="-78"/>
              </a:rPr>
              <a:t>و لذا </a:t>
            </a:r>
            <a:r>
              <a:rPr lang="fa-IR" sz="2400" dirty="0" smtClean="0">
                <a:cs typeface="B Nazanin" pitchFamily="2" charset="-78"/>
              </a:rPr>
              <a:t>ميزان ماليات </a:t>
            </a:r>
            <a:r>
              <a:rPr lang="fa-IR" sz="2400" dirty="0">
                <a:cs typeface="B Nazanin" pitchFamily="2" charset="-78"/>
              </a:rPr>
              <a:t>کمتر خواهد شد</a:t>
            </a:r>
            <a:r>
              <a:rPr lang="fa-IR" sz="2400" dirty="0" smtClean="0">
                <a:cs typeface="B Nazanin" pitchFamily="2" charset="-78"/>
              </a:rPr>
              <a:t>.</a:t>
            </a:r>
            <a:endParaRPr lang="en-US" sz="2400" dirty="0"/>
          </a:p>
        </p:txBody>
      </p:sp>
    </p:spTree>
    <p:extLst>
      <p:ext uri="{BB962C8B-B14F-4D97-AF65-F5344CB8AC3E}">
        <p14:creationId xmlns:p14="http://schemas.microsoft.com/office/powerpoint/2010/main" val="689217954"/>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1"/>
          <a:lstStyle/>
          <a:p>
            <a:pPr eaLnBrk="1" hangingPunct="1">
              <a:defRPr/>
            </a:pPr>
            <a:r>
              <a:rPr lang="fa-IR" dirty="0" smtClean="0">
                <a:cs typeface="B Elham" pitchFamily="2" charset="-78"/>
              </a:rPr>
              <a:t>روش‌هاي مبتني بر بدهي</a:t>
            </a:r>
            <a:endParaRPr lang="en-US" dirty="0" smtClean="0">
              <a:cs typeface="B Elham" pitchFamily="2" charset="-78"/>
            </a:endParaRPr>
          </a:p>
        </p:txBody>
      </p:sp>
      <p:sp>
        <p:nvSpPr>
          <p:cNvPr id="3" name="Content Placeholder 2"/>
          <p:cNvSpPr>
            <a:spLocks noGrp="1"/>
          </p:cNvSpPr>
          <p:nvPr>
            <p:ph idx="4294967295"/>
          </p:nvPr>
        </p:nvSpPr>
        <p:spPr>
          <a:xfrm>
            <a:off x="338137" y="1295400"/>
            <a:ext cx="8229601" cy="4905375"/>
          </a:xfrm>
        </p:spPr>
        <p:txBody>
          <a:bodyPr/>
          <a:lstStyle/>
          <a:p>
            <a:pPr rtl="1">
              <a:lnSpc>
                <a:spcPts val="3200"/>
              </a:lnSpc>
              <a:buSzPct val="60000"/>
              <a:buFont typeface="Wingdings" pitchFamily="2" charset="2"/>
              <a:buChar char="n"/>
              <a:defRPr/>
            </a:pPr>
            <a:r>
              <a:rPr lang="fa-IR" sz="2400" dirty="0" smtClean="0">
                <a:cs typeface="B Titr" pitchFamily="2" charset="-78"/>
              </a:rPr>
              <a:t>معايب</a:t>
            </a:r>
            <a:r>
              <a:rPr lang="fa-IR" sz="2400" dirty="0">
                <a:cs typeface="B Titr" pitchFamily="2" charset="-78"/>
              </a:rPr>
              <a:t>:</a:t>
            </a:r>
            <a:endParaRPr lang="en-US" sz="2400" dirty="0">
              <a:cs typeface="B Titr" pitchFamily="2" charset="-78"/>
            </a:endParaRPr>
          </a:p>
          <a:p>
            <a:pPr marL="457200" indent="-457200" rtl="1">
              <a:lnSpc>
                <a:spcPts val="3200"/>
              </a:lnSpc>
              <a:buSzPct val="60000"/>
              <a:buFont typeface="Wingdings" pitchFamily="2" charset="2"/>
              <a:buChar char="v"/>
              <a:defRPr/>
            </a:pPr>
            <a:r>
              <a:rPr lang="fa-IR" sz="2400" dirty="0">
                <a:cs typeface="B Nazanin" pitchFamily="2" charset="-78"/>
              </a:rPr>
              <a:t>شرکت صاحب پروژه </a:t>
            </a:r>
            <a:r>
              <a:rPr lang="fa-IR" sz="2400" dirty="0" smtClean="0">
                <a:cs typeface="B Nazanin" pitchFamily="2" charset="-78"/>
              </a:rPr>
              <a:t>بايد </a:t>
            </a:r>
            <a:r>
              <a:rPr lang="fa-IR" sz="2400" dirty="0">
                <a:cs typeface="B Nazanin" pitchFamily="2" charset="-78"/>
              </a:rPr>
              <a:t>از </a:t>
            </a:r>
            <a:r>
              <a:rPr lang="fa-IR" sz="2400" dirty="0" smtClean="0">
                <a:cs typeface="B Nazanin" pitchFamily="2" charset="-78"/>
              </a:rPr>
              <a:t>نقدينگي کافي براي </a:t>
            </a:r>
            <a:r>
              <a:rPr lang="fa-IR" sz="2400" dirty="0">
                <a:cs typeface="B Nazanin" pitchFamily="2" charset="-78"/>
              </a:rPr>
              <a:t>بازپرداخت وام در </a:t>
            </a:r>
            <a:r>
              <a:rPr lang="fa-IR" sz="2400" dirty="0" smtClean="0">
                <a:cs typeface="B Nazanin" pitchFamily="2" charset="-78"/>
              </a:rPr>
              <a:t>سررسيدهاي </a:t>
            </a:r>
            <a:r>
              <a:rPr lang="fa-IR" sz="2400" dirty="0">
                <a:cs typeface="B Nazanin" pitchFamily="2" charset="-78"/>
              </a:rPr>
              <a:t>مقرر برخوردار باشد.</a:t>
            </a:r>
            <a:endParaRPr lang="en-US" sz="2400" dirty="0">
              <a:cs typeface="B Nazanin" pitchFamily="2" charset="-78"/>
            </a:endParaRPr>
          </a:p>
          <a:p>
            <a:pPr marL="457200" indent="-457200" rtl="1">
              <a:lnSpc>
                <a:spcPts val="3200"/>
              </a:lnSpc>
              <a:buSzPct val="60000"/>
              <a:buFont typeface="Wingdings" pitchFamily="2" charset="2"/>
              <a:buChar char="v"/>
              <a:defRPr/>
            </a:pPr>
            <a:r>
              <a:rPr lang="fa-IR" sz="2400" dirty="0">
                <a:cs typeface="B Nazanin" pitchFamily="2" charset="-78"/>
              </a:rPr>
              <a:t>در اغلب مواقع، بازپرداخت وام از سود پروژه </a:t>
            </a:r>
            <a:r>
              <a:rPr lang="fa-IR" sz="2400" dirty="0" smtClean="0">
                <a:cs typeface="B Nazanin" pitchFamily="2" charset="-78"/>
              </a:rPr>
              <a:t>تأمين مي‌شود</a:t>
            </a:r>
            <a:r>
              <a:rPr lang="fa-IR" sz="2400" dirty="0">
                <a:cs typeface="B Nazanin" pitchFamily="2" charset="-78"/>
              </a:rPr>
              <a:t>. لذا اگر مبلغ وام </a:t>
            </a:r>
            <a:r>
              <a:rPr lang="fa-IR" sz="2400" dirty="0" smtClean="0">
                <a:cs typeface="B Nazanin" pitchFamily="2" charset="-78"/>
              </a:rPr>
              <a:t>پروژه زياد </a:t>
            </a:r>
            <a:r>
              <a:rPr lang="fa-IR" sz="2400" dirty="0">
                <a:cs typeface="B Nazanin" pitchFamily="2" charset="-78"/>
              </a:rPr>
              <a:t>باشد، </a:t>
            </a:r>
            <a:r>
              <a:rPr lang="fa-IR" sz="2400" dirty="0" smtClean="0">
                <a:cs typeface="B Nazanin" pitchFamily="2" charset="-78"/>
              </a:rPr>
              <a:t>با وجود</a:t>
            </a:r>
            <a:r>
              <a:rPr lang="fa-IR" sz="2400" strike="sngStrike" dirty="0" smtClean="0">
                <a:cs typeface="B Nazanin" pitchFamily="2" charset="-78"/>
              </a:rPr>
              <a:t> </a:t>
            </a:r>
            <a:r>
              <a:rPr lang="fa-IR" sz="2400" dirty="0" smtClean="0">
                <a:cs typeface="B Nazanin" pitchFamily="2" charset="-78"/>
              </a:rPr>
              <a:t>سودآوربودن </a:t>
            </a:r>
            <a:r>
              <a:rPr lang="fa-IR" sz="2400" dirty="0">
                <a:cs typeface="B Nazanin" pitchFamily="2" charset="-78"/>
              </a:rPr>
              <a:t>پروژه، </a:t>
            </a:r>
            <a:r>
              <a:rPr lang="fa-IR" sz="2400" dirty="0" smtClean="0">
                <a:cs typeface="B Nazanin" pitchFamily="2" charset="-78"/>
              </a:rPr>
              <a:t>هيچ‌گونه جريان نقدي </a:t>
            </a:r>
            <a:r>
              <a:rPr lang="fa-IR" sz="2400" dirty="0">
                <a:cs typeface="B Nazanin" pitchFamily="2" charset="-78"/>
              </a:rPr>
              <a:t>مثبت جهت </a:t>
            </a:r>
            <a:r>
              <a:rPr lang="fa-IR" sz="2400" dirty="0" smtClean="0">
                <a:cs typeface="B Nazanin" pitchFamily="2" charset="-78"/>
              </a:rPr>
              <a:t>نشان‌دادن </a:t>
            </a:r>
            <a:r>
              <a:rPr lang="fa-IR" sz="2400" dirty="0">
                <a:cs typeface="B Nazanin" pitchFamily="2" charset="-78"/>
              </a:rPr>
              <a:t>سود آن وجود نداشته باشد.</a:t>
            </a:r>
            <a:endParaRPr lang="en-US" sz="2400" dirty="0">
              <a:cs typeface="B Nazanin" pitchFamily="2" charset="-78"/>
            </a:endParaRPr>
          </a:p>
          <a:p>
            <a:pPr rtl="1">
              <a:lnSpc>
                <a:spcPts val="3200"/>
              </a:lnSpc>
              <a:buSzPct val="60000"/>
              <a:buFont typeface="Wingdings" pitchFamily="2" charset="2"/>
              <a:buChar char="v"/>
              <a:defRPr/>
            </a:pPr>
            <a:r>
              <a:rPr lang="fa-IR" sz="2400" dirty="0" smtClean="0">
                <a:cs typeface="B Nazanin" pitchFamily="2" charset="-78"/>
              </a:rPr>
              <a:t>متقاعدنمودن </a:t>
            </a:r>
            <a:r>
              <a:rPr lang="fa-IR" sz="2400" dirty="0">
                <a:cs typeface="B Nazanin" pitchFamily="2" charset="-78"/>
              </a:rPr>
              <a:t>وام‌دهندگان جهت </a:t>
            </a:r>
            <a:r>
              <a:rPr lang="fa-IR" sz="2400" dirty="0" smtClean="0">
                <a:cs typeface="B Nazanin" pitchFamily="2" charset="-78"/>
              </a:rPr>
              <a:t>اعطاي </a:t>
            </a:r>
            <a:r>
              <a:rPr lang="fa-IR" sz="2400" dirty="0">
                <a:cs typeface="B Nazanin" pitchFamily="2" charset="-78"/>
              </a:rPr>
              <a:t>وام، مستلزم صرف وقت و </a:t>
            </a:r>
            <a:r>
              <a:rPr lang="fa-IR" sz="2400" dirty="0" smtClean="0">
                <a:cs typeface="B Nazanin" pitchFamily="2" charset="-78"/>
              </a:rPr>
              <a:t>هزينۀ زياد </a:t>
            </a:r>
            <a:r>
              <a:rPr lang="fa-IR" sz="2400" dirty="0">
                <a:cs typeface="B Nazanin" pitchFamily="2" charset="-78"/>
              </a:rPr>
              <a:t>است.</a:t>
            </a:r>
            <a:endParaRPr lang="en-US" sz="2400" dirty="0">
              <a:cs typeface="B Nazanin" pitchFamily="2" charset="-78"/>
            </a:endParaRPr>
          </a:p>
          <a:p>
            <a:pPr rtl="1">
              <a:lnSpc>
                <a:spcPts val="3200"/>
              </a:lnSpc>
              <a:buSzPct val="60000"/>
              <a:buFont typeface="Wingdings" pitchFamily="2" charset="2"/>
              <a:buChar char="v"/>
              <a:defRPr/>
            </a:pPr>
            <a:r>
              <a:rPr lang="fa-IR" sz="2400" dirty="0">
                <a:cs typeface="B Nazanin" pitchFamily="2" charset="-78"/>
              </a:rPr>
              <a:t>وام اخذشده ممکن است </a:t>
            </a:r>
            <a:r>
              <a:rPr lang="fa-IR" sz="2400" dirty="0" smtClean="0">
                <a:cs typeface="B Nazanin" pitchFamily="2" charset="-78"/>
              </a:rPr>
              <a:t>داراي </a:t>
            </a:r>
            <a:r>
              <a:rPr lang="fa-IR" sz="2400" dirty="0">
                <a:cs typeface="B Nazanin" pitchFamily="2" charset="-78"/>
              </a:rPr>
              <a:t>نرخ بهرة بالا </a:t>
            </a:r>
            <a:r>
              <a:rPr lang="fa-IR" sz="2400" dirty="0" smtClean="0">
                <a:cs typeface="B Nazanin" pitchFamily="2" charset="-78"/>
              </a:rPr>
              <a:t>باشد، </a:t>
            </a:r>
            <a:r>
              <a:rPr lang="fa-IR" sz="2400" dirty="0">
                <a:cs typeface="B Nazanin" pitchFamily="2" charset="-78"/>
              </a:rPr>
              <a:t>که در نرخ بازگشت </a:t>
            </a:r>
            <a:r>
              <a:rPr lang="fa-IR" sz="2400" dirty="0" smtClean="0">
                <a:cs typeface="B Nazanin" pitchFamily="2" charset="-78"/>
              </a:rPr>
              <a:t>سرمايه </a:t>
            </a:r>
            <a:r>
              <a:rPr lang="fa-IR" sz="2400" dirty="0">
                <a:cs typeface="B Nazanin" pitchFamily="2" charset="-78"/>
              </a:rPr>
              <a:t>پروژه </a:t>
            </a:r>
            <a:r>
              <a:rPr lang="fa-IR" sz="2400" dirty="0" smtClean="0">
                <a:cs typeface="B Nazanin" pitchFamily="2" charset="-78"/>
              </a:rPr>
              <a:t>تأثير </a:t>
            </a:r>
            <a:r>
              <a:rPr lang="fa-IR" sz="2400" dirty="0">
                <a:cs typeface="B Nazanin" pitchFamily="2" charset="-78"/>
              </a:rPr>
              <a:t>خواهد گذاشت.</a:t>
            </a:r>
            <a:endParaRPr lang="en-US" sz="2400" dirty="0">
              <a:cs typeface="B Nazanin" pitchFamily="2" charset="-78"/>
            </a:endParaRPr>
          </a:p>
          <a:p>
            <a:pPr rtl="1">
              <a:lnSpc>
                <a:spcPts val="3200"/>
              </a:lnSpc>
              <a:buSzPct val="60000"/>
              <a:buFont typeface="Wingdings" pitchFamily="2" charset="2"/>
              <a:buChar char="v"/>
              <a:defRPr/>
            </a:pPr>
            <a:r>
              <a:rPr lang="fa-IR" sz="2400" dirty="0">
                <a:cs typeface="B Nazanin" pitchFamily="2" charset="-78"/>
              </a:rPr>
              <a:t>جهت </a:t>
            </a:r>
            <a:r>
              <a:rPr lang="fa-IR" sz="2400" dirty="0" smtClean="0">
                <a:cs typeface="B Nazanin" pitchFamily="2" charset="-78"/>
              </a:rPr>
              <a:t>تضمين </a:t>
            </a:r>
            <a:r>
              <a:rPr lang="fa-IR" sz="2400" dirty="0">
                <a:cs typeface="B Nazanin" pitchFamily="2" charset="-78"/>
              </a:rPr>
              <a:t>بازپرداخت وام اخذشده </a:t>
            </a:r>
            <a:r>
              <a:rPr lang="fa-IR" sz="2400" dirty="0" smtClean="0">
                <a:cs typeface="B Nazanin" pitchFamily="2" charset="-78"/>
              </a:rPr>
              <a:t>به‌رهن‌گذاردن وثيقه‌هاي مکفي الزامي </a:t>
            </a:r>
            <a:r>
              <a:rPr lang="fa-IR" sz="2400" dirty="0">
                <a:cs typeface="B Nazanin" pitchFamily="2" charset="-78"/>
              </a:rPr>
              <a:t>است</a:t>
            </a:r>
            <a:r>
              <a:rPr lang="fa-IR" sz="2400" dirty="0" smtClean="0">
                <a:cs typeface="B Nazanin" pitchFamily="2" charset="-78"/>
              </a:rPr>
              <a:t>.</a:t>
            </a:r>
            <a:endParaRPr lang="en-US" sz="2400" dirty="0">
              <a:cs typeface="B Nazanin" pitchFamily="2" charset="-78"/>
            </a:endParaRPr>
          </a:p>
        </p:txBody>
      </p:sp>
    </p:spTree>
    <p:extLst>
      <p:ext uri="{BB962C8B-B14F-4D97-AF65-F5344CB8AC3E}">
        <p14:creationId xmlns:p14="http://schemas.microsoft.com/office/powerpoint/2010/main" val="1078486103"/>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1"/>
          <a:lstStyle/>
          <a:p>
            <a:pPr rtl="1" eaLnBrk="1" hangingPunct="1">
              <a:defRPr/>
            </a:pPr>
            <a:r>
              <a:rPr lang="fa-IR" dirty="0" smtClean="0">
                <a:cs typeface="B Elham" pitchFamily="2" charset="-78"/>
              </a:rPr>
              <a:t>روش‌هاي مبتني بر سرمايه</a:t>
            </a:r>
            <a:endParaRPr lang="en-US" dirty="0" smtClean="0">
              <a:cs typeface="B Elham" pitchFamily="2" charset="-78"/>
            </a:endParaRPr>
          </a:p>
        </p:txBody>
      </p:sp>
      <p:sp>
        <p:nvSpPr>
          <p:cNvPr id="3" name="Content Placeholder 2"/>
          <p:cNvSpPr>
            <a:spLocks noGrp="1"/>
          </p:cNvSpPr>
          <p:nvPr>
            <p:ph idx="4294967295"/>
          </p:nvPr>
        </p:nvSpPr>
        <p:spPr>
          <a:xfrm>
            <a:off x="457200" y="1371601"/>
            <a:ext cx="8229600" cy="4648200"/>
          </a:xfrm>
        </p:spPr>
        <p:txBody>
          <a:bodyPr/>
          <a:lstStyle/>
          <a:p>
            <a:pPr marL="514350" indent="-514350" rtl="1" eaLnBrk="1" hangingPunct="1">
              <a:lnSpc>
                <a:spcPct val="150000"/>
              </a:lnSpc>
              <a:buFont typeface="Wingdings" pitchFamily="2" charset="2"/>
              <a:buChar char="v"/>
              <a:defRPr/>
            </a:pPr>
            <a:r>
              <a:rPr lang="ar-SA" sz="2000" dirty="0" smtClean="0">
                <a:cs typeface="B Nazanin" pitchFamily="2" charset="-78"/>
              </a:rPr>
              <a:t>تأمين مالي مبتني بر سرمايه، مستلزم واگذاري قسمتي از سود پروژه در مقابل دريافت سرمايه مي‌باشد. درواقع در اين روش، با استفاده از آوردة نقدي و غيرنقدي سهامداران و افزودن بر حجم حقوق صاحبان سهام در شركت و يا پروژه، سرماية مورد نياز تأمين مي‌شود. آوردة سهامداران در پيشبرد فعاليت‌هاي پروژه مصرف و سود حاصل از انجام پروژه نيز تماماً و در آينده، بين سهامداران توزيع مي‌گردد.</a:t>
            </a:r>
            <a:endParaRPr lang="en-US" sz="2000" dirty="0" smtClean="0">
              <a:cs typeface="B Nazanin" pitchFamily="2" charset="-78"/>
            </a:endParaRPr>
          </a:p>
          <a:p>
            <a:pPr marL="514350" indent="-514350" rtl="1" eaLnBrk="1" hangingPunct="1">
              <a:lnSpc>
                <a:spcPct val="150000"/>
              </a:lnSpc>
              <a:buFont typeface="Wingdings" pitchFamily="2" charset="2"/>
              <a:buChar char="v"/>
              <a:defRPr/>
            </a:pPr>
            <a:r>
              <a:rPr lang="ar-SA" sz="2000" dirty="0" smtClean="0">
                <a:cs typeface="B Nazanin" pitchFamily="2" charset="-78"/>
              </a:rPr>
              <a:t>مهم‌ترين مرحله در اين روش، ترغيب سرمايه‌گذاران جهت شراکت در پروژه مي‌باشد. با اين حال، معمولاً ميزان شراکت سرمايه‌گذاران در يک پروژه بيشتر به تمايل صاحب پروژه در سهيم‌کردن آنان در مديريت و کنترل پروژه بستگي دارد تا ميزان علاقمندي سرمايه‌گذاران به سرمايه‌گذاري. درواقع در اين روش تأمين مالي، بايد توجه داشت که با فروش درصدي از سهم يک پروژه، بخشي از حقوق مديريتي و هم</a:t>
            </a:r>
            <a:r>
              <a:rPr lang="fa-IR" sz="2000" dirty="0" smtClean="0">
                <a:cs typeface="B Nazanin" pitchFamily="2" charset="-78"/>
              </a:rPr>
              <a:t>‌</a:t>
            </a:r>
            <a:r>
              <a:rPr lang="ar-SA" sz="2000" dirty="0" smtClean="0">
                <a:cs typeface="B Nazanin" pitchFamily="2" charset="-78"/>
              </a:rPr>
              <a:t>چنين استقلال در تصميم‌گيري از بين مي‌رود.</a:t>
            </a:r>
            <a:endParaRPr lang="en-US" sz="2000" dirty="0" smtClean="0"/>
          </a:p>
        </p:txBody>
      </p:sp>
    </p:spTree>
    <p:extLst>
      <p:ext uri="{BB962C8B-B14F-4D97-AF65-F5344CB8AC3E}">
        <p14:creationId xmlns:p14="http://schemas.microsoft.com/office/powerpoint/2010/main" val="4010294982"/>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جايگاه دانش مالي</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99219275"/>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2</a:t>
            </a:fld>
            <a:endParaRPr lang="en-US"/>
          </a:p>
        </p:txBody>
      </p:sp>
    </p:spTree>
    <p:extLst>
      <p:ext uri="{BB962C8B-B14F-4D97-AF65-F5344CB8AC3E}">
        <p14:creationId xmlns:p14="http://schemas.microsoft.com/office/powerpoint/2010/main" val="119283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D3ECFE31-66AF-4200-8606-A16D8EF173CA}"/>
                                            </p:graphicEl>
                                          </p:spTgt>
                                        </p:tgtEl>
                                        <p:attrNameLst>
                                          <p:attrName>style.visibility</p:attrName>
                                        </p:attrNameLst>
                                      </p:cBhvr>
                                      <p:to>
                                        <p:strVal val="visible"/>
                                      </p:to>
                                    </p:set>
                                    <p:animEffect transition="in" filter="fade">
                                      <p:cBhvr>
                                        <p:cTn id="7" dur="1000"/>
                                        <p:tgtEl>
                                          <p:spTgt spid="5">
                                            <p:graphicEl>
                                              <a:dgm id="{D3ECFE31-66AF-4200-8606-A16D8EF173CA}"/>
                                            </p:graphicEl>
                                          </p:spTgt>
                                        </p:tgtEl>
                                      </p:cBhvr>
                                    </p:animEffect>
                                    <p:anim calcmode="lin" valueType="num">
                                      <p:cBhvr>
                                        <p:cTn id="8" dur="1000" fill="hold"/>
                                        <p:tgtEl>
                                          <p:spTgt spid="5">
                                            <p:graphicEl>
                                              <a:dgm id="{D3ECFE31-66AF-4200-8606-A16D8EF173CA}"/>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D3ECFE31-66AF-4200-8606-A16D8EF173CA}"/>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graphicEl>
                                              <a:dgm id="{80560387-73B1-4833-8D75-B6D5221DC355}"/>
                                            </p:graphicEl>
                                          </p:spTgt>
                                        </p:tgtEl>
                                        <p:attrNameLst>
                                          <p:attrName>style.visibility</p:attrName>
                                        </p:attrNameLst>
                                      </p:cBhvr>
                                      <p:to>
                                        <p:strVal val="visible"/>
                                      </p:to>
                                    </p:set>
                                    <p:animEffect transition="in" filter="fade">
                                      <p:cBhvr>
                                        <p:cTn id="13" dur="1000"/>
                                        <p:tgtEl>
                                          <p:spTgt spid="5">
                                            <p:graphicEl>
                                              <a:dgm id="{80560387-73B1-4833-8D75-B6D5221DC355}"/>
                                            </p:graphicEl>
                                          </p:spTgt>
                                        </p:tgtEl>
                                      </p:cBhvr>
                                    </p:animEffect>
                                    <p:anim calcmode="lin" valueType="num">
                                      <p:cBhvr>
                                        <p:cTn id="14" dur="1000" fill="hold"/>
                                        <p:tgtEl>
                                          <p:spTgt spid="5">
                                            <p:graphicEl>
                                              <a:dgm id="{80560387-73B1-4833-8D75-B6D5221DC355}"/>
                                            </p:graphicEl>
                                          </p:spTgt>
                                        </p:tgtEl>
                                        <p:attrNameLst>
                                          <p:attrName>ppt_x</p:attrName>
                                        </p:attrNameLst>
                                      </p:cBhvr>
                                      <p:tavLst>
                                        <p:tav tm="0">
                                          <p:val>
                                            <p:strVal val="#ppt_x"/>
                                          </p:val>
                                        </p:tav>
                                        <p:tav tm="100000">
                                          <p:val>
                                            <p:strVal val="#ppt_x"/>
                                          </p:val>
                                        </p:tav>
                                      </p:tavLst>
                                    </p:anim>
                                    <p:anim calcmode="lin" valueType="num">
                                      <p:cBhvr>
                                        <p:cTn id="15" dur="1000" fill="hold"/>
                                        <p:tgtEl>
                                          <p:spTgt spid="5">
                                            <p:graphicEl>
                                              <a:dgm id="{80560387-73B1-4833-8D75-B6D5221DC355}"/>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graphicEl>
                                              <a:dgm id="{A97D642F-8AE2-4CEF-8BF9-83842667B05E}"/>
                                            </p:graphicEl>
                                          </p:spTgt>
                                        </p:tgtEl>
                                        <p:attrNameLst>
                                          <p:attrName>style.visibility</p:attrName>
                                        </p:attrNameLst>
                                      </p:cBhvr>
                                      <p:to>
                                        <p:strVal val="visible"/>
                                      </p:to>
                                    </p:set>
                                    <p:animEffect transition="in" filter="fade">
                                      <p:cBhvr>
                                        <p:cTn id="19" dur="1000"/>
                                        <p:tgtEl>
                                          <p:spTgt spid="5">
                                            <p:graphicEl>
                                              <a:dgm id="{A97D642F-8AE2-4CEF-8BF9-83842667B05E}"/>
                                            </p:graphicEl>
                                          </p:spTgt>
                                        </p:tgtEl>
                                      </p:cBhvr>
                                    </p:animEffect>
                                    <p:anim calcmode="lin" valueType="num">
                                      <p:cBhvr>
                                        <p:cTn id="20" dur="1000" fill="hold"/>
                                        <p:tgtEl>
                                          <p:spTgt spid="5">
                                            <p:graphicEl>
                                              <a:dgm id="{A97D642F-8AE2-4CEF-8BF9-83842667B05E}"/>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A97D642F-8AE2-4CEF-8BF9-83842667B05E}"/>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graphicEl>
                                              <a:dgm id="{F662D26B-39CD-44C8-9412-06D217B2801A}"/>
                                            </p:graphicEl>
                                          </p:spTgt>
                                        </p:tgtEl>
                                        <p:attrNameLst>
                                          <p:attrName>style.visibility</p:attrName>
                                        </p:attrNameLst>
                                      </p:cBhvr>
                                      <p:to>
                                        <p:strVal val="visible"/>
                                      </p:to>
                                    </p:set>
                                    <p:animEffect transition="in" filter="fade">
                                      <p:cBhvr>
                                        <p:cTn id="25" dur="1000"/>
                                        <p:tgtEl>
                                          <p:spTgt spid="5">
                                            <p:graphicEl>
                                              <a:dgm id="{F662D26B-39CD-44C8-9412-06D217B2801A}"/>
                                            </p:graphicEl>
                                          </p:spTgt>
                                        </p:tgtEl>
                                      </p:cBhvr>
                                    </p:animEffect>
                                    <p:anim calcmode="lin" valueType="num">
                                      <p:cBhvr>
                                        <p:cTn id="26" dur="1000" fill="hold"/>
                                        <p:tgtEl>
                                          <p:spTgt spid="5">
                                            <p:graphicEl>
                                              <a:dgm id="{F662D26B-39CD-44C8-9412-06D217B2801A}"/>
                                            </p:graphicEl>
                                          </p:spTgt>
                                        </p:tgtEl>
                                        <p:attrNameLst>
                                          <p:attrName>ppt_x</p:attrName>
                                        </p:attrNameLst>
                                      </p:cBhvr>
                                      <p:tavLst>
                                        <p:tav tm="0">
                                          <p:val>
                                            <p:strVal val="#ppt_x"/>
                                          </p:val>
                                        </p:tav>
                                        <p:tav tm="100000">
                                          <p:val>
                                            <p:strVal val="#ppt_x"/>
                                          </p:val>
                                        </p:tav>
                                      </p:tavLst>
                                    </p:anim>
                                    <p:anim calcmode="lin" valueType="num">
                                      <p:cBhvr>
                                        <p:cTn id="27" dur="1000" fill="hold"/>
                                        <p:tgtEl>
                                          <p:spTgt spid="5">
                                            <p:graphicEl>
                                              <a:dgm id="{F662D26B-39CD-44C8-9412-06D217B2801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1"/>
          <a:lstStyle/>
          <a:p>
            <a:pPr eaLnBrk="1" hangingPunct="1">
              <a:defRPr/>
            </a:pPr>
            <a:r>
              <a:rPr lang="fa-IR" kern="1200" dirty="0" smtClean="0">
                <a:cs typeface="B Elham" pitchFamily="2" charset="-78"/>
              </a:rPr>
              <a:t>روش‌هاي مبتني </a:t>
            </a:r>
            <a:r>
              <a:rPr lang="fa-IR" kern="1200" dirty="0">
                <a:cs typeface="B Elham" pitchFamily="2" charset="-78"/>
              </a:rPr>
              <a:t>بر </a:t>
            </a:r>
            <a:r>
              <a:rPr lang="fa-IR" kern="1200" dirty="0" smtClean="0">
                <a:cs typeface="B Elham" pitchFamily="2" charset="-78"/>
              </a:rPr>
              <a:t>سرمايه</a:t>
            </a:r>
            <a:endParaRPr lang="en-US" kern="1200" dirty="0">
              <a:cs typeface="B Elham" pitchFamily="2" charset="-78"/>
            </a:endParaRPr>
          </a:p>
        </p:txBody>
      </p:sp>
      <p:sp>
        <p:nvSpPr>
          <p:cNvPr id="3" name="Content Placeholder 2"/>
          <p:cNvSpPr>
            <a:spLocks noGrp="1"/>
          </p:cNvSpPr>
          <p:nvPr>
            <p:ph idx="4294967295"/>
          </p:nvPr>
        </p:nvSpPr>
        <p:spPr/>
        <p:txBody>
          <a:bodyPr/>
          <a:lstStyle/>
          <a:p>
            <a:pPr rtl="1" eaLnBrk="1" hangingPunct="1">
              <a:lnSpc>
                <a:spcPct val="150000"/>
              </a:lnSpc>
              <a:buFont typeface="Arial" charset="0"/>
              <a:buChar char="►"/>
              <a:defRPr/>
            </a:pPr>
            <a:r>
              <a:rPr lang="fa-IR" sz="2400" dirty="0" smtClean="0">
                <a:cs typeface="B Nazanin" pitchFamily="2" charset="-78"/>
              </a:rPr>
              <a:t>مزايا:</a:t>
            </a:r>
            <a:endParaRPr lang="en-US" sz="2400" dirty="0" smtClean="0">
              <a:cs typeface="B Nazanin" pitchFamily="2" charset="-78"/>
            </a:endParaRPr>
          </a:p>
          <a:p>
            <a:pPr rtl="1" eaLnBrk="1" hangingPunct="1">
              <a:lnSpc>
                <a:spcPct val="150000"/>
              </a:lnSpc>
              <a:buFont typeface="Arial" charset="0"/>
              <a:buChar char="►"/>
              <a:defRPr/>
            </a:pPr>
            <a:r>
              <a:rPr lang="fa-IR" sz="2400" dirty="0" smtClean="0">
                <a:cs typeface="B Nazanin" pitchFamily="2" charset="-78"/>
              </a:rPr>
              <a:t>در صورت شکست پروژه، نيازي به بازپرداخت سرماية اخذشده نمي‌باشد</a:t>
            </a:r>
            <a:r>
              <a:rPr lang="en-US" sz="2400" dirty="0" smtClean="0">
                <a:cs typeface="B Nazanin" pitchFamily="2" charset="-78"/>
              </a:rPr>
              <a:t>.</a:t>
            </a:r>
          </a:p>
          <a:p>
            <a:pPr rtl="1" eaLnBrk="1" hangingPunct="1">
              <a:lnSpc>
                <a:spcPct val="150000"/>
              </a:lnSpc>
              <a:buFont typeface="Arial" charset="0"/>
              <a:buChar char="►"/>
              <a:defRPr/>
            </a:pPr>
            <a:r>
              <a:rPr lang="fa-IR" sz="2400" dirty="0" smtClean="0">
                <a:cs typeface="B Nazanin" pitchFamily="2" charset="-78"/>
              </a:rPr>
              <a:t>در اين روش، ضرورتي براي به رهن‌گذاردن دارايي‌هاي پروژه يا شرکت نمي‌باشد.</a:t>
            </a:r>
            <a:endParaRPr lang="en-US" sz="2400" dirty="0" smtClean="0">
              <a:cs typeface="B Nazanin" pitchFamily="2" charset="-78"/>
            </a:endParaRPr>
          </a:p>
          <a:p>
            <a:pPr rtl="1" eaLnBrk="1" hangingPunct="1">
              <a:lnSpc>
                <a:spcPct val="150000"/>
              </a:lnSpc>
              <a:buFont typeface="Arial" charset="0"/>
              <a:buChar char="►"/>
              <a:defRPr/>
            </a:pPr>
            <a:r>
              <a:rPr lang="fa-IR" sz="2400" dirty="0" smtClean="0">
                <a:cs typeface="B Nazanin" pitchFamily="2" charset="-78"/>
              </a:rPr>
              <a:t> پروژه‌هايي که سرمايه کافي دارند، براي وام‌دهندگان و سرمايه‌گذاران جذاب‌تر مي‌باشد.</a:t>
            </a:r>
            <a:endParaRPr lang="en-US" sz="2400" dirty="0" smtClean="0">
              <a:cs typeface="B Nazanin" pitchFamily="2" charset="-78"/>
            </a:endParaRPr>
          </a:p>
          <a:p>
            <a:pPr rtl="1" eaLnBrk="1" hangingPunct="1">
              <a:lnSpc>
                <a:spcPct val="150000"/>
              </a:lnSpc>
              <a:buFont typeface="Arial" charset="0"/>
              <a:buChar char="►"/>
              <a:defRPr/>
            </a:pPr>
            <a:r>
              <a:rPr lang="fa-IR" sz="2400" dirty="0" smtClean="0">
                <a:cs typeface="B Nazanin" pitchFamily="2" charset="-78"/>
              </a:rPr>
              <a:t>در صورت استفاده از اين روش، پروژه با نقدينگي بالاتري مواجه خواهد شد، چرا که نيازي به بازپرداخت بدهي نيست.  </a:t>
            </a:r>
            <a:endParaRPr lang="en-US" sz="2400" dirty="0" smtClean="0">
              <a:cs typeface="B Nazanin" pitchFamily="2" charset="-78"/>
            </a:endParaRPr>
          </a:p>
        </p:txBody>
      </p:sp>
    </p:spTree>
    <p:extLst>
      <p:ext uri="{BB962C8B-B14F-4D97-AF65-F5344CB8AC3E}">
        <p14:creationId xmlns:p14="http://schemas.microsoft.com/office/powerpoint/2010/main" val="2589262906"/>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1"/>
          <a:lstStyle/>
          <a:p>
            <a:pPr eaLnBrk="1" hangingPunct="1">
              <a:defRPr/>
            </a:pPr>
            <a:r>
              <a:rPr lang="fa-IR" dirty="0" smtClean="0">
                <a:cs typeface="B Elham" pitchFamily="2" charset="-78"/>
              </a:rPr>
              <a:t>روش‌هاي مبتني بر سرمايه</a:t>
            </a:r>
            <a:endParaRPr lang="en-US" dirty="0" smtClean="0">
              <a:cs typeface="B Elham" pitchFamily="2" charset="-78"/>
            </a:endParaRPr>
          </a:p>
        </p:txBody>
      </p:sp>
      <p:sp>
        <p:nvSpPr>
          <p:cNvPr id="3" name="Content Placeholder 2"/>
          <p:cNvSpPr>
            <a:spLocks noGrp="1"/>
          </p:cNvSpPr>
          <p:nvPr>
            <p:ph idx="4294967295"/>
          </p:nvPr>
        </p:nvSpPr>
        <p:spPr/>
        <p:txBody>
          <a:bodyPr/>
          <a:lstStyle/>
          <a:p>
            <a:pPr rtl="1" eaLnBrk="1" hangingPunct="1">
              <a:lnSpc>
                <a:spcPct val="150000"/>
              </a:lnSpc>
              <a:buFont typeface="Arial" charset="0"/>
              <a:buChar char="►"/>
              <a:defRPr/>
            </a:pPr>
            <a:r>
              <a:rPr lang="fa-IR" sz="2400" dirty="0" smtClean="0">
                <a:cs typeface="B Nazanin" pitchFamily="2" charset="-78"/>
              </a:rPr>
              <a:t>معايب:</a:t>
            </a:r>
            <a:endParaRPr lang="en-US" sz="2400" dirty="0" smtClean="0">
              <a:cs typeface="B Nazanin" pitchFamily="2" charset="-78"/>
            </a:endParaRPr>
          </a:p>
          <a:p>
            <a:pPr rtl="1" eaLnBrk="1" hangingPunct="1">
              <a:lnSpc>
                <a:spcPct val="150000"/>
              </a:lnSpc>
              <a:buFont typeface="Arial" charset="0"/>
              <a:buChar char="►"/>
              <a:defRPr/>
            </a:pPr>
            <a:r>
              <a:rPr lang="fa-IR" sz="2400" dirty="0" smtClean="0">
                <a:cs typeface="B Nazanin" pitchFamily="2" charset="-78"/>
              </a:rPr>
              <a:t>در اين شيوة تأمين مالي، تملک کامل بر پروژه از بين رفته و سود پروژه با ديگر سرمايه‌گذاران تقسيم مي‌شود.</a:t>
            </a:r>
            <a:endParaRPr lang="en-US" sz="2400" dirty="0" smtClean="0">
              <a:cs typeface="B Nazanin" pitchFamily="2" charset="-78"/>
            </a:endParaRPr>
          </a:p>
          <a:p>
            <a:pPr rtl="1" eaLnBrk="1" hangingPunct="1">
              <a:lnSpc>
                <a:spcPct val="150000"/>
              </a:lnSpc>
              <a:buFont typeface="Arial" charset="0"/>
              <a:buChar char="►"/>
              <a:defRPr/>
            </a:pPr>
            <a:r>
              <a:rPr lang="fa-IR" sz="2400" dirty="0" smtClean="0">
                <a:cs typeface="B Nazanin" pitchFamily="2" charset="-78"/>
              </a:rPr>
              <a:t>ممکن است نظرات و ايده‌هاي ديگر سرمايه‌گذاران در مورد نحوﺓ اجراي پروژه با نظر صاحب پروژه متفاوت باشد.</a:t>
            </a:r>
            <a:endParaRPr lang="en-US" sz="2400" dirty="0" smtClean="0">
              <a:cs typeface="B Nazanin" pitchFamily="2" charset="-78"/>
            </a:endParaRPr>
          </a:p>
          <a:p>
            <a:pPr rtl="1" eaLnBrk="1" hangingPunct="1">
              <a:lnSpc>
                <a:spcPct val="150000"/>
              </a:lnSpc>
              <a:buFont typeface="Arial" charset="0"/>
              <a:buChar char="►"/>
              <a:defRPr/>
            </a:pPr>
            <a:r>
              <a:rPr lang="fa-IR" sz="2400" dirty="0" smtClean="0">
                <a:cs typeface="B Nazanin" pitchFamily="2" charset="-78"/>
              </a:rPr>
              <a:t>سود پروژه بعد از کسر ماليات به سرمايه‌گذاران پرداخت مي‌شود و لذا در اين شيوة تأمين مالي، ماليات پرداختي نسبت به شيوة تأمين مالي مبتني بر بدهي بيشتر مي‌باشد.</a:t>
            </a:r>
            <a:endParaRPr lang="en-US" sz="2400" dirty="0" smtClean="0">
              <a:cs typeface="B Nazanin" pitchFamily="2" charset="-78"/>
            </a:endParaRPr>
          </a:p>
        </p:txBody>
      </p:sp>
    </p:spTree>
    <p:extLst>
      <p:ext uri="{BB962C8B-B14F-4D97-AF65-F5344CB8AC3E}">
        <p14:creationId xmlns:p14="http://schemas.microsoft.com/office/powerpoint/2010/main" val="2157690459"/>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7391400" cy="485775"/>
          </a:xfrm>
        </p:spPr>
        <p:txBody>
          <a:bodyPr anchorCtr="1"/>
          <a:lstStyle/>
          <a:p>
            <a:pPr eaLnBrk="1" hangingPunct="1">
              <a:defRPr/>
            </a:pPr>
            <a:r>
              <a:rPr lang="fa-IR" kern="1200" dirty="0" smtClean="0">
                <a:cs typeface="B Elham" pitchFamily="2" charset="-78"/>
              </a:rPr>
              <a:t>روش‌هاي مبتني </a:t>
            </a:r>
            <a:r>
              <a:rPr lang="fa-IR" kern="1200" dirty="0">
                <a:cs typeface="B Elham" pitchFamily="2" charset="-78"/>
              </a:rPr>
              <a:t>بر </a:t>
            </a:r>
            <a:r>
              <a:rPr lang="fa-IR" kern="1200" dirty="0" smtClean="0">
                <a:cs typeface="B Elham" pitchFamily="2" charset="-78"/>
              </a:rPr>
              <a:t>بدهي</a:t>
            </a:r>
            <a:endParaRPr lang="en-US" kern="1200" dirty="0">
              <a:cs typeface="B Elham" pitchFamily="2" charset="-78"/>
            </a:endParaRPr>
          </a:p>
        </p:txBody>
      </p:sp>
      <p:sp>
        <p:nvSpPr>
          <p:cNvPr id="3" name="Content Placeholder 2"/>
          <p:cNvSpPr>
            <a:spLocks noGrp="1"/>
          </p:cNvSpPr>
          <p:nvPr>
            <p:ph idx="4294967295"/>
          </p:nvPr>
        </p:nvSpPr>
        <p:spPr>
          <a:xfrm>
            <a:off x="457200" y="1371600"/>
            <a:ext cx="8229600" cy="4800600"/>
          </a:xfrm>
        </p:spPr>
        <p:txBody>
          <a:bodyPr/>
          <a:lstStyle/>
          <a:p>
            <a:pPr algn="r" rtl="1" eaLnBrk="1" hangingPunct="1">
              <a:lnSpc>
                <a:spcPct val="150000"/>
              </a:lnSpc>
              <a:buFont typeface="Arial" charset="0"/>
              <a:buChar char="►"/>
              <a:defRPr/>
            </a:pPr>
            <a:r>
              <a:rPr lang="fa-IR" sz="2200" dirty="0" smtClean="0">
                <a:cs typeface="B Nazanin" pitchFamily="2" charset="-78"/>
              </a:rPr>
              <a:t>تسهيلات بودجه‌اي</a:t>
            </a:r>
            <a:endParaRPr lang="en-US" sz="2200" dirty="0" smtClean="0">
              <a:cs typeface="B Nazanin" pitchFamily="2" charset="-78"/>
            </a:endParaRPr>
          </a:p>
          <a:p>
            <a:pPr algn="r" rtl="1" eaLnBrk="1" hangingPunct="1">
              <a:lnSpc>
                <a:spcPct val="150000"/>
              </a:lnSpc>
              <a:buFont typeface="Arial" charset="0"/>
              <a:buChar char="►"/>
              <a:defRPr/>
            </a:pPr>
            <a:r>
              <a:rPr lang="fa-IR" sz="2200" dirty="0" smtClean="0">
                <a:cs typeface="B Nazanin" pitchFamily="2" charset="-78"/>
              </a:rPr>
              <a:t>وام‌هاي بانکي</a:t>
            </a:r>
            <a:endParaRPr lang="en-US" sz="2200" dirty="0" smtClean="0">
              <a:cs typeface="B Nazanin" pitchFamily="2" charset="-78"/>
            </a:endParaRPr>
          </a:p>
          <a:p>
            <a:pPr algn="r" rtl="1" eaLnBrk="1" hangingPunct="1">
              <a:lnSpc>
                <a:spcPct val="150000"/>
              </a:lnSpc>
              <a:buFont typeface="Arial" charset="0"/>
              <a:buChar char="►"/>
              <a:defRPr/>
            </a:pPr>
            <a:r>
              <a:rPr lang="fa-IR" sz="2200" dirty="0" smtClean="0">
                <a:cs typeface="B Nazanin" pitchFamily="2" charset="-78"/>
              </a:rPr>
              <a:t>مشارکت سنديکايي</a:t>
            </a:r>
            <a:endParaRPr lang="en-US" sz="2200" dirty="0" smtClean="0">
              <a:cs typeface="B Nazanin" pitchFamily="2" charset="-78"/>
            </a:endParaRPr>
          </a:p>
          <a:p>
            <a:pPr lvl="1" eaLnBrk="1" hangingPunct="1">
              <a:lnSpc>
                <a:spcPct val="150000"/>
              </a:lnSpc>
              <a:buFont typeface="Arial" charset="0"/>
              <a:buChar char="►"/>
              <a:defRPr/>
            </a:pPr>
            <a:r>
              <a:rPr lang="fa-IR" sz="2200" dirty="0" smtClean="0">
                <a:ea typeface="Times New Roman" pitchFamily="18" charset="0"/>
                <a:cs typeface="B Mitra" pitchFamily="2" charset="-78"/>
              </a:rPr>
              <a:t>يك شيوة رايج در دنيا براي تأمين مالي پروژه</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هاي بزرگ</a:t>
            </a:r>
            <a:r>
              <a:rPr lang="en-US" sz="2200" dirty="0" smtClean="0">
                <a:ea typeface="Times New Roman" pitchFamily="18" charset="0"/>
                <a:cs typeface="B Mitra" pitchFamily="2" charset="-78"/>
              </a:rPr>
              <a:t>،</a:t>
            </a:r>
            <a:r>
              <a:rPr lang="fa-IR" sz="2200" dirty="0" smtClean="0">
                <a:ea typeface="Times New Roman" pitchFamily="18" charset="0"/>
                <a:cs typeface="B Mitra" pitchFamily="2" charset="-78"/>
              </a:rPr>
              <a:t> </a:t>
            </a:r>
            <a:r>
              <a:rPr lang="en-US" sz="2200" dirty="0" smtClean="0">
                <a:ea typeface="Times New Roman" pitchFamily="18" charset="0"/>
                <a:cs typeface="B Mitra" pitchFamily="2" charset="-78"/>
              </a:rPr>
              <a:t>syndication</a:t>
            </a:r>
            <a:r>
              <a:rPr lang="fa-IR" sz="2200" dirty="0" smtClean="0">
                <a:ea typeface="Times New Roman" pitchFamily="18" charset="0"/>
                <a:cs typeface="B Mitra" pitchFamily="2" charset="-78"/>
              </a:rPr>
              <a:t>يا گروهي</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كردن چند وام</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دهنده يا </a:t>
            </a:r>
            <a:r>
              <a:rPr lang="en-US" sz="2200" dirty="0" smtClean="0">
                <a:ea typeface="Times New Roman" pitchFamily="18" charset="0"/>
                <a:cs typeface="B Mitra" pitchFamily="2" charset="-78"/>
              </a:rPr>
              <a:t>financer</a:t>
            </a:r>
            <a:r>
              <a:rPr lang="fa-IR" sz="2200" dirty="0" smtClean="0">
                <a:ea typeface="Times New Roman" pitchFamily="18" charset="0"/>
                <a:cs typeface="B Mitra" pitchFamily="2" charset="-78"/>
              </a:rPr>
              <a:t> براي تأمين منابع مورد نياز يك طرح است. اين عمل معمولاً توسط مؤسّسات تأمين مالي </a:t>
            </a:r>
            <a:r>
              <a:rPr lang="en-US" sz="2200" dirty="0" smtClean="0">
                <a:ea typeface="Times New Roman" pitchFamily="18" charset="0"/>
                <a:cs typeface="B Mitra" pitchFamily="2" charset="-78"/>
              </a:rPr>
              <a:t>investment bank</a:t>
            </a:r>
            <a:r>
              <a:rPr lang="fa-IR" sz="2200" dirty="0" smtClean="0">
                <a:ea typeface="Times New Roman" pitchFamily="18" charset="0"/>
                <a:cs typeface="B Mitra" pitchFamily="2" charset="-78"/>
              </a:rPr>
              <a:t>ها انجام مي</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شود. اين مؤسسات وظيفة معرفي پروژه به چند تأمين</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كننده را برعهده گرفته و تفاهم</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نامه</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ها و مشاركت</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نامه</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هاي في</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مابين اعضاي گروه </a:t>
            </a:r>
            <a:r>
              <a:rPr lang="en-US" sz="2200" dirty="0" smtClean="0">
                <a:ea typeface="Times New Roman" pitchFamily="18" charset="0"/>
                <a:cs typeface="B Mitra" pitchFamily="2" charset="-78"/>
              </a:rPr>
              <a:t>financer</a:t>
            </a:r>
            <a:r>
              <a:rPr lang="fa-IR" sz="2200" dirty="0" smtClean="0">
                <a:ea typeface="Times New Roman" pitchFamily="18" charset="0"/>
                <a:cs typeface="B Mitra" pitchFamily="2" charset="-78"/>
              </a:rPr>
              <a:t> و بين گروه و وام</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گيرنده را تنظيم مي</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كنند. گروه تأمين</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كننده مي‌تواند شامل چند بانك، چند مؤسسة مالي و شركت ليزينگ يا تركيبي از آن</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ها باشد.</a:t>
            </a:r>
            <a:endParaRPr lang="en-US" sz="2200" dirty="0" smtClean="0"/>
          </a:p>
        </p:txBody>
      </p:sp>
    </p:spTree>
    <p:extLst>
      <p:ext uri="{BB962C8B-B14F-4D97-AF65-F5344CB8AC3E}">
        <p14:creationId xmlns:p14="http://schemas.microsoft.com/office/powerpoint/2010/main" val="2118543665"/>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CCBE3D9-BF8F-44B0-BF47-C87551A10BC3}" type="slidenum">
              <a:rPr lang="en-US" smtClean="0"/>
              <a:pPr>
                <a:defRPr/>
              </a:pPr>
              <a:t>23</a:t>
            </a:fld>
            <a:endParaRPr lang="en-US" dirty="0"/>
          </a:p>
        </p:txBody>
      </p:sp>
      <p:sp>
        <p:nvSpPr>
          <p:cNvPr id="3" name="Rectangle 2"/>
          <p:cNvSpPr/>
          <p:nvPr/>
        </p:nvSpPr>
        <p:spPr>
          <a:xfrm>
            <a:off x="304800" y="1196273"/>
            <a:ext cx="8077200" cy="5128327"/>
          </a:xfrm>
          <a:prstGeom prst="rect">
            <a:avLst/>
          </a:prstGeom>
        </p:spPr>
        <p:txBody>
          <a:bodyPr wrap="square">
            <a:spAutoFit/>
          </a:bodyPr>
          <a:lstStyle/>
          <a:p>
            <a:pPr algn="justLow" rtl="1" eaLnBrk="1" hangingPunct="1">
              <a:lnSpc>
                <a:spcPct val="150000"/>
              </a:lnSpc>
              <a:buFont typeface="Arial" charset="0"/>
              <a:buChar char="►"/>
              <a:defRPr/>
            </a:pPr>
            <a:r>
              <a:rPr lang="fa-IR" sz="2200" dirty="0" smtClean="0">
                <a:cs typeface="B Nazanin" pitchFamily="2" charset="-78"/>
              </a:rPr>
              <a:t>تسهيلات </a:t>
            </a:r>
            <a:r>
              <a:rPr lang="en-US" sz="2200" dirty="0" smtClean="0">
                <a:cs typeface="B Nazanin" pitchFamily="2" charset="-78"/>
              </a:rPr>
              <a:t>Trade Finance</a:t>
            </a:r>
          </a:p>
          <a:p>
            <a:pPr lvl="1" algn="justLow" rtl="1">
              <a:lnSpc>
                <a:spcPct val="150000"/>
              </a:lnSpc>
              <a:buFont typeface="Arial" charset="0"/>
              <a:buChar char="►"/>
              <a:defRPr/>
            </a:pPr>
            <a:r>
              <a:rPr lang="en-US" sz="2200" dirty="0" smtClean="0">
                <a:ea typeface="Times New Roman" pitchFamily="18" charset="0"/>
                <a:cs typeface="B Nazanin" pitchFamily="2" charset="-78"/>
              </a:rPr>
              <a:t>Trade finance</a:t>
            </a:r>
            <a:r>
              <a:rPr lang="fa-IR" sz="2200" dirty="0" smtClean="0">
                <a:ea typeface="Times New Roman" pitchFamily="18" charset="0"/>
                <a:cs typeface="B Nazanin" pitchFamily="2" charset="-78"/>
              </a:rPr>
              <a:t> به معناي پشتيباني و تأمين مالي تجارت و مبادلات بين‌المللي، يكي از روش‌هاي رايج و مورداستفاده براي واردات و يا صادرات كالاهاي مختلف است. دو روش يوزانس و ريفاينانس مشهورترين روش‌هاي استفاده </a:t>
            </a:r>
            <a:r>
              <a:rPr lang="en-US" sz="2200" dirty="0" smtClean="0">
                <a:ea typeface="Times New Roman" pitchFamily="18" charset="0"/>
                <a:cs typeface="B Nazanin" pitchFamily="2" charset="-78"/>
              </a:rPr>
              <a:t>Trade finance</a:t>
            </a:r>
            <a:r>
              <a:rPr lang="fa-IR" sz="2200" dirty="0" smtClean="0">
                <a:ea typeface="Times New Roman" pitchFamily="18" charset="0"/>
                <a:cs typeface="B Nazanin" pitchFamily="2" charset="-78"/>
              </a:rPr>
              <a:t> است</a:t>
            </a:r>
            <a:r>
              <a:rPr lang="en-US" sz="2200" dirty="0" smtClean="0">
                <a:ea typeface="Times New Roman" pitchFamily="18" charset="0"/>
                <a:cs typeface="B Nazanin" pitchFamily="2" charset="-78"/>
              </a:rPr>
              <a:t> </a:t>
            </a:r>
          </a:p>
          <a:p>
            <a:pPr algn="justLow" rtl="1" eaLnBrk="1" hangingPunct="1">
              <a:lnSpc>
                <a:spcPct val="150000"/>
              </a:lnSpc>
              <a:buFont typeface="Arial" charset="0"/>
              <a:buChar char="►"/>
              <a:defRPr/>
            </a:pPr>
            <a:r>
              <a:rPr lang="fa-IR" sz="2200" dirty="0" smtClean="0">
                <a:cs typeface="B Nazanin" pitchFamily="2" charset="-78"/>
              </a:rPr>
              <a:t>تسهيلات ساير نهادهاي مالي</a:t>
            </a:r>
            <a:endParaRPr lang="en-US" sz="2200" dirty="0" smtClean="0">
              <a:cs typeface="B Nazanin" pitchFamily="2" charset="-78"/>
            </a:endParaRPr>
          </a:p>
          <a:p>
            <a:pPr lvl="1" algn="justLow" rtl="1">
              <a:lnSpc>
                <a:spcPct val="150000"/>
              </a:lnSpc>
              <a:buFont typeface="Arial" charset="0"/>
              <a:buChar char="►"/>
              <a:defRPr/>
            </a:pPr>
            <a:r>
              <a:rPr lang="ar-SA" sz="2200" dirty="0" smtClean="0">
                <a:ea typeface="Times New Roman" pitchFamily="18" charset="0"/>
                <a:cs typeface="B Nazanin" pitchFamily="2" charset="-78"/>
              </a:rPr>
              <a:t>به‌جز بانك‌ها، نهادهاي مالي ديگري چون شركت‌هاي سرمايه‌گذاري، مؤسسات اعتباري غيربانكي و صندوق‌هاي قرض‌الحسنه و بازنشستگي نيز مي‌توانند در نقش اعطاكنندة وام ظاهر شوند. شرايط و ضوابط حاكم بر عملكرد هريك از اين نهادها متفاوت است، ليكن فرايند تصميم‌گيري در همة آن‌ها مشترك و براساس ريسك اعتباري شركت وام‌گيرنده و تحليل صورت‌هاي مالي آن و هم</a:t>
            </a:r>
            <a:r>
              <a:rPr lang="fa-IR" sz="2200" dirty="0" smtClean="0">
                <a:ea typeface="Times New Roman" pitchFamily="18" charset="0"/>
                <a:cs typeface="B Nazanin" pitchFamily="2" charset="-78"/>
              </a:rPr>
              <a:t>‌</a:t>
            </a:r>
            <a:r>
              <a:rPr lang="ar-SA" sz="2200" dirty="0" smtClean="0">
                <a:ea typeface="Times New Roman" pitchFamily="18" charset="0"/>
                <a:cs typeface="B Nazanin" pitchFamily="2" charset="-78"/>
              </a:rPr>
              <a:t>چنين تحليل اقتصادي پروژه خواهد بود.</a:t>
            </a:r>
            <a:endParaRPr lang="en-US" sz="2200" dirty="0" smtClean="0">
              <a:ea typeface="Times New Roman" pitchFamily="18" charset="0"/>
              <a:cs typeface="B Nazanin" pitchFamily="2" charset="-78"/>
            </a:endParaRPr>
          </a:p>
        </p:txBody>
      </p:sp>
      <p:sp>
        <p:nvSpPr>
          <p:cNvPr id="4" name="Title 1"/>
          <p:cNvSpPr txBox="1">
            <a:spLocks/>
          </p:cNvSpPr>
          <p:nvPr/>
        </p:nvSpPr>
        <p:spPr bwMode="auto">
          <a:xfrm>
            <a:off x="0" y="304800"/>
            <a:ext cx="7391400" cy="485775"/>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4000" b="0" i="0" u="none" strike="noStrike" kern="1200" cap="none" spc="0" normalizeH="0" baseline="0" noProof="0" smtClean="0">
                <a:ln>
                  <a:noFill/>
                </a:ln>
                <a:solidFill>
                  <a:schemeClr val="accent1"/>
                </a:solidFill>
                <a:effectLst/>
                <a:uLnTx/>
                <a:uFillTx/>
                <a:latin typeface="+mj-lt"/>
                <a:ea typeface="+mj-ea"/>
                <a:cs typeface="B Elham" pitchFamily="2" charset="-78"/>
              </a:rPr>
              <a:t>روش‌هاي مبتني بر بدهي</a:t>
            </a:r>
            <a:endParaRPr kumimoji="0" lang="en-US" sz="4000" b="0" i="0" u="none" strike="noStrike" kern="1200" cap="none" spc="0" normalizeH="0" baseline="0" noProof="0" dirty="0">
              <a:ln>
                <a:noFill/>
              </a:ln>
              <a:solidFill>
                <a:schemeClr val="accent1"/>
              </a:solidFill>
              <a:effectLst/>
              <a:uLnTx/>
              <a:uFillTx/>
              <a:latin typeface="+mj-lt"/>
              <a:ea typeface="+mj-ea"/>
              <a:cs typeface="B Elham"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CCBE3D9-BF8F-44B0-BF47-C87551A10BC3}" type="slidenum">
              <a:rPr lang="en-US" smtClean="0"/>
              <a:pPr>
                <a:defRPr/>
              </a:pPr>
              <a:t>24</a:t>
            </a:fld>
            <a:endParaRPr lang="en-US" dirty="0"/>
          </a:p>
        </p:txBody>
      </p:sp>
      <p:sp>
        <p:nvSpPr>
          <p:cNvPr id="3" name="Rectangle 2"/>
          <p:cNvSpPr/>
          <p:nvPr/>
        </p:nvSpPr>
        <p:spPr>
          <a:xfrm>
            <a:off x="685800" y="1443840"/>
            <a:ext cx="7772400" cy="2631490"/>
          </a:xfrm>
          <a:prstGeom prst="rect">
            <a:avLst/>
          </a:prstGeom>
        </p:spPr>
        <p:txBody>
          <a:bodyPr wrap="square">
            <a:spAutoFit/>
          </a:bodyPr>
          <a:lstStyle/>
          <a:p>
            <a:pPr algn="justLow" rtl="1" eaLnBrk="1" hangingPunct="1">
              <a:lnSpc>
                <a:spcPct val="150000"/>
              </a:lnSpc>
              <a:buFont typeface="Arial" charset="0"/>
              <a:buChar char="►"/>
              <a:defRPr/>
            </a:pPr>
            <a:r>
              <a:rPr lang="fa-IR" sz="2200" dirty="0" smtClean="0">
                <a:cs typeface="B Nazanin" pitchFamily="2" charset="-78"/>
              </a:rPr>
              <a:t>استفاده از منابع خارجي</a:t>
            </a:r>
            <a:endParaRPr lang="en-US" sz="2200" dirty="0" smtClean="0">
              <a:cs typeface="B Nazanin" pitchFamily="2" charset="-78"/>
            </a:endParaRPr>
          </a:p>
          <a:p>
            <a:pPr lvl="1" algn="justLow" rtl="1">
              <a:lnSpc>
                <a:spcPct val="150000"/>
              </a:lnSpc>
              <a:buFont typeface="Arial" charset="0"/>
              <a:buChar char="►"/>
              <a:defRPr/>
            </a:pPr>
            <a:r>
              <a:rPr lang="ar-SA" sz="2200" dirty="0" smtClean="0">
                <a:ea typeface="Times New Roman" pitchFamily="18" charset="0"/>
                <a:cs typeface="B Nazanin" pitchFamily="2" charset="-78"/>
              </a:rPr>
              <a:t>مشابه منابع بانكي داخلي و تسهيلات نهادهاي مالي و اعتباري ايراني، مي‌توان از تسهيلات بانكي و غيربانكي خارجي نيز استفاده كرد. البته با توجه به شرايط نامساعد سياسي و ريسك‌ بالاي سرمايه‌‌گذاري در ايران، اين گزينه بسيار نامحتمل به</a:t>
            </a:r>
            <a:r>
              <a:rPr lang="fa-IR" sz="2200" dirty="0" smtClean="0">
                <a:ea typeface="Times New Roman" pitchFamily="18" charset="0"/>
                <a:cs typeface="B Nazanin" pitchFamily="2" charset="-78"/>
              </a:rPr>
              <a:t>‌</a:t>
            </a:r>
            <a:r>
              <a:rPr lang="ar-SA" sz="2200" dirty="0" smtClean="0">
                <a:ea typeface="Times New Roman" pitchFamily="18" charset="0"/>
                <a:cs typeface="B Nazanin" pitchFamily="2" charset="-78"/>
              </a:rPr>
              <a:t>نظر مي‌رسد</a:t>
            </a:r>
            <a:r>
              <a:rPr lang="fa-IR" sz="2200" dirty="0" smtClean="0">
                <a:ea typeface="Times New Roman" pitchFamily="18" charset="0"/>
                <a:cs typeface="B Nazanin" pitchFamily="2" charset="-78"/>
              </a:rPr>
              <a:t>.</a:t>
            </a:r>
            <a:endParaRPr lang="en-US" sz="2200" dirty="0" smtClean="0">
              <a:ea typeface="Times New Roman" pitchFamily="18" charset="0"/>
              <a:cs typeface="B Nazanin" pitchFamily="2" charset="-78"/>
            </a:endParaRPr>
          </a:p>
        </p:txBody>
      </p:sp>
      <p:sp>
        <p:nvSpPr>
          <p:cNvPr id="4" name="Title 1"/>
          <p:cNvSpPr txBox="1">
            <a:spLocks/>
          </p:cNvSpPr>
          <p:nvPr/>
        </p:nvSpPr>
        <p:spPr bwMode="auto">
          <a:xfrm>
            <a:off x="0" y="304800"/>
            <a:ext cx="7391400" cy="485775"/>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4000" b="0" i="0" u="none" strike="noStrike" kern="1200" cap="none" spc="0" normalizeH="0" baseline="0" noProof="0" smtClean="0">
                <a:ln>
                  <a:noFill/>
                </a:ln>
                <a:solidFill>
                  <a:schemeClr val="accent1"/>
                </a:solidFill>
                <a:effectLst/>
                <a:uLnTx/>
                <a:uFillTx/>
                <a:latin typeface="+mj-lt"/>
                <a:ea typeface="+mj-ea"/>
                <a:cs typeface="B Elham" pitchFamily="2" charset="-78"/>
              </a:rPr>
              <a:t>روش‌هاي مبتني بر بدهي</a:t>
            </a:r>
            <a:endParaRPr kumimoji="0" lang="en-US" sz="4000" b="0" i="0" u="none" strike="noStrike" kern="1200" cap="none" spc="0" normalizeH="0" baseline="0" noProof="0" dirty="0">
              <a:ln>
                <a:noFill/>
              </a:ln>
              <a:solidFill>
                <a:schemeClr val="accent1"/>
              </a:solidFill>
              <a:effectLst/>
              <a:uLnTx/>
              <a:uFillTx/>
              <a:latin typeface="+mj-lt"/>
              <a:ea typeface="+mj-ea"/>
              <a:cs typeface="B Elham"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1625" y="228601"/>
            <a:ext cx="6861175" cy="609600"/>
          </a:xfrm>
        </p:spPr>
        <p:txBody>
          <a:bodyPr anchorCtr="1"/>
          <a:lstStyle/>
          <a:p>
            <a:pPr algn="r" rtl="1" eaLnBrk="1" hangingPunct="1">
              <a:defRPr/>
            </a:pPr>
            <a:r>
              <a:rPr lang="fa-IR" kern="1200" dirty="0" smtClean="0">
                <a:cs typeface="B Elham" pitchFamily="2" charset="-78"/>
              </a:rPr>
              <a:t>روش‌هاي مبتني </a:t>
            </a:r>
            <a:r>
              <a:rPr lang="fa-IR" kern="1200" dirty="0">
                <a:cs typeface="B Elham" pitchFamily="2" charset="-78"/>
              </a:rPr>
              <a:t>بر </a:t>
            </a:r>
            <a:r>
              <a:rPr lang="fa-IR" kern="1200" dirty="0" smtClean="0">
                <a:cs typeface="B Elham" pitchFamily="2" charset="-78"/>
              </a:rPr>
              <a:t>بدهي</a:t>
            </a:r>
            <a:endParaRPr lang="en-US" kern="1200" dirty="0">
              <a:cs typeface="B Elham" pitchFamily="2" charset="-78"/>
            </a:endParaRPr>
          </a:p>
        </p:txBody>
      </p:sp>
      <p:sp>
        <p:nvSpPr>
          <p:cNvPr id="3" name="Content Placeholder 2"/>
          <p:cNvSpPr>
            <a:spLocks noGrp="1"/>
          </p:cNvSpPr>
          <p:nvPr>
            <p:ph idx="4294967295"/>
          </p:nvPr>
        </p:nvSpPr>
        <p:spPr/>
        <p:txBody>
          <a:bodyPr/>
          <a:lstStyle/>
          <a:p>
            <a:pPr rtl="1" eaLnBrk="1" hangingPunct="1">
              <a:buFont typeface="Arial" charset="0"/>
              <a:buChar char="►"/>
              <a:defRPr/>
            </a:pPr>
            <a:r>
              <a:rPr lang="fa-IR" dirty="0" smtClean="0">
                <a:cs typeface="B Nazanin" pitchFamily="2" charset="-78"/>
              </a:rPr>
              <a:t>اوراق مشارکت</a:t>
            </a:r>
            <a:endParaRPr lang="en-US" dirty="0" smtClean="0">
              <a:cs typeface="B Nazanin" pitchFamily="2" charset="-78"/>
            </a:endParaRPr>
          </a:p>
          <a:p>
            <a:pPr lvl="1" eaLnBrk="1" hangingPunct="1">
              <a:buFont typeface="Arial" charset="0"/>
              <a:buChar char="►"/>
              <a:defRPr/>
            </a:pPr>
            <a:r>
              <a:rPr lang="ar-SA" sz="2000" dirty="0" smtClean="0">
                <a:ea typeface="Times New Roman" pitchFamily="18" charset="0"/>
                <a:cs typeface="B Nazanin" pitchFamily="2" charset="-78"/>
              </a:rPr>
              <a:t>اوراق مشارکت اوراق بهادار با نام يا بي</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نامي است كه به قيمت اسمي مشخص براي مدّت معين و براي تأمين بخشي از منابع مالي مورد نياز طرح</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هاي عمراني</a:t>
            </a:r>
            <a:r>
              <a:rPr lang="fa-IR" sz="2000" dirty="0" smtClean="0">
                <a:ea typeface="Times New Roman" pitchFamily="18" charset="0"/>
                <a:cs typeface="B Nazanin" pitchFamily="2" charset="-78"/>
              </a:rPr>
              <a:t> ـ</a:t>
            </a:r>
            <a:r>
              <a:rPr lang="ar-SA" sz="2000" dirty="0" smtClean="0">
                <a:ea typeface="Times New Roman" pitchFamily="18" charset="0"/>
                <a:cs typeface="B Nazanin" pitchFamily="2" charset="-78"/>
              </a:rPr>
              <a:t> انتفاعي دولت يا براي تأمين منابع مالي مورد</a:t>
            </a:r>
            <a:r>
              <a:rPr lang="fa-IR" sz="2000" dirty="0" smtClean="0">
                <a:ea typeface="Times New Roman" pitchFamily="18" charset="0"/>
                <a:cs typeface="B Nazanin" pitchFamily="2" charset="-78"/>
              </a:rPr>
              <a:t> </a:t>
            </a:r>
            <a:r>
              <a:rPr lang="ar-SA" sz="2000" dirty="0" smtClean="0">
                <a:ea typeface="Times New Roman" pitchFamily="18" charset="0"/>
                <a:cs typeface="B Nazanin" pitchFamily="2" charset="-78"/>
              </a:rPr>
              <a:t>نياز جهت ايجاد، تكميل و توسعة طرح</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هاي سودآور توليدي، ساختماني و خدماتي در شرکت</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هاي غيردولتي منتشر مي</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شود و به سرمايه</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گذاراني كه قصد مشاركت در اجراي طرح</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هاي يادشده را دارند، از طريق عرضة عمومي واگذار مي</a:t>
            </a:r>
            <a:r>
              <a:rPr lang="fa-IR" sz="2000" dirty="0" smtClean="0">
                <a:ea typeface="Times New Roman" pitchFamily="18" charset="0"/>
                <a:cs typeface="B Nazanin" pitchFamily="2" charset="-78"/>
              </a:rPr>
              <a:t>‌</a:t>
            </a:r>
            <a:r>
              <a:rPr lang="ar-SA" sz="2000" dirty="0" smtClean="0">
                <a:ea typeface="Times New Roman" pitchFamily="18" charset="0"/>
                <a:cs typeface="B Nazanin" pitchFamily="2" charset="-78"/>
              </a:rPr>
              <a:t>شود.</a:t>
            </a:r>
            <a:r>
              <a:rPr lang="fa-IR" sz="2000" dirty="0" smtClean="0">
                <a:ea typeface="Times New Roman" pitchFamily="18" charset="0"/>
                <a:cs typeface="B Nazanin" pitchFamily="2" charset="-78"/>
              </a:rPr>
              <a:t> </a:t>
            </a:r>
            <a:r>
              <a:rPr lang="ar-SA" sz="2000" dirty="0" smtClean="0">
                <a:ea typeface="Times New Roman" pitchFamily="18" charset="0"/>
                <a:cs typeface="B Nazanin" pitchFamily="2" charset="-78"/>
              </a:rPr>
              <a:t>اوراق مشارکت قابل</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انتقال به غير بوده و دارندۀ اوراق مالك آن شناخته مي</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شود. در مقاطع معين از بابت سود سرمايه</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گذاري در طرح</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هاي موضوع اوراق مشاركت، به</a:t>
            </a:r>
            <a:r>
              <a:rPr lang="fa-IR" sz="2000" dirty="0" smtClean="0">
                <a:ea typeface="Times New Roman" pitchFamily="18" charset="0"/>
                <a:cs typeface="B Nazanin" pitchFamily="2" charset="-78"/>
              </a:rPr>
              <a:t>‌</a:t>
            </a:r>
            <a:r>
              <a:rPr lang="ar-SA" sz="2000" dirty="0" smtClean="0">
                <a:ea typeface="Times New Roman" pitchFamily="18" charset="0"/>
                <a:cs typeface="B Nazanin" pitchFamily="2" charset="-78"/>
              </a:rPr>
              <a:t>تناسب مبلغ اسمي هر ورقة مشاركت، به دارندگان اوراق سود علي</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الحساب تعلق مي</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گيرد. نرخ سود علي</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الحساب اوراق مشاركت و مقاطع پرداخت آن در شرايط انتشار اوراق درج و براساس شمارۀ كوپن</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هاي ضميمة اصل اوراق، در شعب فروشندة اوراق به دارندگان آن پرداخت مي</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شود. پس از سررسيد اوراق، ميزان سود قطعي قابل‌پرداخت به دارندگان اوراق مشاركت محاسبه مي‌شود. چنان</a:t>
            </a:r>
            <a:r>
              <a:rPr lang="fa-IR" sz="2000" dirty="0" smtClean="0">
                <a:ea typeface="Times New Roman" pitchFamily="18" charset="0"/>
                <a:cs typeface="B Nazanin" pitchFamily="2" charset="-78"/>
              </a:rPr>
              <a:t>‌</a:t>
            </a:r>
            <a:r>
              <a:rPr lang="ar-SA" sz="2000" dirty="0" smtClean="0">
                <a:ea typeface="Times New Roman" pitchFamily="18" charset="0"/>
                <a:cs typeface="B Nazanin" pitchFamily="2" charset="-78"/>
              </a:rPr>
              <a:t>چه سود قطعي تعيين‌شده بيش از سودهاي علي‌الحساب پرداختي باشد، مابه‌التفاوت حاصل با رعايت مقررات مربوطه به دارندگان برگة تسويه</a:t>
            </a:r>
            <a:r>
              <a:rPr lang="fa-IR" sz="2000" dirty="0" smtClean="0">
                <a:ea typeface="Times New Roman" pitchFamily="18" charset="0"/>
                <a:cs typeface="B Nazanin" pitchFamily="2" charset="-78"/>
              </a:rPr>
              <a:t>‌</a:t>
            </a:r>
            <a:r>
              <a:rPr lang="ar-SA" sz="2000" dirty="0" smtClean="0">
                <a:ea typeface="Times New Roman" pitchFamily="18" charset="0"/>
                <a:cs typeface="B Nazanin" pitchFamily="2" charset="-78"/>
              </a:rPr>
              <a:t>حساب نهائي مشاركت پرداخت مي‌شود. هم</a:t>
            </a:r>
            <a:r>
              <a:rPr lang="fa-IR" sz="2000" dirty="0" smtClean="0">
                <a:ea typeface="Times New Roman" pitchFamily="18" charset="0"/>
                <a:cs typeface="B Nazanin" pitchFamily="2" charset="-78"/>
              </a:rPr>
              <a:t>‌</a:t>
            </a:r>
            <a:r>
              <a:rPr lang="ar-SA" sz="2000" dirty="0" smtClean="0">
                <a:ea typeface="Times New Roman" pitchFamily="18" charset="0"/>
                <a:cs typeface="B Nazanin" pitchFamily="2" charset="-78"/>
              </a:rPr>
              <a:t>چنين اگر طرح به هر دليلي زيان بدهد جبران هزينه به</a:t>
            </a:r>
            <a:r>
              <a:rPr lang="fa-IR" sz="2000" dirty="0" smtClean="0">
                <a:ea typeface="Times New Roman" pitchFamily="18" charset="0"/>
                <a:cs typeface="B Nazanin" pitchFamily="2" charset="-78"/>
              </a:rPr>
              <a:t>‌</a:t>
            </a:r>
            <a:r>
              <a:rPr lang="ar-SA" sz="2000" dirty="0" smtClean="0">
                <a:ea typeface="Times New Roman" pitchFamily="18" charset="0"/>
                <a:cs typeface="B Nazanin" pitchFamily="2" charset="-78"/>
              </a:rPr>
              <a:t>عهدة ناشر است و سهمي از آن به دارندة اوراق تعلق نمي‌گيرد. </a:t>
            </a:r>
            <a:endParaRPr lang="en-US" sz="2000" dirty="0" smtClean="0">
              <a:cs typeface="B Nazanin" pitchFamily="2" charset="-78"/>
            </a:endParaRPr>
          </a:p>
          <a:p>
            <a:pPr rtl="1" eaLnBrk="1" hangingPunct="1">
              <a:buFont typeface="Arial" charset="0"/>
              <a:buChar char="►"/>
              <a:defRPr/>
            </a:pPr>
            <a:endParaRPr lang="en-US" dirty="0" smtClean="0">
              <a:cs typeface="B Nazanin" pitchFamily="2" charset="-78"/>
            </a:endParaRPr>
          </a:p>
          <a:p>
            <a:pPr rtl="1" eaLnBrk="1" hangingPunct="1">
              <a:buFont typeface="Arial" charset="0"/>
              <a:buChar char="►"/>
              <a:defRPr/>
            </a:pPr>
            <a:endParaRPr lang="en-US" dirty="0" smtClean="0">
              <a:cs typeface="B Nazanin" pitchFamily="2" charset="-78"/>
            </a:endParaRPr>
          </a:p>
          <a:p>
            <a:pPr rtl="1" eaLnBrk="1" hangingPunct="1">
              <a:buFont typeface="Arial" charset="0"/>
              <a:buNone/>
              <a:defRPr/>
            </a:pPr>
            <a:endParaRPr lang="en-US" dirty="0" smtClean="0"/>
          </a:p>
        </p:txBody>
      </p:sp>
    </p:spTree>
    <p:extLst>
      <p:ext uri="{BB962C8B-B14F-4D97-AF65-F5344CB8AC3E}">
        <p14:creationId xmlns:p14="http://schemas.microsoft.com/office/powerpoint/2010/main" val="418901746"/>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6781800" cy="682626"/>
          </a:xfrm>
        </p:spPr>
        <p:txBody>
          <a:bodyPr anchorCtr="1"/>
          <a:lstStyle/>
          <a:p>
            <a:pPr algn="l" rtl="0" eaLnBrk="1" hangingPunct="1">
              <a:defRPr/>
            </a:pPr>
            <a:r>
              <a:rPr lang="fa-IR" kern="1200" dirty="0" smtClean="0">
                <a:cs typeface="B Elham" pitchFamily="2" charset="-78"/>
              </a:rPr>
              <a:t>روش‌هاي مبتني </a:t>
            </a:r>
            <a:r>
              <a:rPr lang="fa-IR" kern="1200" dirty="0">
                <a:cs typeface="B Elham" pitchFamily="2" charset="-78"/>
              </a:rPr>
              <a:t>بر </a:t>
            </a:r>
            <a:r>
              <a:rPr lang="fa-IR" kern="1200" dirty="0" smtClean="0">
                <a:cs typeface="B Elham" pitchFamily="2" charset="-78"/>
              </a:rPr>
              <a:t>سرمايه</a:t>
            </a:r>
            <a:endParaRPr lang="en-US" kern="1200" dirty="0">
              <a:cs typeface="B Elham" pitchFamily="2" charset="-78"/>
            </a:endParaRPr>
          </a:p>
        </p:txBody>
      </p:sp>
      <p:sp>
        <p:nvSpPr>
          <p:cNvPr id="3" name="Content Placeholder 2"/>
          <p:cNvSpPr>
            <a:spLocks noGrp="1"/>
          </p:cNvSpPr>
          <p:nvPr>
            <p:ph idx="4294967295"/>
          </p:nvPr>
        </p:nvSpPr>
        <p:spPr>
          <a:xfrm>
            <a:off x="410028" y="1240971"/>
            <a:ext cx="8229600" cy="4498975"/>
          </a:xfrm>
        </p:spPr>
        <p:txBody>
          <a:bodyPr/>
          <a:lstStyle/>
          <a:p>
            <a:pPr algn="r" eaLnBrk="1" hangingPunct="1">
              <a:buFont typeface="Wingdings" pitchFamily="2" charset="2"/>
              <a:buChar char="Ø"/>
              <a:defRPr/>
            </a:pPr>
            <a:r>
              <a:rPr lang="fa-IR" sz="2000" b="1" dirty="0" smtClean="0">
                <a:cs typeface="B Nazanin" pitchFamily="2" charset="-78"/>
              </a:rPr>
              <a:t>افزايش سرمايه</a:t>
            </a:r>
            <a:endParaRPr lang="en-US" sz="2000" b="1" dirty="0">
              <a:cs typeface="B Nazanin" pitchFamily="2" charset="-78"/>
            </a:endParaRPr>
          </a:p>
          <a:p>
            <a:pPr algn="r" rtl="1" eaLnBrk="1" hangingPunct="1">
              <a:buFont typeface="Arial" charset="0"/>
              <a:buChar char="►"/>
              <a:defRPr/>
            </a:pPr>
            <a:endParaRPr lang="en-US" dirty="0" smtClean="0">
              <a:cs typeface="B Nazanin" pitchFamily="2" charset="-78"/>
            </a:endParaRPr>
          </a:p>
          <a:p>
            <a:pPr algn="r" rtl="1" eaLnBrk="1" hangingPunct="1">
              <a:buFont typeface="Arial" charset="0"/>
              <a:buChar char="►"/>
              <a:defRPr/>
            </a:pPr>
            <a:endParaRPr lang="fa-IR" dirty="0" smtClean="0">
              <a:cs typeface="B Nazanin" pitchFamily="2" charset="-78"/>
            </a:endParaRPr>
          </a:p>
          <a:p>
            <a:pPr algn="r" eaLnBrk="1" hangingPunct="1">
              <a:buFont typeface="Wingdings" pitchFamily="2" charset="2"/>
              <a:buChar char="Ø"/>
              <a:defRPr/>
            </a:pPr>
            <a:r>
              <a:rPr lang="fa-IR" sz="2000" b="1" dirty="0" smtClean="0">
                <a:cs typeface="B Nazanin" pitchFamily="2" charset="-78"/>
              </a:rPr>
              <a:t>سهام </a:t>
            </a:r>
            <a:r>
              <a:rPr lang="fa-IR" sz="2000" b="1" dirty="0">
                <a:cs typeface="B Nazanin" pitchFamily="2" charset="-78"/>
              </a:rPr>
              <a:t>پروژه</a:t>
            </a:r>
            <a:endParaRPr lang="en-US" sz="2000" b="1" dirty="0">
              <a:cs typeface="B Nazanin" pitchFamily="2" charset="-78"/>
            </a:endParaRPr>
          </a:p>
          <a:p>
            <a:pPr algn="r" rtl="1" eaLnBrk="1" hangingPunct="1">
              <a:buFont typeface="Arial" charset="0"/>
              <a:buChar char="►"/>
              <a:defRPr/>
            </a:pPr>
            <a:endParaRPr lang="en-US" dirty="0" smtClean="0">
              <a:cs typeface="B Nazanin" pitchFamily="2" charset="-78"/>
            </a:endParaRPr>
          </a:p>
          <a:p>
            <a:pPr algn="r" rtl="1" eaLnBrk="1" hangingPunct="1">
              <a:buFont typeface="Arial" charset="0"/>
              <a:buChar char="►"/>
              <a:defRPr/>
            </a:pPr>
            <a:endParaRPr lang="en-US" dirty="0" smtClean="0">
              <a:cs typeface="B Nazanin" pitchFamily="2" charset="-78"/>
            </a:endParaRPr>
          </a:p>
          <a:p>
            <a:pPr algn="r" rtl="1" eaLnBrk="1" hangingPunct="1">
              <a:buFont typeface="Wingdings" pitchFamily="2" charset="2"/>
              <a:buChar char="Ø"/>
              <a:defRPr/>
            </a:pPr>
            <a:endParaRPr lang="fa-IR" sz="2000" b="1" dirty="0" smtClean="0">
              <a:cs typeface="B Nazanin" pitchFamily="2" charset="-78"/>
            </a:endParaRPr>
          </a:p>
          <a:p>
            <a:pPr algn="r" rtl="1" eaLnBrk="1" hangingPunct="1">
              <a:buFont typeface="Wingdings" pitchFamily="2" charset="2"/>
              <a:buChar char="Ø"/>
              <a:defRPr/>
            </a:pPr>
            <a:r>
              <a:rPr lang="fa-IR" sz="2000" b="1" dirty="0" smtClean="0">
                <a:cs typeface="B Nazanin" pitchFamily="2" charset="-78"/>
              </a:rPr>
              <a:t>گواهي سپردۀ خاص</a:t>
            </a:r>
            <a:endParaRPr lang="en-US" dirty="0" smtClean="0">
              <a:cs typeface="B Nazanin" pitchFamily="2" charset="-78"/>
            </a:endParaRPr>
          </a:p>
        </p:txBody>
      </p:sp>
      <p:sp>
        <p:nvSpPr>
          <p:cNvPr id="12293" name="Rectangle 5"/>
          <p:cNvSpPr>
            <a:spLocks noChangeArrowheads="1"/>
          </p:cNvSpPr>
          <p:nvPr/>
        </p:nvSpPr>
        <p:spPr bwMode="auto">
          <a:xfrm>
            <a:off x="457200" y="1444625"/>
            <a:ext cx="5943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a:r>
              <a:rPr lang="ar-SA" sz="1600" dirty="0">
                <a:ea typeface="Times New Roman" pitchFamily="18" charset="0"/>
                <a:cs typeface="B Nazanin" pitchFamily="2" charset="-78"/>
              </a:rPr>
              <a:t>اولين گزينه‌اي كه در ميان روش‌هاي </a:t>
            </a:r>
            <a:r>
              <a:rPr lang="ar-SA" sz="1600" dirty="0" smtClean="0">
                <a:ea typeface="Times New Roman" pitchFamily="18" charset="0"/>
                <a:cs typeface="B Nazanin" pitchFamily="2" charset="-78"/>
              </a:rPr>
              <a:t>تأمين مالي </a:t>
            </a:r>
            <a:r>
              <a:rPr lang="ar-SA" sz="1600" dirty="0">
                <a:ea typeface="Times New Roman" pitchFamily="18" charset="0"/>
                <a:cs typeface="B Nazanin" pitchFamily="2" charset="-78"/>
              </a:rPr>
              <a:t>مبتني بر سرمايه به ذهن خطور مي‌كند، افزايش سرمايه است. افزايش سرمايه منابع را ب</a:t>
            </a:r>
            <a:r>
              <a:rPr lang="ar-SA" sz="1600" dirty="0">
                <a:solidFill>
                  <a:srgbClr val="008080"/>
                </a:solidFill>
                <a:ea typeface="Times New Roman" pitchFamily="18" charset="0"/>
                <a:cs typeface="B Nazanin" pitchFamily="2" charset="-78"/>
              </a:rPr>
              <a:t>ه‌</a:t>
            </a:r>
            <a:r>
              <a:rPr lang="ar-SA" sz="1600" dirty="0">
                <a:ea typeface="Times New Roman" pitchFamily="18" charset="0"/>
                <a:cs typeface="B Nazanin" pitchFamily="2" charset="-78"/>
              </a:rPr>
              <a:t>صورتي مستقيم در اختيار مجري قرار داده و </a:t>
            </a:r>
            <a:r>
              <a:rPr lang="ar-SA" sz="1600" dirty="0" smtClean="0">
                <a:ea typeface="Times New Roman" pitchFamily="18" charset="0"/>
                <a:cs typeface="B Nazanin" pitchFamily="2" charset="-78"/>
              </a:rPr>
              <a:t>به</a:t>
            </a:r>
            <a:r>
              <a:rPr lang="fa-IR" sz="1600" dirty="0" smtClean="0">
                <a:ea typeface="Times New Roman" pitchFamily="18" charset="0"/>
                <a:cs typeface="B Nazanin" pitchFamily="2" charset="-78"/>
              </a:rPr>
              <a:t>‌</a:t>
            </a:r>
            <a:r>
              <a:rPr lang="ar-SA" sz="1600" dirty="0" smtClean="0">
                <a:ea typeface="Times New Roman" pitchFamily="18" charset="0"/>
                <a:cs typeface="B Nazanin" pitchFamily="2" charset="-78"/>
              </a:rPr>
              <a:t>لحاظ </a:t>
            </a:r>
            <a:r>
              <a:rPr lang="ar-SA" sz="1600" dirty="0">
                <a:ea typeface="Times New Roman" pitchFamily="18" charset="0"/>
                <a:cs typeface="B Nazanin" pitchFamily="2" charset="-78"/>
              </a:rPr>
              <a:t>نظري با هيچ محدوديتي مواجه نيست. اين روش ريسك </a:t>
            </a:r>
            <a:r>
              <a:rPr lang="ar-SA" sz="1600" dirty="0" smtClean="0">
                <a:ea typeface="Times New Roman" pitchFamily="18" charset="0"/>
                <a:cs typeface="B Nazanin" pitchFamily="2" charset="-78"/>
              </a:rPr>
              <a:t>عدم</a:t>
            </a:r>
            <a:r>
              <a:rPr lang="fa-IR" sz="1600" dirty="0" smtClean="0">
                <a:ea typeface="Times New Roman" pitchFamily="18" charset="0"/>
                <a:cs typeface="B Nazanin" pitchFamily="2" charset="-78"/>
              </a:rPr>
              <a:t>‌</a:t>
            </a:r>
            <a:r>
              <a:rPr lang="ar-SA" sz="1600" dirty="0" smtClean="0">
                <a:ea typeface="Times New Roman" pitchFamily="18" charset="0"/>
                <a:cs typeface="B Nazanin" pitchFamily="2" charset="-78"/>
              </a:rPr>
              <a:t>بازپرداخت </a:t>
            </a:r>
            <a:r>
              <a:rPr lang="ar-SA" sz="1600" dirty="0">
                <a:ea typeface="Times New Roman" pitchFamily="18" charset="0"/>
                <a:cs typeface="B Nazanin" pitchFamily="2" charset="-78"/>
              </a:rPr>
              <a:t>را </a:t>
            </a:r>
            <a:r>
              <a:rPr lang="ar-SA" sz="1600" dirty="0" smtClean="0">
                <a:ea typeface="Times New Roman" pitchFamily="18" charset="0"/>
                <a:cs typeface="B Nazanin" pitchFamily="2" charset="-78"/>
              </a:rPr>
              <a:t>به</a:t>
            </a:r>
            <a:r>
              <a:rPr lang="fa-IR" sz="1600" dirty="0" smtClean="0">
                <a:ea typeface="Times New Roman" pitchFamily="18" charset="0"/>
                <a:cs typeface="B Nazanin" pitchFamily="2" charset="-78"/>
              </a:rPr>
              <a:t>‌</a:t>
            </a:r>
            <a:r>
              <a:rPr lang="ar-SA" sz="1600" dirty="0" smtClean="0">
                <a:ea typeface="Times New Roman" pitchFamily="18" charset="0"/>
                <a:cs typeface="B Nazanin" pitchFamily="2" charset="-78"/>
              </a:rPr>
              <a:t>دنبال </a:t>
            </a:r>
            <a:r>
              <a:rPr lang="ar-SA" sz="1600" dirty="0">
                <a:ea typeface="Times New Roman" pitchFamily="18" charset="0"/>
                <a:cs typeface="B Nazanin" pitchFamily="2" charset="-78"/>
              </a:rPr>
              <a:t>ندارد و مراحل اجرايي آن نيز </a:t>
            </a:r>
            <a:r>
              <a:rPr lang="ar-SA" sz="1600" dirty="0" smtClean="0">
                <a:ea typeface="Times New Roman" pitchFamily="18" charset="0"/>
                <a:cs typeface="B Nazanin" pitchFamily="2" charset="-78"/>
              </a:rPr>
              <a:t>مي‌تواند </a:t>
            </a:r>
            <a:r>
              <a:rPr lang="ar-SA" sz="1600" dirty="0">
                <a:ea typeface="Times New Roman" pitchFamily="18" charset="0"/>
                <a:cs typeface="B Nazanin" pitchFamily="2" charset="-78"/>
              </a:rPr>
              <a:t>بسيار كوتاه‌تر از هر روش ديگري </a:t>
            </a:r>
            <a:r>
              <a:rPr lang="ar-SA" sz="1600" dirty="0" smtClean="0">
                <a:ea typeface="Times New Roman" pitchFamily="18" charset="0"/>
                <a:cs typeface="B Nazanin" pitchFamily="2" charset="-78"/>
              </a:rPr>
              <a:t>باشد</a:t>
            </a:r>
            <a:r>
              <a:rPr lang="fa-IR" sz="1600" dirty="0" smtClean="0">
                <a:ea typeface="Times New Roman" pitchFamily="18" charset="0"/>
                <a:cs typeface="B Nazanin" pitchFamily="2" charset="-78"/>
              </a:rPr>
              <a:t>.</a:t>
            </a:r>
            <a:endParaRPr lang="en-US" sz="3600" dirty="0">
              <a:cs typeface="B Nazanin" pitchFamily="2" charset="-78"/>
            </a:endParaRPr>
          </a:p>
        </p:txBody>
      </p:sp>
      <p:sp>
        <p:nvSpPr>
          <p:cNvPr id="12294" name="Rectangle 6"/>
          <p:cNvSpPr>
            <a:spLocks noChangeArrowheads="1"/>
          </p:cNvSpPr>
          <p:nvPr/>
        </p:nvSpPr>
        <p:spPr bwMode="auto">
          <a:xfrm>
            <a:off x="428171" y="3048000"/>
            <a:ext cx="5943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a:r>
              <a:rPr lang="fa-IR" sz="1600" dirty="0">
                <a:ea typeface="Times New Roman" pitchFamily="18" charset="0"/>
                <a:cs typeface="B Nazanin" pitchFamily="2" charset="-78"/>
              </a:rPr>
              <a:t>شرکت صاحب پروژه، پس از انجام </a:t>
            </a:r>
            <a:r>
              <a:rPr lang="fa-IR" sz="1600" dirty="0" smtClean="0">
                <a:ea typeface="Times New Roman" pitchFamily="18" charset="0"/>
                <a:cs typeface="B Nazanin" pitchFamily="2" charset="-78"/>
              </a:rPr>
              <a:t>بررسي‌ها</a:t>
            </a:r>
            <a:r>
              <a:rPr lang="fa-IR" sz="1600" dirty="0">
                <a:ea typeface="Times New Roman" pitchFamily="18" charset="0"/>
                <a:cs typeface="B Nazanin" pitchFamily="2" charset="-78"/>
              </a:rPr>
              <a:t>، مطالعات و </a:t>
            </a:r>
            <a:r>
              <a:rPr lang="fa-IR" sz="1600" dirty="0" smtClean="0">
                <a:ea typeface="Times New Roman" pitchFamily="18" charset="0"/>
                <a:cs typeface="B Nazanin" pitchFamily="2" charset="-78"/>
              </a:rPr>
              <a:t>تحقيقات </a:t>
            </a:r>
            <a:r>
              <a:rPr lang="fa-IR" sz="1600" dirty="0">
                <a:ea typeface="Times New Roman" pitchFamily="18" charset="0"/>
                <a:cs typeface="B Nazanin" pitchFamily="2" charset="-78"/>
              </a:rPr>
              <a:t>لازم، طرح پروژه را </a:t>
            </a:r>
            <a:r>
              <a:rPr lang="fa-IR" sz="1600" dirty="0" smtClean="0">
                <a:ea typeface="Times New Roman" pitchFamily="18" charset="0"/>
                <a:cs typeface="B Nazanin" pitchFamily="2" charset="-78"/>
              </a:rPr>
              <a:t>معرفي </a:t>
            </a:r>
            <a:r>
              <a:rPr lang="fa-IR" sz="1600" dirty="0">
                <a:ea typeface="Times New Roman" pitchFamily="18" charset="0"/>
                <a:cs typeface="B Nazanin" pitchFamily="2" charset="-78"/>
              </a:rPr>
              <a:t>نموده و مقدار </a:t>
            </a:r>
            <a:r>
              <a:rPr lang="fa-IR" sz="1600" dirty="0" smtClean="0">
                <a:ea typeface="Times New Roman" pitchFamily="18" charset="0"/>
                <a:cs typeface="B Nazanin" pitchFamily="2" charset="-78"/>
              </a:rPr>
              <a:t>سودآوري </a:t>
            </a:r>
            <a:r>
              <a:rPr lang="fa-IR" sz="1600" dirty="0">
                <a:ea typeface="Times New Roman" pitchFamily="18" charset="0"/>
                <a:cs typeface="B Nazanin" pitchFamily="2" charset="-78"/>
              </a:rPr>
              <a:t>آن را </a:t>
            </a:r>
            <a:r>
              <a:rPr lang="fa-IR" sz="1600" dirty="0" smtClean="0">
                <a:ea typeface="Times New Roman" pitchFamily="18" charset="0"/>
                <a:cs typeface="B Nazanin" pitchFamily="2" charset="-78"/>
              </a:rPr>
              <a:t>پيش‌بيني مي‌نمايد</a:t>
            </a:r>
            <a:r>
              <a:rPr lang="fa-IR" sz="1600" dirty="0">
                <a:ea typeface="Times New Roman" pitchFamily="18" charset="0"/>
                <a:cs typeface="B Nazanin" pitchFamily="2" charset="-78"/>
              </a:rPr>
              <a:t>. سپس </a:t>
            </a:r>
            <a:r>
              <a:rPr lang="fa-IR" sz="1600" dirty="0" smtClean="0">
                <a:ea typeface="Times New Roman" pitchFamily="18" charset="0"/>
                <a:cs typeface="B Nazanin" pitchFamily="2" charset="-78"/>
              </a:rPr>
              <a:t>براي </a:t>
            </a:r>
            <a:r>
              <a:rPr lang="fa-IR" sz="1600" dirty="0">
                <a:ea typeface="Times New Roman" pitchFamily="18" charset="0"/>
                <a:cs typeface="B Nazanin" pitchFamily="2" charset="-78"/>
              </a:rPr>
              <a:t>جذب </a:t>
            </a:r>
            <a:r>
              <a:rPr lang="fa-IR" sz="1600" dirty="0" smtClean="0">
                <a:ea typeface="Times New Roman" pitchFamily="18" charset="0"/>
                <a:cs typeface="B Nazanin" pitchFamily="2" charset="-78"/>
              </a:rPr>
              <a:t>سرمايه‌گذار</a:t>
            </a:r>
            <a:r>
              <a:rPr lang="fa-IR" sz="1600" dirty="0">
                <a:ea typeface="Times New Roman" pitchFamily="18" charset="0"/>
                <a:cs typeface="B Nazanin" pitchFamily="2" charset="-78"/>
              </a:rPr>
              <a:t>، درصد </a:t>
            </a:r>
            <a:r>
              <a:rPr lang="fa-IR" sz="1600" dirty="0" smtClean="0">
                <a:ea typeface="Times New Roman" pitchFamily="18" charset="0"/>
                <a:cs typeface="B Nazanin" pitchFamily="2" charset="-78"/>
              </a:rPr>
              <a:t>پايه‌اي </a:t>
            </a:r>
            <a:r>
              <a:rPr lang="fa-IR" sz="1600" dirty="0">
                <a:ea typeface="Times New Roman" pitchFamily="18" charset="0"/>
                <a:cs typeface="B Nazanin" pitchFamily="2" charset="-78"/>
              </a:rPr>
              <a:t>را </a:t>
            </a:r>
            <a:r>
              <a:rPr lang="fa-IR" sz="1600" dirty="0" smtClean="0">
                <a:ea typeface="Times New Roman" pitchFamily="18" charset="0"/>
                <a:cs typeface="B Nazanin" pitchFamily="2" charset="-78"/>
              </a:rPr>
              <a:t>به‌عنوان </a:t>
            </a:r>
            <a:r>
              <a:rPr lang="fa-IR" sz="1600" dirty="0">
                <a:ea typeface="Times New Roman" pitchFamily="18" charset="0"/>
                <a:cs typeface="B Nazanin" pitchFamily="2" charset="-78"/>
              </a:rPr>
              <a:t>سود </a:t>
            </a:r>
            <a:r>
              <a:rPr lang="fa-IR" sz="1600" dirty="0" smtClean="0">
                <a:ea typeface="Times New Roman" pitchFamily="18" charset="0"/>
                <a:cs typeface="B Nazanin" pitchFamily="2" charset="-78"/>
              </a:rPr>
              <a:t>علي‌الحساب تعيين </a:t>
            </a:r>
            <a:r>
              <a:rPr lang="fa-IR" sz="1600" dirty="0">
                <a:ea typeface="Times New Roman" pitchFamily="18" charset="0"/>
                <a:cs typeface="B Nazanin" pitchFamily="2" charset="-78"/>
              </a:rPr>
              <a:t>کرده </a:t>
            </a:r>
            <a:r>
              <a:rPr lang="fa-IR" sz="1600" dirty="0" smtClean="0">
                <a:ea typeface="Times New Roman" pitchFamily="18" charset="0"/>
                <a:cs typeface="B Nazanin" pitchFamily="2" charset="-78"/>
              </a:rPr>
              <a:t>ولي </a:t>
            </a:r>
            <a:r>
              <a:rPr lang="fa-IR" sz="1600" dirty="0">
                <a:ea typeface="Times New Roman" pitchFamily="18" charset="0"/>
                <a:cs typeface="B Nazanin" pitchFamily="2" charset="-78"/>
              </a:rPr>
              <a:t>اعلام درصد </a:t>
            </a:r>
            <a:r>
              <a:rPr lang="fa-IR" sz="1600" dirty="0" smtClean="0">
                <a:ea typeface="Times New Roman" pitchFamily="18" charset="0"/>
                <a:cs typeface="B Nazanin" pitchFamily="2" charset="-78"/>
              </a:rPr>
              <a:t>نهايي </a:t>
            </a:r>
            <a:r>
              <a:rPr lang="fa-IR" sz="1600" dirty="0">
                <a:ea typeface="Times New Roman" pitchFamily="18" charset="0"/>
                <a:cs typeface="B Nazanin" pitchFamily="2" charset="-78"/>
              </a:rPr>
              <a:t>را به زمان اتمام پروژه، موکول </a:t>
            </a:r>
            <a:r>
              <a:rPr lang="fa-IR" sz="1600" dirty="0" smtClean="0">
                <a:ea typeface="Times New Roman" pitchFamily="18" charset="0"/>
                <a:cs typeface="B Nazanin" pitchFamily="2" charset="-78"/>
              </a:rPr>
              <a:t>مي‌کند</a:t>
            </a:r>
            <a:r>
              <a:rPr lang="fa-IR" sz="1600" dirty="0">
                <a:ea typeface="Times New Roman" pitchFamily="18" charset="0"/>
                <a:cs typeface="B Nazanin" pitchFamily="2" charset="-78"/>
              </a:rPr>
              <a:t>. </a:t>
            </a:r>
            <a:r>
              <a:rPr lang="fa-IR" sz="1600" dirty="0" smtClean="0">
                <a:ea typeface="Times New Roman" pitchFamily="18" charset="0"/>
                <a:cs typeface="B Nazanin" pitchFamily="2" charset="-78"/>
              </a:rPr>
              <a:t>بدين‌ترتيب</a:t>
            </a:r>
            <a:r>
              <a:rPr lang="fa-IR" sz="1600" dirty="0">
                <a:ea typeface="Times New Roman" pitchFamily="18" charset="0"/>
                <a:cs typeface="B Nazanin" pitchFamily="2" charset="-78"/>
              </a:rPr>
              <a:t>، پس از اعلان </a:t>
            </a:r>
            <a:r>
              <a:rPr lang="fa-IR" sz="1600" dirty="0" smtClean="0">
                <a:ea typeface="Times New Roman" pitchFamily="18" charset="0"/>
                <a:cs typeface="B Nazanin" pitchFamily="2" charset="-78"/>
              </a:rPr>
              <a:t>عمومي </a:t>
            </a:r>
            <a:r>
              <a:rPr lang="fa-IR" sz="1600" dirty="0">
                <a:ea typeface="Times New Roman" pitchFamily="18" charset="0"/>
                <a:cs typeface="B Nazanin" pitchFamily="2" charset="-78"/>
              </a:rPr>
              <a:t>از </a:t>
            </a:r>
            <a:r>
              <a:rPr lang="fa-IR" sz="1600" dirty="0" smtClean="0">
                <a:ea typeface="Times New Roman" pitchFamily="18" charset="0"/>
                <a:cs typeface="B Nazanin" pitchFamily="2" charset="-78"/>
              </a:rPr>
              <a:t>طريق </a:t>
            </a:r>
            <a:r>
              <a:rPr lang="fa-IR" sz="1600" dirty="0">
                <a:ea typeface="Times New Roman" pitchFamily="18" charset="0"/>
                <a:cs typeface="B Nazanin" pitchFamily="2" charset="-78"/>
              </a:rPr>
              <a:t>رسانه‌ها </a:t>
            </a:r>
            <a:r>
              <a:rPr lang="fa-IR" sz="1600" dirty="0" smtClean="0">
                <a:ea typeface="Times New Roman" pitchFamily="18" charset="0"/>
                <a:cs typeface="B Nazanin" pitchFamily="2" charset="-78"/>
              </a:rPr>
              <a:t>يا تبليغات </a:t>
            </a:r>
            <a:r>
              <a:rPr lang="fa-IR" sz="1600" dirty="0">
                <a:ea typeface="Times New Roman" pitchFamily="18" charset="0"/>
                <a:cs typeface="B Nazanin" pitchFamily="2" charset="-78"/>
              </a:rPr>
              <a:t>در شعب </a:t>
            </a:r>
            <a:r>
              <a:rPr lang="fa-IR" sz="1600" dirty="0" smtClean="0">
                <a:ea typeface="Times New Roman" pitchFamily="18" charset="0"/>
                <a:cs typeface="B Nazanin" pitchFamily="2" charset="-78"/>
              </a:rPr>
              <a:t>بانک‌ها</a:t>
            </a:r>
            <a:r>
              <a:rPr lang="fa-IR" sz="1600" dirty="0">
                <a:ea typeface="Times New Roman" pitchFamily="18" charset="0"/>
                <a:cs typeface="B Nazanin" pitchFamily="2" charset="-78"/>
              </a:rPr>
              <a:t>، افراد با مراجعه به آن شرکت</a:t>
            </a:r>
            <a:r>
              <a:rPr lang="en-US" sz="1600" dirty="0">
                <a:ea typeface="Times New Roman" pitchFamily="18" charset="0"/>
                <a:cs typeface="B Nazanin" pitchFamily="2" charset="-78"/>
              </a:rPr>
              <a:t> </a:t>
            </a:r>
            <a:r>
              <a:rPr lang="fa-IR" sz="1600" dirty="0" smtClean="0">
                <a:ea typeface="Times New Roman" pitchFamily="18" charset="0"/>
                <a:cs typeface="B Nazanin" pitchFamily="2" charset="-78"/>
              </a:rPr>
              <a:t>مي‌توانند </a:t>
            </a:r>
            <a:r>
              <a:rPr lang="fa-IR" sz="1600" dirty="0">
                <a:ea typeface="Times New Roman" pitchFamily="18" charset="0"/>
                <a:cs typeface="B Nazanin" pitchFamily="2" charset="-78"/>
              </a:rPr>
              <a:t>تعداد سهام موردنظر خود را </a:t>
            </a:r>
            <a:r>
              <a:rPr lang="fa-IR" sz="1600" dirty="0" smtClean="0">
                <a:ea typeface="Times New Roman" pitchFamily="18" charset="0"/>
                <a:cs typeface="B Nazanin" pitchFamily="2" charset="-78"/>
              </a:rPr>
              <a:t>خريداري کنند.</a:t>
            </a:r>
            <a:endParaRPr lang="en-US" sz="1600" dirty="0">
              <a:ea typeface="Times New Roman" pitchFamily="18" charset="0"/>
              <a:cs typeface="B Nazanin" pitchFamily="2" charset="-78"/>
            </a:endParaRPr>
          </a:p>
        </p:txBody>
      </p:sp>
      <p:sp>
        <p:nvSpPr>
          <p:cNvPr id="12295" name="Rectangle 6"/>
          <p:cNvSpPr>
            <a:spLocks noChangeArrowheads="1"/>
          </p:cNvSpPr>
          <p:nvPr/>
        </p:nvSpPr>
        <p:spPr bwMode="auto">
          <a:xfrm>
            <a:off x="457200" y="5029200"/>
            <a:ext cx="590005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rtl="1"/>
            <a:r>
              <a:rPr lang="fa-IR" sz="1600" dirty="0">
                <a:cs typeface="B Nazanin" pitchFamily="2" charset="-78"/>
              </a:rPr>
              <a:t>گواهي سپردة مدت‌دار ويژة سرمايه‌گذاري (خاص) به سپرده‌اي اطلاق مي‌شود كه بانك به‌منظور تجهيز منابع براي </a:t>
            </a:r>
            <a:r>
              <a:rPr lang="fa-IR" sz="1600" dirty="0" smtClean="0">
                <a:cs typeface="B Nazanin" pitchFamily="2" charset="-78"/>
              </a:rPr>
              <a:t>تأمين مالي </a:t>
            </a:r>
            <a:r>
              <a:rPr lang="fa-IR" sz="1600" dirty="0">
                <a:cs typeface="B Nazanin" pitchFamily="2" charset="-78"/>
              </a:rPr>
              <a:t>طرح‌هاي مشخص جديد سود‌آور توليدي و ساختماني و خدماتي و نيز توسعه </a:t>
            </a:r>
            <a:r>
              <a:rPr lang="fa-IR" sz="1600" dirty="0" smtClean="0">
                <a:cs typeface="B Nazanin" pitchFamily="2" charset="-78"/>
              </a:rPr>
              <a:t>و تكميل طرح‌هاي </a:t>
            </a:r>
            <a:r>
              <a:rPr lang="fa-IR" sz="1600" dirty="0">
                <a:cs typeface="B Nazanin" pitchFamily="2" charset="-78"/>
              </a:rPr>
              <a:t>سودآور موجود با سررسيد مشخص افتتاح مي‌نمايد و در ازاي افتتاح سپرده، گواهي سپرده مدت‌دار ويژه سرمايه‌گذاري (خاص) صادر </a:t>
            </a:r>
            <a:r>
              <a:rPr lang="fa-IR" sz="1600" dirty="0" smtClean="0">
                <a:cs typeface="B Nazanin" pitchFamily="2" charset="-78"/>
              </a:rPr>
              <a:t>مي‌نمايد.</a:t>
            </a:r>
            <a:endParaRPr lang="en-US" dirty="0">
              <a:cs typeface="B Nazanin" pitchFamily="2" charset="-78"/>
            </a:endParaRPr>
          </a:p>
        </p:txBody>
      </p:sp>
    </p:spTree>
    <p:extLst>
      <p:ext uri="{BB962C8B-B14F-4D97-AF65-F5344CB8AC3E}">
        <p14:creationId xmlns:p14="http://schemas.microsoft.com/office/powerpoint/2010/main" val="3503100983"/>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2293"/>
                                        </p:tgtEl>
                                        <p:attrNameLst>
                                          <p:attrName>style.visibility</p:attrName>
                                        </p:attrNameLst>
                                      </p:cBhvr>
                                      <p:to>
                                        <p:strVal val="visible"/>
                                      </p:to>
                                    </p:set>
                                    <p:animEffect transition="in" filter="box(in)">
                                      <p:cBhvr>
                                        <p:cTn id="18" dur="1000"/>
                                        <p:tgtEl>
                                          <p:spTgt spid="1229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xit" presetSubtype="16" fill="hold" grpId="1" nodeType="clickEffect">
                                  <p:stCondLst>
                                    <p:cond delay="0"/>
                                  </p:stCondLst>
                                  <p:childTnLst>
                                    <p:animEffect transition="out" filter="box(in)">
                                      <p:cBhvr>
                                        <p:cTn id="22" dur="1000"/>
                                        <p:tgtEl>
                                          <p:spTgt spid="12293"/>
                                        </p:tgtEl>
                                      </p:cBhvr>
                                    </p:animEffect>
                                    <p:set>
                                      <p:cBhvr>
                                        <p:cTn id="23" dur="1" fill="hold">
                                          <p:stCondLst>
                                            <p:cond delay="999"/>
                                          </p:stCondLst>
                                        </p:cTn>
                                        <p:tgtEl>
                                          <p:spTgt spid="12293"/>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2294"/>
                                        </p:tgtEl>
                                        <p:attrNameLst>
                                          <p:attrName>style.visibility</p:attrName>
                                        </p:attrNameLst>
                                      </p:cBhvr>
                                      <p:to>
                                        <p:strVal val="visible"/>
                                      </p:to>
                                    </p:set>
                                    <p:animEffect transition="in" filter="box(in)">
                                      <p:cBhvr>
                                        <p:cTn id="34" dur="1000"/>
                                        <p:tgtEl>
                                          <p:spTgt spid="1229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xit" presetSubtype="16" fill="hold" grpId="1" nodeType="clickEffect">
                                  <p:stCondLst>
                                    <p:cond delay="0"/>
                                  </p:stCondLst>
                                  <p:childTnLst>
                                    <p:animEffect transition="out" filter="box(in)">
                                      <p:cBhvr>
                                        <p:cTn id="38" dur="1000"/>
                                        <p:tgtEl>
                                          <p:spTgt spid="12294"/>
                                        </p:tgtEl>
                                      </p:cBhvr>
                                    </p:animEffect>
                                    <p:set>
                                      <p:cBhvr>
                                        <p:cTn id="39" dur="1" fill="hold">
                                          <p:stCondLst>
                                            <p:cond delay="999"/>
                                          </p:stCondLst>
                                        </p:cTn>
                                        <p:tgtEl>
                                          <p:spTgt spid="1229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2295"/>
                                        </p:tgtEl>
                                        <p:attrNameLst>
                                          <p:attrName>style.visibility</p:attrName>
                                        </p:attrNameLst>
                                      </p:cBhvr>
                                      <p:to>
                                        <p:strVal val="visible"/>
                                      </p:to>
                                    </p:set>
                                    <p:animEffect transition="in" filter="box(in)">
                                      <p:cBhvr>
                                        <p:cTn id="50" dur="1000"/>
                                        <p:tgtEl>
                                          <p:spTgt spid="1229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xit" presetSubtype="16" fill="hold" grpId="1" nodeType="clickEffect">
                                  <p:stCondLst>
                                    <p:cond delay="0"/>
                                  </p:stCondLst>
                                  <p:childTnLst>
                                    <p:animEffect transition="out" filter="box(in)">
                                      <p:cBhvr>
                                        <p:cTn id="54" dur="1000"/>
                                        <p:tgtEl>
                                          <p:spTgt spid="12295"/>
                                        </p:tgtEl>
                                      </p:cBhvr>
                                    </p:animEffect>
                                    <p:set>
                                      <p:cBhvr>
                                        <p:cTn id="55" dur="1" fill="hold">
                                          <p:stCondLst>
                                            <p:cond delay="999"/>
                                          </p:stCondLst>
                                        </p:cTn>
                                        <p:tgtEl>
                                          <p:spTgt spid="122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293" grpId="0"/>
      <p:bldP spid="12293" grpId="1"/>
      <p:bldP spid="12294" grpId="0"/>
      <p:bldP spid="12294" grpId="1"/>
      <p:bldP spid="12295" grpId="0"/>
      <p:bldP spid="1229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228600" y="1371600"/>
            <a:ext cx="8305800" cy="50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rtl="1">
              <a:lnSpc>
                <a:spcPts val="2400"/>
              </a:lnSpc>
            </a:pPr>
            <a:r>
              <a:rPr lang="en-US" sz="1600" dirty="0" smtClean="0">
                <a:ea typeface="Times New Roman" pitchFamily="18" charset="0"/>
                <a:cs typeface="B Nazanin" pitchFamily="2" charset="-78"/>
              </a:rPr>
              <a:t>(</a:t>
            </a:r>
            <a:r>
              <a:rPr lang="en-US" sz="1600" dirty="0">
                <a:ea typeface="Times New Roman" pitchFamily="18" charset="0"/>
                <a:cs typeface="B Nazanin" pitchFamily="2" charset="-78"/>
              </a:rPr>
              <a:t>Receivables </a:t>
            </a:r>
            <a:r>
              <a:rPr lang="en-US" sz="1600" dirty="0" smtClean="0">
                <a:ea typeface="Times New Roman" pitchFamily="18" charset="0"/>
                <a:cs typeface="B Nazanin" pitchFamily="2" charset="-78"/>
              </a:rPr>
              <a:t>Finance) •</a:t>
            </a:r>
            <a:r>
              <a:rPr lang="fa-IR" sz="1600" dirty="0" smtClean="0">
                <a:ea typeface="Times New Roman" pitchFamily="18" charset="0"/>
                <a:cs typeface="B Nazanin" pitchFamily="2" charset="-78"/>
              </a:rPr>
              <a:t> تأمين مالي دريافتني‌ها</a:t>
            </a:r>
            <a:r>
              <a:rPr lang="fa-IR" sz="1600" dirty="0">
                <a:ea typeface="Times New Roman" pitchFamily="18" charset="0"/>
                <a:cs typeface="B Nazanin" pitchFamily="2" charset="-78"/>
              </a:rPr>
              <a:t>: در اين روش فرآيند </a:t>
            </a:r>
            <a:r>
              <a:rPr lang="fa-IR" sz="1600" dirty="0" smtClean="0">
                <a:ea typeface="Times New Roman" pitchFamily="18" charset="0"/>
                <a:cs typeface="B Nazanin" pitchFamily="2" charset="-78"/>
              </a:rPr>
              <a:t>وام‌دهي </a:t>
            </a:r>
            <a:r>
              <a:rPr lang="fa-IR" sz="1600" dirty="0">
                <a:ea typeface="Times New Roman" pitchFamily="18" charset="0"/>
                <a:cs typeface="B Nazanin" pitchFamily="2" charset="-78"/>
              </a:rPr>
              <a:t>در مقابل جريان نقدي ناشي ازدرآمدهاي يك فعاليت تجاري (نظير </a:t>
            </a:r>
            <a:r>
              <a:rPr lang="fa-IR" sz="1600" dirty="0" smtClean="0">
                <a:ea typeface="Times New Roman" pitchFamily="18" charset="0"/>
                <a:cs typeface="B Nazanin" pitchFamily="2" charset="-78"/>
              </a:rPr>
              <a:t>هتل‌هاي زنجيره‌اي</a:t>
            </a:r>
            <a:r>
              <a:rPr lang="fa-IR" sz="1600" dirty="0">
                <a:ea typeface="Times New Roman" pitchFamily="18" charset="0"/>
                <a:cs typeface="B Nazanin" pitchFamily="2" charset="-78"/>
              </a:rPr>
              <a:t>) ازطريق تمركز دريافت وجوه در يك نهاد </a:t>
            </a:r>
            <a:r>
              <a:rPr lang="fa-IR" sz="1600" dirty="0" smtClean="0">
                <a:ea typeface="Times New Roman" pitchFamily="18" charset="0"/>
                <a:cs typeface="B Nazanin" pitchFamily="2" charset="-78"/>
              </a:rPr>
              <a:t>واسطه‌اي مقاصد </a:t>
            </a:r>
            <a:r>
              <a:rPr lang="fa-IR" sz="1600" dirty="0">
                <a:ea typeface="Times New Roman" pitchFamily="18" charset="0"/>
                <a:cs typeface="B Nazanin" pitchFamily="2" charset="-78"/>
              </a:rPr>
              <a:t>خاص </a:t>
            </a:r>
            <a:r>
              <a:rPr lang="fa-IR" sz="1600" dirty="0" smtClean="0">
                <a:ea typeface="Times New Roman" pitchFamily="18" charset="0"/>
                <a:cs typeface="B Nazanin" pitchFamily="2" charset="-78"/>
              </a:rPr>
              <a:t>صورت مي‌گيرد.</a:t>
            </a:r>
            <a:endParaRPr lang="fa-IR" sz="1600" dirty="0">
              <a:ea typeface="Times New Roman" pitchFamily="18" charset="0"/>
              <a:cs typeface="B Nazanin" pitchFamily="2" charset="-78"/>
            </a:endParaRPr>
          </a:p>
          <a:p>
            <a:pPr algn="justLow" rtl="1">
              <a:lnSpc>
                <a:spcPts val="2400"/>
              </a:lnSpc>
            </a:pPr>
            <a:r>
              <a:rPr lang="en-US" sz="1600" dirty="0">
                <a:ea typeface="Times New Roman" pitchFamily="18" charset="0"/>
                <a:cs typeface="B Nazanin" pitchFamily="2" charset="-78"/>
              </a:rPr>
              <a:t>:(</a:t>
            </a:r>
            <a:r>
              <a:rPr lang="en-US" sz="1600" dirty="0" smtClean="0">
                <a:ea typeface="Times New Roman" pitchFamily="18" charset="0"/>
                <a:cs typeface="B Nazanin" pitchFamily="2" charset="-78"/>
              </a:rPr>
              <a:t>Securitization) •</a:t>
            </a:r>
            <a:r>
              <a:rPr lang="fa-IR" sz="1600" dirty="0" smtClean="0">
                <a:ea typeface="Times New Roman" pitchFamily="18" charset="0"/>
                <a:cs typeface="B Nazanin" pitchFamily="2" charset="-78"/>
              </a:rPr>
              <a:t> تبديل </a:t>
            </a:r>
            <a:r>
              <a:rPr lang="fa-IR" sz="1600" dirty="0">
                <a:ea typeface="Times New Roman" pitchFamily="18" charset="0"/>
                <a:cs typeface="B Nazanin" pitchFamily="2" charset="-78"/>
              </a:rPr>
              <a:t>به اوراق بهادار روشي است كه طي آن </a:t>
            </a:r>
            <a:r>
              <a:rPr lang="fa-IR" sz="1600" dirty="0" smtClean="0">
                <a:ea typeface="Times New Roman" pitchFamily="18" charset="0"/>
                <a:cs typeface="B Nazanin" pitchFamily="2" charset="-78"/>
              </a:rPr>
              <a:t>تأمين مالي </a:t>
            </a:r>
            <a:r>
              <a:rPr lang="fa-IR" sz="1600" dirty="0">
                <a:ea typeface="Times New Roman" pitchFamily="18" charset="0"/>
                <a:cs typeface="B Nazanin" pitchFamily="2" charset="-78"/>
              </a:rPr>
              <a:t>يكسري اسناد دريافتني (نظير يك پورتفوي تسهيلات </a:t>
            </a:r>
            <a:r>
              <a:rPr lang="fa-IR" sz="1600" dirty="0" smtClean="0">
                <a:ea typeface="Times New Roman" pitchFamily="18" charset="0"/>
                <a:cs typeface="B Nazanin" pitchFamily="2" charset="-78"/>
              </a:rPr>
              <a:t>اعتباري) </a:t>
            </a:r>
            <a:r>
              <a:rPr lang="fa-IR" sz="1600" dirty="0">
                <a:ea typeface="Times New Roman" pitchFamily="18" charset="0"/>
                <a:cs typeface="B Nazanin" pitchFamily="2" charset="-78"/>
              </a:rPr>
              <a:t>در بازار سرمايه و از طريق انتشاراوراق بهادار </a:t>
            </a:r>
            <a:r>
              <a:rPr lang="fa-IR" sz="1600" dirty="0" smtClean="0">
                <a:ea typeface="Times New Roman" pitchFamily="18" charset="0"/>
                <a:cs typeface="B Nazanin" pitchFamily="2" charset="-78"/>
              </a:rPr>
              <a:t>صورت مي‌گيرد</a:t>
            </a:r>
            <a:r>
              <a:rPr lang="fa-IR" sz="1600" dirty="0">
                <a:ea typeface="Times New Roman" pitchFamily="18" charset="0"/>
                <a:cs typeface="B Nazanin" pitchFamily="2" charset="-78"/>
              </a:rPr>
              <a:t>.</a:t>
            </a:r>
          </a:p>
          <a:p>
            <a:pPr algn="justLow" rtl="1">
              <a:lnSpc>
                <a:spcPts val="2400"/>
              </a:lnSpc>
            </a:pPr>
            <a:r>
              <a:rPr lang="en-US" sz="1600" dirty="0">
                <a:ea typeface="Times New Roman" pitchFamily="18" charset="0"/>
                <a:cs typeface="B Nazanin" pitchFamily="2" charset="-78"/>
              </a:rPr>
              <a:t>(Buyout </a:t>
            </a:r>
            <a:r>
              <a:rPr lang="en-US" sz="1600" dirty="0" smtClean="0">
                <a:ea typeface="Times New Roman" pitchFamily="18" charset="0"/>
                <a:cs typeface="B Nazanin" pitchFamily="2" charset="-78"/>
              </a:rPr>
              <a:t>Finance) •</a:t>
            </a:r>
            <a:r>
              <a:rPr lang="fa-IR" sz="1600" dirty="0" smtClean="0">
                <a:ea typeface="Times New Roman" pitchFamily="18" charset="0"/>
                <a:cs typeface="B Nazanin" pitchFamily="2" charset="-78"/>
              </a:rPr>
              <a:t> </a:t>
            </a:r>
            <a:r>
              <a:rPr lang="fa-IR" sz="1600" dirty="0" smtClean="0">
                <a:cs typeface="B Nazanin" pitchFamily="2" charset="-78"/>
              </a:rPr>
              <a:t>تأمين مالي </a:t>
            </a:r>
            <a:r>
              <a:rPr lang="fa-IR" sz="1600" dirty="0">
                <a:cs typeface="B Nazanin" pitchFamily="2" charset="-78"/>
              </a:rPr>
              <a:t>خريد </a:t>
            </a:r>
            <a:r>
              <a:rPr lang="fa-IR" sz="1600" dirty="0" smtClean="0">
                <a:cs typeface="B Nazanin" pitchFamily="2" charset="-78"/>
              </a:rPr>
              <a:t>سهام</a:t>
            </a:r>
            <a:r>
              <a:rPr lang="en-US" sz="1600" dirty="0" smtClean="0">
                <a:cs typeface="B Nazanin" pitchFamily="2" charset="-78"/>
              </a:rPr>
              <a:t>:</a:t>
            </a:r>
            <a:r>
              <a:rPr lang="fa-IR" sz="1600" dirty="0" smtClean="0">
                <a:cs typeface="B Nazanin" pitchFamily="2" charset="-78"/>
              </a:rPr>
              <a:t> در </a:t>
            </a:r>
            <a:r>
              <a:rPr lang="fa-IR" sz="1600" dirty="0">
                <a:cs typeface="B Nazanin" pitchFamily="2" charset="-78"/>
              </a:rPr>
              <a:t>اين روش </a:t>
            </a:r>
            <a:r>
              <a:rPr lang="fa-IR" sz="1600" dirty="0" smtClean="0">
                <a:cs typeface="B Nazanin" pitchFamily="2" charset="-78"/>
              </a:rPr>
              <a:t>تأمين مالي </a:t>
            </a:r>
            <a:r>
              <a:rPr lang="fa-IR" sz="1600" dirty="0">
                <a:cs typeface="B Nazanin" pitchFamily="2" charset="-78"/>
              </a:rPr>
              <a:t>خريد سهام يك شركت توسط كارمندان همان شركت و يا يك گروه </a:t>
            </a:r>
            <a:r>
              <a:rPr lang="fa-IR" sz="1600" dirty="0" smtClean="0">
                <a:cs typeface="B Nazanin" pitchFamily="2" charset="-78"/>
              </a:rPr>
              <a:t>سرمايه‌گذار </a:t>
            </a:r>
            <a:r>
              <a:rPr lang="fa-IR" sz="1600" dirty="0">
                <a:cs typeface="B Nazanin" pitchFamily="2" charset="-78"/>
              </a:rPr>
              <a:t>در خارج از آن شركت و در</a:t>
            </a:r>
            <a:r>
              <a:rPr lang="en-US" sz="1600" dirty="0">
                <a:cs typeface="B Nazanin" pitchFamily="2" charset="-78"/>
              </a:rPr>
              <a:t> (Debt </a:t>
            </a:r>
            <a:r>
              <a:rPr lang="en-US" sz="1600" dirty="0" smtClean="0">
                <a:cs typeface="B Nazanin" pitchFamily="2" charset="-78"/>
              </a:rPr>
              <a:t>Leverage) </a:t>
            </a:r>
            <a:r>
              <a:rPr lang="fa-IR" sz="1600" dirty="0" smtClean="0">
                <a:cs typeface="B Nazanin" pitchFamily="2" charset="-78"/>
              </a:rPr>
              <a:t>نسبت‌هاي </a:t>
            </a:r>
            <a:r>
              <a:rPr lang="fa-IR" sz="1600" dirty="0">
                <a:cs typeface="B Nazanin" pitchFamily="2" charset="-78"/>
              </a:rPr>
              <a:t>اهرم بدهي بالا </a:t>
            </a:r>
            <a:r>
              <a:rPr lang="fa-IR" sz="1600" dirty="0" smtClean="0">
                <a:cs typeface="B Nazanin" pitchFamily="2" charset="-78"/>
              </a:rPr>
              <a:t>صورت مي‌گيرد </a:t>
            </a:r>
            <a:r>
              <a:rPr lang="fa-IR" sz="1600" dirty="0">
                <a:cs typeface="B Nazanin" pitchFamily="2" charset="-78"/>
              </a:rPr>
              <a:t>و تركيبي از جريان نقدي حاصل از فعاليت شركت و ارزش</a:t>
            </a:r>
            <a:r>
              <a:rPr lang="en-US" sz="1600" dirty="0">
                <a:cs typeface="B Nazanin" pitchFamily="2" charset="-78"/>
              </a:rPr>
              <a:t> </a:t>
            </a:r>
            <a:r>
              <a:rPr lang="fa-IR" sz="1600" dirty="0" smtClean="0">
                <a:cs typeface="B Nazanin" pitchFamily="2" charset="-78"/>
              </a:rPr>
              <a:t>دارايي‌هاي </a:t>
            </a:r>
            <a:r>
              <a:rPr lang="fa-IR" sz="1600" dirty="0">
                <a:cs typeface="B Nazanin" pitchFamily="2" charset="-78"/>
              </a:rPr>
              <a:t>آن براي دريافت وام </a:t>
            </a:r>
            <a:r>
              <a:rPr lang="fa-IR" sz="1600" dirty="0" smtClean="0">
                <a:cs typeface="B Nazanin" pitchFamily="2" charset="-78"/>
              </a:rPr>
              <a:t>توثيق مي‌شو د.</a:t>
            </a:r>
            <a:endParaRPr lang="fa-IR" sz="1600" dirty="0">
              <a:cs typeface="B Nazanin" pitchFamily="2" charset="-78"/>
            </a:endParaRPr>
          </a:p>
          <a:p>
            <a:pPr algn="justLow" rtl="1">
              <a:lnSpc>
                <a:spcPts val="2400"/>
              </a:lnSpc>
            </a:pPr>
            <a:r>
              <a:rPr lang="en-US" sz="1600" dirty="0" smtClean="0">
                <a:cs typeface="B Nazanin" pitchFamily="2" charset="-78"/>
              </a:rPr>
              <a:t>(Acquisition </a:t>
            </a:r>
            <a:r>
              <a:rPr lang="en-US" sz="1600" dirty="0">
                <a:cs typeface="B Nazanin" pitchFamily="2" charset="-78"/>
              </a:rPr>
              <a:t>Finance) </a:t>
            </a:r>
            <a:r>
              <a:rPr lang="en-US" sz="1600" dirty="0" smtClean="0">
                <a:cs typeface="B Nazanin" pitchFamily="2" charset="-78"/>
              </a:rPr>
              <a:t>•</a:t>
            </a:r>
            <a:r>
              <a:rPr lang="fa-IR" sz="1600" dirty="0" smtClean="0">
                <a:cs typeface="B Nazanin" pitchFamily="2" charset="-78"/>
              </a:rPr>
              <a:t> تأمين مالي </a:t>
            </a:r>
            <a:r>
              <a:rPr lang="fa-IR" sz="1600" dirty="0">
                <a:cs typeface="B Nazanin" pitchFamily="2" charset="-78"/>
              </a:rPr>
              <a:t>كسب مالكيت: کسب </a:t>
            </a:r>
            <a:r>
              <a:rPr lang="fa-IR" sz="1600" dirty="0" smtClean="0">
                <a:cs typeface="B Nazanin" pitchFamily="2" charset="-78"/>
              </a:rPr>
              <a:t>مالکيت شرکت «</a:t>
            </a:r>
            <a:r>
              <a:rPr lang="fa-IR" sz="1600" dirty="0">
                <a:cs typeface="B Nazanin" pitchFamily="2" charset="-78"/>
              </a:rPr>
              <a:t>ب» توسط شركت «الف». </a:t>
            </a:r>
            <a:r>
              <a:rPr lang="fa-IR" sz="1600" dirty="0" smtClean="0">
                <a:cs typeface="B Nazanin" pitchFamily="2" charset="-78"/>
              </a:rPr>
              <a:t>اين </a:t>
            </a:r>
            <a:r>
              <a:rPr lang="fa-IR" sz="1600" dirty="0">
                <a:cs typeface="B Nazanin" pitchFamily="2" charset="-78"/>
              </a:rPr>
              <a:t>روش كسب مالكيت چون روش فوق </a:t>
            </a:r>
            <a:r>
              <a:rPr lang="fa-IR" sz="1600" dirty="0" smtClean="0">
                <a:cs typeface="B Nazanin" pitchFamily="2" charset="-78"/>
              </a:rPr>
              <a:t>تأمين مالي مي‌شود </a:t>
            </a:r>
            <a:r>
              <a:rPr lang="fa-IR" sz="1600" dirty="0">
                <a:cs typeface="B Nazanin" pitchFamily="2" charset="-78"/>
              </a:rPr>
              <a:t>با اين تفاوت كه تركيب جريان نقدي و ارزش </a:t>
            </a:r>
            <a:r>
              <a:rPr lang="fa-IR" sz="1600" dirty="0" smtClean="0">
                <a:cs typeface="B Nazanin" pitchFamily="2" charset="-78"/>
              </a:rPr>
              <a:t>دارايي‌هاي </a:t>
            </a:r>
            <a:r>
              <a:rPr lang="fa-IR" sz="1600" dirty="0">
                <a:cs typeface="B Nazanin" pitchFamily="2" charset="-78"/>
              </a:rPr>
              <a:t>هر دو شركت </a:t>
            </a:r>
            <a:r>
              <a:rPr lang="fa-IR" sz="1600" dirty="0" smtClean="0">
                <a:cs typeface="B Nazanin" pitchFamily="2" charset="-78"/>
              </a:rPr>
              <a:t>به‌عنوان </a:t>
            </a:r>
            <a:r>
              <a:rPr lang="fa-IR" sz="1600" dirty="0">
                <a:cs typeface="B Nazanin" pitchFamily="2" charset="-78"/>
              </a:rPr>
              <a:t>وثيقه وام اعطايي </a:t>
            </a:r>
            <a:r>
              <a:rPr lang="fa-IR" sz="1600" dirty="0" smtClean="0">
                <a:cs typeface="B Nazanin" pitchFamily="2" charset="-78"/>
              </a:rPr>
              <a:t>مقرر مي‌شود.</a:t>
            </a:r>
            <a:endParaRPr lang="fa-IR" sz="1600" dirty="0">
              <a:cs typeface="B Nazanin" pitchFamily="2" charset="-78"/>
            </a:endParaRPr>
          </a:p>
          <a:p>
            <a:pPr algn="justLow" rtl="1">
              <a:lnSpc>
                <a:spcPts val="2400"/>
              </a:lnSpc>
            </a:pPr>
            <a:r>
              <a:rPr lang="en-US" sz="1600" dirty="0">
                <a:cs typeface="B Nazanin" pitchFamily="2" charset="-78"/>
              </a:rPr>
              <a:t>(Asset </a:t>
            </a:r>
            <a:r>
              <a:rPr lang="en-US" sz="1600" dirty="0" smtClean="0">
                <a:cs typeface="B Nazanin" pitchFamily="2" charset="-78"/>
              </a:rPr>
              <a:t>Finance) •</a:t>
            </a:r>
            <a:r>
              <a:rPr lang="fa-IR" sz="1600" dirty="0" smtClean="0">
                <a:cs typeface="B Nazanin" pitchFamily="2" charset="-78"/>
              </a:rPr>
              <a:t> تأمين مالي دارايي: در اين </a:t>
            </a:r>
            <a:r>
              <a:rPr lang="fa-IR" sz="1600" dirty="0">
                <a:cs typeface="B Nazanin" pitchFamily="2" charset="-78"/>
              </a:rPr>
              <a:t>روش </a:t>
            </a:r>
            <a:r>
              <a:rPr lang="fa-IR" sz="1600" dirty="0" smtClean="0">
                <a:cs typeface="B Nazanin" pitchFamily="2" charset="-78"/>
              </a:rPr>
              <a:t>وام‌دهي </a:t>
            </a:r>
            <a:r>
              <a:rPr lang="fa-IR" sz="1600" dirty="0">
                <a:cs typeface="B Nazanin" pitchFamily="2" charset="-78"/>
              </a:rPr>
              <a:t>در مقابل ارزش دارايي تجاري (نظير هواپيما يا مستغلات تجاري) </a:t>
            </a:r>
            <a:r>
              <a:rPr lang="fa-IR" sz="1600" dirty="0" smtClean="0">
                <a:cs typeface="B Nazanin" pitchFamily="2" charset="-78"/>
              </a:rPr>
              <a:t>انجام مي‌شود.</a:t>
            </a:r>
            <a:endParaRPr lang="fa-IR" sz="1600" dirty="0">
              <a:cs typeface="B Nazanin" pitchFamily="2" charset="-78"/>
            </a:endParaRPr>
          </a:p>
          <a:p>
            <a:pPr algn="justLow" rtl="1">
              <a:lnSpc>
                <a:spcPts val="2400"/>
              </a:lnSpc>
            </a:pPr>
            <a:r>
              <a:rPr lang="fa-IR" sz="1600" dirty="0" smtClean="0">
                <a:cs typeface="B Nazanin" pitchFamily="2" charset="-78"/>
              </a:rPr>
              <a:t>• ليزينگ</a:t>
            </a:r>
            <a:r>
              <a:rPr lang="fa-IR" sz="1600" dirty="0">
                <a:cs typeface="B Nazanin" pitchFamily="2" charset="-78"/>
              </a:rPr>
              <a:t>: نوعي از </a:t>
            </a:r>
            <a:r>
              <a:rPr lang="fa-IR" sz="1600" dirty="0" smtClean="0">
                <a:cs typeface="B Nazanin" pitchFamily="2" charset="-78"/>
              </a:rPr>
              <a:t>تأمين مالي </a:t>
            </a:r>
            <a:r>
              <a:rPr lang="fa-IR" sz="1600" dirty="0">
                <a:cs typeface="B Nazanin" pitchFamily="2" charset="-78"/>
              </a:rPr>
              <a:t>دارايي است كه مالكيت دارايي با </a:t>
            </a:r>
            <a:r>
              <a:rPr lang="fa-IR" sz="1600" dirty="0" smtClean="0">
                <a:cs typeface="B Nazanin" pitchFamily="2" charset="-78"/>
              </a:rPr>
              <a:t>اجاره‌دهنده (تأمين كننده </a:t>
            </a:r>
            <a:r>
              <a:rPr lang="fa-IR" sz="1600" dirty="0">
                <a:cs typeface="B Nazanin" pitchFamily="2" charset="-78"/>
              </a:rPr>
              <a:t>مالي) </a:t>
            </a:r>
            <a:r>
              <a:rPr lang="fa-IR" sz="1600" dirty="0" smtClean="0">
                <a:cs typeface="B Nazanin" pitchFamily="2" charset="-78"/>
              </a:rPr>
              <a:t>باقي مي‌ماند.</a:t>
            </a:r>
            <a:endParaRPr lang="fa-IR" sz="1600" dirty="0">
              <a:cs typeface="B Nazanin" pitchFamily="2" charset="-78"/>
            </a:endParaRPr>
          </a:p>
          <a:p>
            <a:pPr algn="justLow" rtl="1">
              <a:lnSpc>
                <a:spcPts val="2400"/>
              </a:lnSpc>
              <a:buFont typeface="Arial" pitchFamily="34" charset="0"/>
              <a:buChar char="•"/>
            </a:pPr>
            <a:r>
              <a:rPr lang="fa-IR" sz="1600" dirty="0">
                <a:cs typeface="B Nazanin" pitchFamily="2" charset="-78"/>
              </a:rPr>
              <a:t>يك روش </a:t>
            </a:r>
            <a:r>
              <a:rPr lang="fa-IR" sz="1600" dirty="0" smtClean="0">
                <a:cs typeface="B Nazanin" pitchFamily="2" charset="-78"/>
              </a:rPr>
              <a:t>تأمين </a:t>
            </a:r>
            <a:r>
              <a:rPr lang="en-US" sz="1600" dirty="0" smtClean="0">
                <a:cs typeface="B Nazanin" pitchFamily="2" charset="-78"/>
              </a:rPr>
              <a:t>(</a:t>
            </a:r>
            <a:r>
              <a:rPr lang="en-US" sz="1600" dirty="0">
                <a:cs typeface="B Nazanin" pitchFamily="2" charset="-78"/>
              </a:rPr>
              <a:t>Project </a:t>
            </a:r>
            <a:r>
              <a:rPr lang="en-US" sz="1600" dirty="0" smtClean="0">
                <a:cs typeface="B Nazanin" pitchFamily="2" charset="-78"/>
              </a:rPr>
              <a:t>Finance)</a:t>
            </a:r>
            <a:r>
              <a:rPr lang="fa-IR" sz="1600" dirty="0" smtClean="0">
                <a:cs typeface="B Nazanin" pitchFamily="2" charset="-78"/>
              </a:rPr>
              <a:t>: تأمين مالي پروژه‌اي مالي </a:t>
            </a:r>
            <a:r>
              <a:rPr lang="fa-IR" sz="1600" dirty="0">
                <a:cs typeface="B Nazanin" pitchFamily="2" charset="-78"/>
              </a:rPr>
              <a:t>است كه از طريق مهندسي مالي و با استفاده از </a:t>
            </a:r>
            <a:r>
              <a:rPr lang="fa-IR" sz="1600" dirty="0" smtClean="0">
                <a:cs typeface="B Nazanin" pitchFamily="2" charset="-78"/>
              </a:rPr>
              <a:t>وام‌هاي </a:t>
            </a:r>
            <a:r>
              <a:rPr lang="fa-IR" sz="1600" dirty="0">
                <a:cs typeface="B Nazanin" pitchFamily="2" charset="-78"/>
              </a:rPr>
              <a:t>بلندمدت منابع لازم براي اجراي </a:t>
            </a:r>
            <a:r>
              <a:rPr lang="fa-IR" sz="1600" dirty="0" smtClean="0">
                <a:cs typeface="B Nazanin" pitchFamily="2" charset="-78"/>
              </a:rPr>
              <a:t>پروژه‌هاي بزرگ </a:t>
            </a:r>
            <a:r>
              <a:rPr lang="fa-IR" sz="1600" dirty="0">
                <a:cs typeface="B Nazanin" pitchFamily="2" charset="-78"/>
              </a:rPr>
              <a:t>را </a:t>
            </a:r>
            <a:r>
              <a:rPr lang="fa-IR" sz="1600" dirty="0" smtClean="0">
                <a:cs typeface="B Nazanin" pitchFamily="2" charset="-78"/>
              </a:rPr>
              <a:t>فراهم مي‌نمايد</a:t>
            </a:r>
            <a:r>
              <a:rPr lang="fa-IR" sz="1600" dirty="0">
                <a:cs typeface="B Nazanin" pitchFamily="2" charset="-78"/>
              </a:rPr>
              <a:t>. در اين روش، پروسه </a:t>
            </a:r>
            <a:r>
              <a:rPr lang="fa-IR" sz="1600" dirty="0" smtClean="0">
                <a:cs typeface="B Nazanin" pitchFamily="2" charset="-78"/>
              </a:rPr>
              <a:t>وام‌گيري </a:t>
            </a:r>
            <a:r>
              <a:rPr lang="fa-IR" sz="1600" dirty="0">
                <a:cs typeface="B Nazanin" pitchFamily="2" charset="-78"/>
              </a:rPr>
              <a:t>در مقابل جريان نقدي كه توسط پروژه ايجاد خواهد شد، ارزيابي و </a:t>
            </a:r>
            <a:r>
              <a:rPr lang="fa-IR" sz="1600" dirty="0" smtClean="0">
                <a:cs typeface="B Nazanin" pitchFamily="2" charset="-78"/>
              </a:rPr>
              <a:t>عملي مي‌شود.</a:t>
            </a:r>
            <a:endParaRPr lang="en-US" sz="1600" dirty="0">
              <a:cs typeface="B Nazanin" pitchFamily="2" charset="-78"/>
            </a:endParaRPr>
          </a:p>
        </p:txBody>
      </p:sp>
      <p:sp>
        <p:nvSpPr>
          <p:cNvPr id="3" name="Title 1"/>
          <p:cNvSpPr txBox="1">
            <a:spLocks/>
          </p:cNvSpPr>
          <p:nvPr/>
        </p:nvSpPr>
        <p:spPr bwMode="auto">
          <a:xfrm>
            <a:off x="301625" y="228600"/>
            <a:ext cx="7013575" cy="792163"/>
          </a:xfrm>
          <a:prstGeom prst="rect">
            <a:avLst/>
          </a:prstGeom>
          <a:noFill/>
          <a:ln w="9525">
            <a:noFill/>
            <a:miter lim="800000"/>
            <a:headEnd/>
            <a:tailEnd/>
          </a:ln>
          <a:effectLst/>
        </p:spPr>
        <p:txBody>
          <a:bodyPr anchor="ctr" anchorCtr="1"/>
          <a:lstStyle/>
          <a:p>
            <a:pPr eaLnBrk="1" hangingPunct="1">
              <a:defRPr/>
            </a:pPr>
            <a:r>
              <a:rPr lang="fa-IR" sz="4000" dirty="0" smtClean="0">
                <a:solidFill>
                  <a:schemeClr val="accent1"/>
                </a:solidFill>
                <a:latin typeface="+mj-lt"/>
                <a:ea typeface="+mj-ea"/>
                <a:cs typeface="B Elham" pitchFamily="2" charset="-78"/>
              </a:rPr>
              <a:t>روش‌هاي مبتني </a:t>
            </a:r>
            <a:r>
              <a:rPr lang="fa-IR" sz="4000" dirty="0">
                <a:solidFill>
                  <a:schemeClr val="accent1"/>
                </a:solidFill>
                <a:latin typeface="+mj-lt"/>
                <a:ea typeface="+mj-ea"/>
                <a:cs typeface="B Elham" pitchFamily="2" charset="-78"/>
              </a:rPr>
              <a:t>بر </a:t>
            </a:r>
            <a:r>
              <a:rPr lang="fa-IR" sz="4000" dirty="0" smtClean="0">
                <a:solidFill>
                  <a:schemeClr val="accent1"/>
                </a:solidFill>
                <a:latin typeface="+mj-lt"/>
                <a:ea typeface="+mj-ea"/>
                <a:cs typeface="B Elham" pitchFamily="2" charset="-78"/>
              </a:rPr>
              <a:t>بدهي</a:t>
            </a:r>
            <a:endParaRPr lang="en-US" sz="4000" dirty="0">
              <a:solidFill>
                <a:schemeClr val="accent1"/>
              </a:solidFill>
              <a:latin typeface="+mj-lt"/>
              <a:ea typeface="+mj-ea"/>
              <a:cs typeface="B Elham" pitchFamily="2" charset="-78"/>
            </a:endParaRPr>
          </a:p>
        </p:txBody>
      </p:sp>
    </p:spTree>
    <p:extLst>
      <p:ext uri="{BB962C8B-B14F-4D97-AF65-F5344CB8AC3E}">
        <p14:creationId xmlns:p14="http://schemas.microsoft.com/office/powerpoint/2010/main" val="216737272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386">
                                            <p:txEl>
                                              <p:pRg st="0" end="0"/>
                                            </p:txEl>
                                          </p:spTgt>
                                        </p:tgtEl>
                                        <p:attrNameLst>
                                          <p:attrName>style.visibility</p:attrName>
                                        </p:attrNameLst>
                                      </p:cBhvr>
                                      <p:to>
                                        <p:strVal val="visible"/>
                                      </p:to>
                                    </p:set>
                                    <p:anim calcmode="lin" valueType="num">
                                      <p:cBhvr additive="base">
                                        <p:cTn id="12" dur="10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6386">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6386">
                                            <p:txEl>
                                              <p:pRg st="1" end="1"/>
                                            </p:txEl>
                                          </p:spTgt>
                                        </p:tgtEl>
                                        <p:attrNameLst>
                                          <p:attrName>style.visibility</p:attrName>
                                        </p:attrNameLst>
                                      </p:cBhvr>
                                      <p:to>
                                        <p:strVal val="visible"/>
                                      </p:to>
                                    </p:set>
                                    <p:anim calcmode="lin" valueType="num">
                                      <p:cBhvr additive="base">
                                        <p:cTn id="17"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6386">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16386">
                                            <p:txEl>
                                              <p:pRg st="2" end="2"/>
                                            </p:txEl>
                                          </p:spTgt>
                                        </p:tgtEl>
                                        <p:attrNameLst>
                                          <p:attrName>style.visibility</p:attrName>
                                        </p:attrNameLst>
                                      </p:cBhvr>
                                      <p:to>
                                        <p:strVal val="visible"/>
                                      </p:to>
                                    </p:set>
                                    <p:anim calcmode="lin" valueType="num">
                                      <p:cBhvr additive="base">
                                        <p:cTn id="22"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16386">
                                            <p:txEl>
                                              <p:pRg st="2" end="2"/>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6386">
                                            <p:txEl>
                                              <p:pRg st="3" end="3"/>
                                            </p:txEl>
                                          </p:spTgt>
                                        </p:tgtEl>
                                        <p:attrNameLst>
                                          <p:attrName>style.visibility</p:attrName>
                                        </p:attrNameLst>
                                      </p:cBhvr>
                                      <p:to>
                                        <p:strVal val="visible"/>
                                      </p:to>
                                    </p:set>
                                    <p:anim calcmode="lin" valueType="num">
                                      <p:cBhvr additive="base">
                                        <p:cTn id="27"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6386">
                                            <p:txEl>
                                              <p:pRg st="3" end="3"/>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4000"/>
                            </p:stCondLst>
                            <p:childTnLst>
                              <p:par>
                                <p:cTn id="30" presetID="2" presetClass="entr" presetSubtype="4" fill="hold" grpId="0" nodeType="afterEffect">
                                  <p:stCondLst>
                                    <p:cond delay="0"/>
                                  </p:stCondLst>
                                  <p:childTnLst>
                                    <p:set>
                                      <p:cBhvr>
                                        <p:cTn id="31" dur="1" fill="hold">
                                          <p:stCondLst>
                                            <p:cond delay="0"/>
                                          </p:stCondLst>
                                        </p:cTn>
                                        <p:tgtEl>
                                          <p:spTgt spid="16386">
                                            <p:txEl>
                                              <p:pRg st="4" end="4"/>
                                            </p:txEl>
                                          </p:spTgt>
                                        </p:tgtEl>
                                        <p:attrNameLst>
                                          <p:attrName>style.visibility</p:attrName>
                                        </p:attrNameLst>
                                      </p:cBhvr>
                                      <p:to>
                                        <p:strVal val="visible"/>
                                      </p:to>
                                    </p:set>
                                    <p:anim calcmode="lin" valueType="num">
                                      <p:cBhvr additive="base">
                                        <p:cTn id="32" dur="10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6386">
                                            <p:txEl>
                                              <p:pRg st="4" end="4"/>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5000"/>
                            </p:stCondLst>
                            <p:childTnLst>
                              <p:par>
                                <p:cTn id="35" presetID="2" presetClass="entr" presetSubtype="4" fill="hold" grpId="0" nodeType="afterEffect">
                                  <p:stCondLst>
                                    <p:cond delay="0"/>
                                  </p:stCondLst>
                                  <p:childTnLst>
                                    <p:set>
                                      <p:cBhvr>
                                        <p:cTn id="36" dur="1" fill="hold">
                                          <p:stCondLst>
                                            <p:cond delay="0"/>
                                          </p:stCondLst>
                                        </p:cTn>
                                        <p:tgtEl>
                                          <p:spTgt spid="16386">
                                            <p:txEl>
                                              <p:pRg st="5" end="5"/>
                                            </p:txEl>
                                          </p:spTgt>
                                        </p:tgtEl>
                                        <p:attrNameLst>
                                          <p:attrName>style.visibility</p:attrName>
                                        </p:attrNameLst>
                                      </p:cBhvr>
                                      <p:to>
                                        <p:strVal val="visible"/>
                                      </p:to>
                                    </p:set>
                                    <p:anim calcmode="lin" valueType="num">
                                      <p:cBhvr additive="base">
                                        <p:cTn id="37" dur="10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6386">
                                            <p:txEl>
                                              <p:pRg st="5" end="5"/>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6000"/>
                            </p:stCondLst>
                            <p:childTnLst>
                              <p:par>
                                <p:cTn id="40" presetID="2" presetClass="entr" presetSubtype="4" fill="hold" grpId="0" nodeType="afterEffect">
                                  <p:stCondLst>
                                    <p:cond delay="0"/>
                                  </p:stCondLst>
                                  <p:childTnLst>
                                    <p:set>
                                      <p:cBhvr>
                                        <p:cTn id="41" dur="1" fill="hold">
                                          <p:stCondLst>
                                            <p:cond delay="0"/>
                                          </p:stCondLst>
                                        </p:cTn>
                                        <p:tgtEl>
                                          <p:spTgt spid="16386">
                                            <p:txEl>
                                              <p:pRg st="6" end="6"/>
                                            </p:txEl>
                                          </p:spTgt>
                                        </p:tgtEl>
                                        <p:attrNameLst>
                                          <p:attrName>style.visibility</p:attrName>
                                        </p:attrNameLst>
                                      </p:cBhvr>
                                      <p:to>
                                        <p:strVal val="visible"/>
                                      </p:to>
                                    </p:set>
                                    <p:anim calcmode="lin" valueType="num">
                                      <p:cBhvr additive="base">
                                        <p:cTn id="42" dur="1000" fill="hold"/>
                                        <p:tgtEl>
                                          <p:spTgt spid="16386">
                                            <p:txEl>
                                              <p:pRg st="6" end="6"/>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1638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allAtOnce"/>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38600"/>
            <a:ext cx="7772400" cy="1752600"/>
          </a:xfrm>
          <a:noFill/>
          <a:ln w="9525">
            <a:noFill/>
            <a:miter lim="800000"/>
            <a:headEnd/>
            <a:tailEnd/>
          </a:ln>
        </p:spPr>
        <p:txBody>
          <a:bodyPr vert="horz" wrap="square" lIns="91440" tIns="45720" rIns="91440" bIns="45720" numCol="1" anchor="t" anchorCtr="0" compatLnSpc="1">
            <a:prstTxWarp prst="textNoShape">
              <a:avLst/>
            </a:prstTxWarp>
          </a:bodyPr>
          <a:lstStyle/>
          <a:p>
            <a:r>
              <a:rPr lang="fa-IR" sz="2000" dirty="0" smtClean="0"/>
              <a:t>مشخصه‌ها و ويژگي‌هاي صنعت</a:t>
            </a:r>
            <a:br>
              <a:rPr lang="fa-IR" sz="2000" dirty="0" smtClean="0"/>
            </a:br>
            <a:r>
              <a:rPr lang="fa-IR" sz="2000" dirty="0" smtClean="0"/>
              <a:t>بازیگران </a:t>
            </a:r>
            <a:br>
              <a:rPr lang="fa-IR" sz="2000" dirty="0" smtClean="0"/>
            </a:br>
            <a:r>
              <a:rPr lang="fa-IR" sz="2000" dirty="0" smtClean="0"/>
              <a:t>ملاحظات قانونی در طراحی تامین مالی </a:t>
            </a:r>
            <a:br>
              <a:rPr lang="fa-IR" sz="2000" dirty="0" smtClean="0"/>
            </a:br>
            <a:r>
              <a:rPr lang="fa-IR" sz="2000" dirty="0" smtClean="0"/>
              <a:t>سیری در تحولات نظام تأمین مالی نفت و گاز</a:t>
            </a:r>
            <a:br>
              <a:rPr lang="fa-IR" sz="2000" dirty="0" smtClean="0"/>
            </a:br>
            <a:r>
              <a:rPr lang="fa-IR" sz="2000" dirty="0" smtClean="0"/>
              <a:t>استقراض با استفاده از خطوط اعتباری </a:t>
            </a:r>
          </a:p>
        </p:txBody>
      </p:sp>
      <p:sp>
        <p:nvSpPr>
          <p:cNvPr id="3" name="Text Placeholder 2"/>
          <p:cNvSpPr>
            <a:spLocks noGrp="1"/>
          </p:cNvSpPr>
          <p:nvPr>
            <p:ph type="body" idx="1"/>
          </p:nvPr>
        </p:nvSpPr>
        <p:spPr>
          <a:xfrm>
            <a:off x="838200" y="2438400"/>
            <a:ext cx="7772400" cy="1500187"/>
          </a:xfrm>
        </p:spPr>
        <p:txBody>
          <a:bodyPr/>
          <a:lstStyle/>
          <a:p>
            <a:pPr algn="r"/>
            <a:r>
              <a:rPr lang="fa-IR" dirty="0" smtClean="0">
                <a:latin typeface="+mj-lt"/>
                <a:ea typeface="+mj-ea"/>
              </a:rPr>
              <a:t>تأمين مالي نفت و گاز</a:t>
            </a:r>
          </a:p>
        </p:txBody>
      </p:sp>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28</a:t>
            </a:fld>
            <a:endParaRPr lang="en-US"/>
          </a:p>
        </p:txBody>
      </p:sp>
      <p:pic>
        <p:nvPicPr>
          <p:cNvPr id="2050" name="Picture 2" descr="http://www.classicinfo.com.au/wp-content/uploads/Oil-&amp;-ga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467" y="1447800"/>
            <a:ext cx="3657600" cy="26185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pconlp.com/assets/images/industries/Oil-and-G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4219" y="4419600"/>
            <a:ext cx="129396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789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مشخصه‌هاي صنعت</a:t>
            </a:r>
            <a:endParaRPr lang="en-US" dirty="0"/>
          </a:p>
        </p:txBody>
      </p:sp>
      <p:sp>
        <p:nvSpPr>
          <p:cNvPr id="3" name="Content Placeholder 2"/>
          <p:cNvSpPr>
            <a:spLocks noGrp="1"/>
          </p:cNvSpPr>
          <p:nvPr>
            <p:ph idx="1"/>
          </p:nvPr>
        </p:nvSpPr>
        <p:spPr>
          <a:xfrm>
            <a:off x="457200" y="1371600"/>
            <a:ext cx="8229600" cy="5029199"/>
          </a:xfrm>
        </p:spPr>
        <p:txBody>
          <a:bodyPr/>
          <a:lstStyle/>
          <a:p>
            <a:pPr>
              <a:lnSpc>
                <a:spcPct val="150000"/>
              </a:lnSpc>
            </a:pPr>
            <a:r>
              <a:rPr lang="fa-IR" dirty="0"/>
              <a:t> </a:t>
            </a:r>
            <a:r>
              <a:rPr lang="fa-IR" sz="2400" dirty="0" smtClean="0">
                <a:cs typeface="B Zar" pitchFamily="2" charset="-78"/>
              </a:rPr>
              <a:t>وابستگي اقتصادي  ايران به درآمدهاي نفتي </a:t>
            </a:r>
            <a:endParaRPr lang="fa-IR" sz="2400" dirty="0">
              <a:cs typeface="B Zar" pitchFamily="2" charset="-78"/>
            </a:endParaRPr>
          </a:p>
          <a:p>
            <a:pPr>
              <a:lnSpc>
                <a:spcPct val="150000"/>
              </a:lnSpc>
            </a:pPr>
            <a:r>
              <a:rPr lang="fa-IR" sz="2400" dirty="0" smtClean="0">
                <a:cs typeface="B Zar" pitchFamily="2" charset="-78"/>
              </a:rPr>
              <a:t>زنجيره </a:t>
            </a:r>
            <a:r>
              <a:rPr lang="fa-IR" sz="2400" dirty="0">
                <a:cs typeface="B Zar" pitchFamily="2" charset="-78"/>
              </a:rPr>
              <a:t>ارزش </a:t>
            </a:r>
            <a:r>
              <a:rPr lang="fa-IR" sz="2400" dirty="0" smtClean="0">
                <a:cs typeface="B Zar" pitchFamily="2" charset="-78"/>
              </a:rPr>
              <a:t>گسترده‌اي که مي‌تواند </a:t>
            </a:r>
            <a:r>
              <a:rPr lang="fa-IR" sz="2400" dirty="0">
                <a:cs typeface="B Zar" pitchFamily="2" charset="-78"/>
              </a:rPr>
              <a:t>در </a:t>
            </a:r>
            <a:r>
              <a:rPr lang="fa-IR" sz="2400" dirty="0" smtClean="0">
                <a:cs typeface="B Zar" pitchFamily="2" charset="-78"/>
              </a:rPr>
              <a:t>اشتغالزايي بسيار مؤثر </a:t>
            </a:r>
            <a:r>
              <a:rPr lang="fa-IR" sz="2400" dirty="0">
                <a:cs typeface="B Zar" pitchFamily="2" charset="-78"/>
              </a:rPr>
              <a:t>باشد.</a:t>
            </a:r>
          </a:p>
          <a:p>
            <a:pPr>
              <a:lnSpc>
                <a:spcPct val="150000"/>
              </a:lnSpc>
            </a:pPr>
            <a:r>
              <a:rPr lang="fa-IR" sz="2400" dirty="0" smtClean="0">
                <a:cs typeface="B Zar" pitchFamily="2" charset="-78"/>
              </a:rPr>
              <a:t>تجهيزات صنعتي(کالاهاي سرمايه‌اي) تخصصي اغلب وارداتي </a:t>
            </a:r>
            <a:r>
              <a:rPr lang="fa-IR" sz="2400" dirty="0">
                <a:cs typeface="B Zar" pitchFamily="2" charset="-78"/>
              </a:rPr>
              <a:t>است.</a:t>
            </a:r>
          </a:p>
          <a:p>
            <a:pPr>
              <a:lnSpc>
                <a:spcPct val="150000"/>
              </a:lnSpc>
            </a:pPr>
            <a:r>
              <a:rPr lang="fa-IR" sz="2400" dirty="0">
                <a:cs typeface="B Zar" pitchFamily="2" charset="-78"/>
              </a:rPr>
              <a:t>صنعت </a:t>
            </a:r>
            <a:r>
              <a:rPr lang="fa-IR" sz="2400" dirty="0" smtClean="0">
                <a:cs typeface="B Zar" pitchFamily="2" charset="-78"/>
              </a:rPr>
              <a:t>سرمايه‌بري </a:t>
            </a:r>
            <a:r>
              <a:rPr lang="fa-IR" sz="2400" dirty="0">
                <a:cs typeface="B Zar" pitchFamily="2" charset="-78"/>
              </a:rPr>
              <a:t>بوده و </a:t>
            </a:r>
            <a:r>
              <a:rPr lang="fa-IR" sz="2400" dirty="0" smtClean="0">
                <a:cs typeface="B Zar" pitchFamily="2" charset="-78"/>
              </a:rPr>
              <a:t>هزينه‌هاي سرمايه‌گذاري اولية بالايي </a:t>
            </a:r>
            <a:r>
              <a:rPr lang="fa-IR" sz="2400" dirty="0">
                <a:cs typeface="B Zar" pitchFamily="2" charset="-78"/>
              </a:rPr>
              <a:t>دارد</a:t>
            </a:r>
            <a:r>
              <a:rPr lang="fa-IR" sz="2400" dirty="0" smtClean="0">
                <a:cs typeface="B Zar" pitchFamily="2" charset="-78"/>
              </a:rPr>
              <a:t>.</a:t>
            </a:r>
          </a:p>
          <a:p>
            <a:pPr>
              <a:lnSpc>
                <a:spcPct val="150000"/>
              </a:lnSpc>
            </a:pPr>
            <a:r>
              <a:rPr lang="fa-IR" sz="2400" dirty="0" smtClean="0">
                <a:cs typeface="B Zar" pitchFamily="2" charset="-78"/>
              </a:rPr>
              <a:t>عملکرد صنعت تحت‌تأثير دوره‌هاي اقتصادي قرار دارد.</a:t>
            </a:r>
          </a:p>
          <a:p>
            <a:pPr>
              <a:lnSpc>
                <a:spcPct val="150000"/>
              </a:lnSpc>
            </a:pPr>
            <a:r>
              <a:rPr lang="fa-IR" sz="2400" dirty="0" smtClean="0">
                <a:cs typeface="B Zar" pitchFamily="2" charset="-78"/>
              </a:rPr>
              <a:t>بحث صيانت از منابع پايان‌پذير انرژي، ملاحظات اقتصادي اجتماعي خاص خود را دارد.</a:t>
            </a:r>
          </a:p>
          <a:p>
            <a:pPr>
              <a:lnSpc>
                <a:spcPct val="150000"/>
              </a:lnSpc>
            </a:pPr>
            <a:r>
              <a:rPr lang="fa-IR" sz="2400" dirty="0" smtClean="0">
                <a:cs typeface="B Zar" pitchFamily="2" charset="-78"/>
              </a:rPr>
              <a:t>ريسک‌هاي سيستماتيک مستقيماً و شديداً اثر مي‌گذارد.</a:t>
            </a:r>
            <a:endParaRPr lang="en-US" sz="2400" dirty="0">
              <a:cs typeface="B Zar"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29</a:t>
            </a:fld>
            <a:endParaRPr lang="en-US" dirty="0"/>
          </a:p>
        </p:txBody>
      </p:sp>
    </p:spTree>
    <p:extLst>
      <p:ext uri="{BB962C8B-B14F-4D97-AF65-F5344CB8AC3E}">
        <p14:creationId xmlns:p14="http://schemas.microsoft.com/office/powerpoint/2010/main" val="782075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مرز حسابداري و مالي</a:t>
            </a:r>
            <a:endParaRPr lang="en-US" dirty="0"/>
          </a:p>
        </p:txBody>
      </p:sp>
      <p:graphicFrame>
        <p:nvGraphicFramePr>
          <p:cNvPr id="9" name="Content Placeholder 8"/>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3</a:t>
            </a:fld>
            <a:endParaRPr lang="en-US"/>
          </a:p>
        </p:txBody>
      </p:sp>
    </p:spTree>
    <p:extLst>
      <p:ext uri="{BB962C8B-B14F-4D97-AF65-F5344CB8AC3E}">
        <p14:creationId xmlns:p14="http://schemas.microsoft.com/office/powerpoint/2010/main" val="855073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09800" y="2057400"/>
            <a:ext cx="4267200" cy="1524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itchFamily="2" charset="-78"/>
            </a:endParaRPr>
          </a:p>
        </p:txBody>
      </p:sp>
      <p:sp>
        <p:nvSpPr>
          <p:cNvPr id="2" name="Title 1"/>
          <p:cNvSpPr>
            <a:spLocks noGrp="1"/>
          </p:cNvSpPr>
          <p:nvPr>
            <p:ph type="title"/>
          </p:nvPr>
        </p:nvSpPr>
        <p:spPr/>
        <p:txBody>
          <a:bodyPr/>
          <a:lstStyle/>
          <a:p>
            <a:r>
              <a:rPr lang="fa-IR" sz="3200" dirty="0" smtClean="0"/>
              <a:t>سیر تاریخی تحولات نظام تامین مالی نفت و گاز</a:t>
            </a:r>
            <a:endParaRPr lang="en-US" sz="3200"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cs typeface="B Nazanin" pitchFamily="2" charset="-78"/>
              </a:rPr>
              <a:pPr>
                <a:defRPr/>
              </a:pPr>
              <a:t>30</a:t>
            </a:fld>
            <a:endParaRPr lang="en-US" dirty="0">
              <a:cs typeface="B Nazanin" pitchFamily="2" charset="-78"/>
            </a:endParaRPr>
          </a:p>
        </p:txBody>
      </p:sp>
      <p:sp>
        <p:nvSpPr>
          <p:cNvPr id="6" name="Content Placeholder 5"/>
          <p:cNvSpPr>
            <a:spLocks noGrp="1"/>
          </p:cNvSpPr>
          <p:nvPr>
            <p:ph idx="1"/>
          </p:nvPr>
        </p:nvSpPr>
        <p:spPr>
          <a:xfrm>
            <a:off x="457200" y="1219200"/>
            <a:ext cx="8229600" cy="5026025"/>
          </a:xfrm>
          <a:ln>
            <a:prstDash val="sysDot"/>
          </a:ln>
        </p:spPr>
        <p:txBody>
          <a:bodyPr/>
          <a:lstStyle/>
          <a:p>
            <a:r>
              <a:rPr lang="fa-IR" sz="2000" dirty="0" smtClean="0">
                <a:cs typeface="B Nazanin" pitchFamily="2" charset="-78"/>
              </a:rPr>
              <a:t>تأمین مالی پروژه‌های نفتی ماقبل دهه 70 میلادی</a:t>
            </a:r>
          </a:p>
          <a:p>
            <a:r>
              <a:rPr lang="fa-IR" sz="2000" dirty="0" smtClean="0">
                <a:cs typeface="B Nazanin" pitchFamily="2" charset="-78"/>
              </a:rPr>
              <a:t>شرکت‌های نفتی بین‌المللی</a:t>
            </a:r>
          </a:p>
        </p:txBody>
      </p:sp>
      <p:sp>
        <p:nvSpPr>
          <p:cNvPr id="8" name="Rectangle 7"/>
          <p:cNvSpPr/>
          <p:nvPr/>
        </p:nvSpPr>
        <p:spPr>
          <a:xfrm>
            <a:off x="2209800" y="5105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پروژه 3</a:t>
            </a:r>
            <a:endParaRPr lang="en-US" dirty="0">
              <a:cs typeface="B Nazanin" pitchFamily="2" charset="-78"/>
            </a:endParaRPr>
          </a:p>
        </p:txBody>
      </p:sp>
      <p:sp>
        <p:nvSpPr>
          <p:cNvPr id="9" name="Rectangle 8"/>
          <p:cNvSpPr/>
          <p:nvPr/>
        </p:nvSpPr>
        <p:spPr>
          <a:xfrm>
            <a:off x="4953000" y="518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پروژه 1</a:t>
            </a:r>
            <a:endParaRPr lang="en-US" dirty="0">
              <a:cs typeface="B Nazanin" pitchFamily="2" charset="-78"/>
            </a:endParaRPr>
          </a:p>
        </p:txBody>
      </p:sp>
      <p:sp>
        <p:nvSpPr>
          <p:cNvPr id="10" name="Rectangle 9"/>
          <p:cNvSpPr/>
          <p:nvPr/>
        </p:nvSpPr>
        <p:spPr>
          <a:xfrm>
            <a:off x="3657600" y="518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پروژه 2</a:t>
            </a:r>
            <a:endParaRPr lang="en-US" dirty="0">
              <a:cs typeface="B Nazanin" pitchFamily="2" charset="-78"/>
            </a:endParaRPr>
          </a:p>
        </p:txBody>
      </p:sp>
      <p:sp>
        <p:nvSpPr>
          <p:cNvPr id="11" name="Rectangle 10"/>
          <p:cNvSpPr/>
          <p:nvPr/>
        </p:nvSpPr>
        <p:spPr>
          <a:xfrm>
            <a:off x="3124200" y="3733800"/>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شرکت منطقه‌ای</a:t>
            </a:r>
            <a:endParaRPr lang="en-US" dirty="0">
              <a:cs typeface="B Nazanin" pitchFamily="2" charset="-78"/>
            </a:endParaRPr>
          </a:p>
        </p:txBody>
      </p:sp>
      <p:sp>
        <p:nvSpPr>
          <p:cNvPr id="12" name="Rectangle 11"/>
          <p:cNvSpPr/>
          <p:nvPr/>
        </p:nvSpPr>
        <p:spPr>
          <a:xfrm>
            <a:off x="2971800" y="2514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تأمین مالی (وام)</a:t>
            </a:r>
            <a:endParaRPr lang="en-US" dirty="0">
              <a:cs typeface="B Nazanin" pitchFamily="2" charset="-78"/>
            </a:endParaRPr>
          </a:p>
        </p:txBody>
      </p:sp>
      <p:sp>
        <p:nvSpPr>
          <p:cNvPr id="13" name="Rectangle 12"/>
          <p:cNvSpPr/>
          <p:nvPr/>
        </p:nvSpPr>
        <p:spPr>
          <a:xfrm>
            <a:off x="5105400" y="2514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منابع داخلی</a:t>
            </a:r>
            <a:endParaRPr lang="en-US" dirty="0">
              <a:cs typeface="B Nazanin" pitchFamily="2" charset="-78"/>
            </a:endParaRPr>
          </a:p>
        </p:txBody>
      </p:sp>
      <p:sp>
        <p:nvSpPr>
          <p:cNvPr id="14" name="Rectangle 13"/>
          <p:cNvSpPr/>
          <p:nvPr/>
        </p:nvSpPr>
        <p:spPr>
          <a:xfrm>
            <a:off x="838200" y="23622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بانک تجاری</a:t>
            </a:r>
            <a:endParaRPr lang="en-US" dirty="0">
              <a:cs typeface="B Nazanin" pitchFamily="2" charset="-78"/>
            </a:endParaRPr>
          </a:p>
        </p:txBody>
      </p:sp>
      <p:cxnSp>
        <p:nvCxnSpPr>
          <p:cNvPr id="18" name="Straight Arrow Connector 17"/>
          <p:cNvCxnSpPr>
            <a:stCxn id="14" idx="3"/>
            <a:endCxn id="15" idx="1"/>
          </p:cNvCxnSpPr>
          <p:nvPr/>
        </p:nvCxnSpPr>
        <p:spPr>
          <a:xfrm>
            <a:off x="1752600" y="28194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2"/>
            <a:endCxn id="11" idx="0"/>
          </p:cNvCxnSpPr>
          <p:nvPr/>
        </p:nvCxnSpPr>
        <p:spPr>
          <a:xfrm rot="16200000" flipH="1">
            <a:off x="3676650" y="3181350"/>
            <a:ext cx="304800" cy="80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2"/>
            <a:endCxn id="11" idx="0"/>
          </p:cNvCxnSpPr>
          <p:nvPr/>
        </p:nvCxnSpPr>
        <p:spPr>
          <a:xfrm rot="5400000">
            <a:off x="4743450" y="2914650"/>
            <a:ext cx="304800" cy="1333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2"/>
            <a:endCxn id="10" idx="0"/>
          </p:cNvCxnSpPr>
          <p:nvPr/>
        </p:nvCxnSpPr>
        <p:spPr>
          <a:xfrm rot="5400000">
            <a:off x="3905250" y="4857750"/>
            <a:ext cx="5334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1" idx="2"/>
            <a:endCxn id="8" idx="0"/>
          </p:cNvCxnSpPr>
          <p:nvPr/>
        </p:nvCxnSpPr>
        <p:spPr>
          <a:xfrm rot="5400000">
            <a:off x="3219450" y="4095750"/>
            <a:ext cx="457200" cy="1562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2"/>
            <a:endCxn id="9" idx="0"/>
          </p:cNvCxnSpPr>
          <p:nvPr/>
        </p:nvCxnSpPr>
        <p:spPr>
          <a:xfrm rot="16200000" flipH="1">
            <a:off x="4552950" y="4324350"/>
            <a:ext cx="533400"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371600" y="2057400"/>
            <a:ext cx="3124200" cy="1524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itchFamily="2" charset="-78"/>
            </a:endParaRPr>
          </a:p>
        </p:txBody>
      </p:sp>
      <p:sp>
        <p:nvSpPr>
          <p:cNvPr id="2" name="Title 1"/>
          <p:cNvSpPr>
            <a:spLocks noGrp="1"/>
          </p:cNvSpPr>
          <p:nvPr>
            <p:ph type="title"/>
          </p:nvPr>
        </p:nvSpPr>
        <p:spPr/>
        <p:txBody>
          <a:bodyPr/>
          <a:lstStyle/>
          <a:p>
            <a:r>
              <a:rPr lang="fa-IR" sz="3200" dirty="0" smtClean="0"/>
              <a:t>سیر تاریخی تحولات نظام تامین مالی نفت و گاز</a:t>
            </a:r>
            <a:endParaRPr lang="en-US" sz="3200" dirty="0"/>
          </a:p>
        </p:txBody>
      </p:sp>
      <p:sp>
        <p:nvSpPr>
          <p:cNvPr id="4" name="Slide Number Placeholder 3"/>
          <p:cNvSpPr>
            <a:spLocks noGrp="1"/>
          </p:cNvSpPr>
          <p:nvPr>
            <p:ph type="sldNum" sz="quarter" idx="12"/>
          </p:nvPr>
        </p:nvSpPr>
        <p:spPr>
          <a:xfrm>
            <a:off x="5715000" y="6521450"/>
            <a:ext cx="2133600" cy="244475"/>
          </a:xfrm>
        </p:spPr>
        <p:txBody>
          <a:bodyPr/>
          <a:lstStyle/>
          <a:p>
            <a:pPr>
              <a:defRPr/>
            </a:pPr>
            <a:fld id="{83A1594A-FFBB-4D4C-9102-B83135140D26}" type="slidenum">
              <a:rPr lang="en-US" smtClean="0">
                <a:cs typeface="B Nazanin" pitchFamily="2" charset="-78"/>
              </a:rPr>
              <a:pPr>
                <a:defRPr/>
              </a:pPr>
              <a:t>31</a:t>
            </a:fld>
            <a:endParaRPr lang="en-US" dirty="0">
              <a:cs typeface="B Nazanin" pitchFamily="2" charset="-78"/>
            </a:endParaRPr>
          </a:p>
        </p:txBody>
      </p:sp>
      <p:sp>
        <p:nvSpPr>
          <p:cNvPr id="6" name="Content Placeholder 5"/>
          <p:cNvSpPr>
            <a:spLocks noGrp="1"/>
          </p:cNvSpPr>
          <p:nvPr>
            <p:ph idx="1"/>
          </p:nvPr>
        </p:nvSpPr>
        <p:spPr>
          <a:ln>
            <a:prstDash val="sysDot"/>
          </a:ln>
        </p:spPr>
        <p:txBody>
          <a:bodyPr/>
          <a:lstStyle/>
          <a:p>
            <a:r>
              <a:rPr lang="fa-IR" sz="2000" dirty="0" smtClean="0">
                <a:cs typeface="B Nazanin" pitchFamily="2" charset="-78"/>
              </a:rPr>
              <a:t>تأمین مالی پروژه‌های نفتی بین دهة 70  و 80 میلادی</a:t>
            </a:r>
          </a:p>
          <a:p>
            <a:endParaRPr lang="en-US" dirty="0">
              <a:cs typeface="B Nazanin" pitchFamily="2" charset="-78"/>
            </a:endParaRPr>
          </a:p>
        </p:txBody>
      </p:sp>
      <p:sp>
        <p:nvSpPr>
          <p:cNvPr id="8" name="Rectangle 7"/>
          <p:cNvSpPr/>
          <p:nvPr/>
        </p:nvSpPr>
        <p:spPr>
          <a:xfrm>
            <a:off x="1066800" y="5105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پروژه 3</a:t>
            </a:r>
            <a:endParaRPr lang="en-US" dirty="0">
              <a:cs typeface="B Nazanin" pitchFamily="2" charset="-78"/>
            </a:endParaRPr>
          </a:p>
        </p:txBody>
      </p:sp>
      <p:sp>
        <p:nvSpPr>
          <p:cNvPr id="10" name="Rectangle 9"/>
          <p:cNvSpPr/>
          <p:nvPr/>
        </p:nvSpPr>
        <p:spPr>
          <a:xfrm>
            <a:off x="2514600" y="518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پروژه 2</a:t>
            </a:r>
            <a:endParaRPr lang="en-US" dirty="0">
              <a:cs typeface="B Nazanin" pitchFamily="2" charset="-78"/>
            </a:endParaRPr>
          </a:p>
        </p:txBody>
      </p:sp>
      <p:sp>
        <p:nvSpPr>
          <p:cNvPr id="11" name="Rectangle 10"/>
          <p:cNvSpPr/>
          <p:nvPr/>
        </p:nvSpPr>
        <p:spPr>
          <a:xfrm>
            <a:off x="1981200" y="3733800"/>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شرکت منطقه‌ای</a:t>
            </a:r>
            <a:endParaRPr lang="en-US" dirty="0">
              <a:cs typeface="B Nazanin" pitchFamily="2" charset="-78"/>
            </a:endParaRPr>
          </a:p>
        </p:txBody>
      </p:sp>
      <p:sp>
        <p:nvSpPr>
          <p:cNvPr id="12" name="Rectangle 11"/>
          <p:cNvSpPr/>
          <p:nvPr/>
        </p:nvSpPr>
        <p:spPr>
          <a:xfrm>
            <a:off x="1905000" y="2514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تأمین مالی (وام)</a:t>
            </a:r>
            <a:endParaRPr lang="en-US" dirty="0">
              <a:cs typeface="B Nazanin" pitchFamily="2" charset="-78"/>
            </a:endParaRPr>
          </a:p>
        </p:txBody>
      </p:sp>
      <p:sp>
        <p:nvSpPr>
          <p:cNvPr id="13" name="Rectangle 12"/>
          <p:cNvSpPr/>
          <p:nvPr/>
        </p:nvSpPr>
        <p:spPr>
          <a:xfrm>
            <a:off x="3124200" y="2438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منابع داخلی</a:t>
            </a:r>
            <a:endParaRPr lang="en-US" dirty="0">
              <a:cs typeface="B Nazanin" pitchFamily="2" charset="-78"/>
            </a:endParaRPr>
          </a:p>
        </p:txBody>
      </p:sp>
      <p:sp>
        <p:nvSpPr>
          <p:cNvPr id="14" name="Rectangle 13"/>
          <p:cNvSpPr/>
          <p:nvPr/>
        </p:nvSpPr>
        <p:spPr>
          <a:xfrm>
            <a:off x="152400" y="23622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بانک تجاری</a:t>
            </a:r>
            <a:endParaRPr lang="en-US" dirty="0">
              <a:cs typeface="B Nazanin" pitchFamily="2" charset="-78"/>
            </a:endParaRPr>
          </a:p>
        </p:txBody>
      </p:sp>
      <p:cxnSp>
        <p:nvCxnSpPr>
          <p:cNvPr id="18" name="Straight Arrow Connector 17"/>
          <p:cNvCxnSpPr>
            <a:stCxn id="14" idx="3"/>
            <a:endCxn id="15" idx="1"/>
          </p:cNvCxnSpPr>
          <p:nvPr/>
        </p:nvCxnSpPr>
        <p:spPr>
          <a:xfrm>
            <a:off x="1066800" y="28194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2"/>
            <a:endCxn id="11" idx="0"/>
          </p:cNvCxnSpPr>
          <p:nvPr/>
        </p:nvCxnSpPr>
        <p:spPr>
          <a:xfrm rot="16200000" flipH="1">
            <a:off x="2571750" y="3219450"/>
            <a:ext cx="304800"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2"/>
            <a:endCxn id="11" idx="0"/>
          </p:cNvCxnSpPr>
          <p:nvPr/>
        </p:nvCxnSpPr>
        <p:spPr>
          <a:xfrm rot="5400000">
            <a:off x="3143250" y="3295650"/>
            <a:ext cx="381000"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2"/>
            <a:endCxn id="10" idx="0"/>
          </p:cNvCxnSpPr>
          <p:nvPr/>
        </p:nvCxnSpPr>
        <p:spPr>
          <a:xfrm rot="5400000">
            <a:off x="2762250" y="4857750"/>
            <a:ext cx="5334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1" idx="2"/>
            <a:endCxn id="8" idx="0"/>
          </p:cNvCxnSpPr>
          <p:nvPr/>
        </p:nvCxnSpPr>
        <p:spPr>
          <a:xfrm rot="5400000">
            <a:off x="2076450" y="4095750"/>
            <a:ext cx="457200" cy="1562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2"/>
            <a:endCxn id="24" idx="0"/>
          </p:cNvCxnSpPr>
          <p:nvPr/>
        </p:nvCxnSpPr>
        <p:spPr>
          <a:xfrm rot="16200000" flipH="1">
            <a:off x="3524250" y="4210050"/>
            <a:ext cx="685800" cy="1562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876800" y="2057400"/>
            <a:ext cx="2743200" cy="1524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itchFamily="2" charset="-78"/>
            </a:endParaRPr>
          </a:p>
        </p:txBody>
      </p:sp>
      <p:sp>
        <p:nvSpPr>
          <p:cNvPr id="22" name="Slide Number Placeholder 3"/>
          <p:cNvSpPr txBox="1">
            <a:spLocks/>
          </p:cNvSpPr>
          <p:nvPr/>
        </p:nvSpPr>
        <p:spPr bwMode="auto">
          <a:xfrm>
            <a:off x="94488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A1594A-FFBB-4D4C-9102-B83135140D26}" type="slidenum">
              <a:rPr kumimoji="0" lang="en-US" sz="1400" b="0" i="0" u="none" strike="noStrike" kern="1200" cap="none" spc="0" normalizeH="0" baseline="0" noProof="0" smtClean="0">
                <a:ln>
                  <a:noFill/>
                </a:ln>
                <a:solidFill>
                  <a:schemeClr val="accent1"/>
                </a:solidFill>
                <a:effectLst/>
                <a:uLnTx/>
                <a:uFillTx/>
                <a:latin typeface="Arial" charset="0"/>
                <a:ea typeface="+mn-ea"/>
                <a:cs typeface="B Nazanin" pitchFamily="2" charset="-78"/>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400" b="0" i="0" u="none" strike="noStrike" kern="1200" cap="none" spc="0" normalizeH="0" baseline="0" noProof="0" dirty="0">
              <a:ln>
                <a:noFill/>
              </a:ln>
              <a:solidFill>
                <a:schemeClr val="accent1"/>
              </a:solidFill>
              <a:effectLst/>
              <a:uLnTx/>
              <a:uFillTx/>
              <a:latin typeface="Arial" charset="0"/>
              <a:ea typeface="+mn-ea"/>
              <a:cs typeface="B Nazanin" pitchFamily="2" charset="-78"/>
            </a:endParaRPr>
          </a:p>
        </p:txBody>
      </p:sp>
      <p:sp>
        <p:nvSpPr>
          <p:cNvPr id="24" name="Rectangle 23"/>
          <p:cNvSpPr/>
          <p:nvPr/>
        </p:nvSpPr>
        <p:spPr>
          <a:xfrm>
            <a:off x="4191000" y="5334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پروژه مشترک</a:t>
            </a:r>
            <a:endParaRPr lang="en-US" dirty="0">
              <a:cs typeface="B Nazanin" pitchFamily="2" charset="-78"/>
            </a:endParaRPr>
          </a:p>
        </p:txBody>
      </p:sp>
      <p:sp>
        <p:nvSpPr>
          <p:cNvPr id="26" name="Rectangle 25"/>
          <p:cNvSpPr/>
          <p:nvPr/>
        </p:nvSpPr>
        <p:spPr>
          <a:xfrm>
            <a:off x="7162800" y="518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پروژه 1</a:t>
            </a:r>
            <a:endParaRPr lang="en-US" dirty="0">
              <a:cs typeface="B Nazanin" pitchFamily="2" charset="-78"/>
            </a:endParaRPr>
          </a:p>
        </p:txBody>
      </p:sp>
      <p:sp>
        <p:nvSpPr>
          <p:cNvPr id="28" name="Rectangle 27"/>
          <p:cNvSpPr/>
          <p:nvPr/>
        </p:nvSpPr>
        <p:spPr>
          <a:xfrm>
            <a:off x="5867400" y="518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پروژه 2</a:t>
            </a:r>
            <a:endParaRPr lang="en-US" dirty="0">
              <a:cs typeface="B Nazanin" pitchFamily="2" charset="-78"/>
            </a:endParaRPr>
          </a:p>
        </p:txBody>
      </p:sp>
      <p:sp>
        <p:nvSpPr>
          <p:cNvPr id="30" name="Rectangle 29"/>
          <p:cNvSpPr/>
          <p:nvPr/>
        </p:nvSpPr>
        <p:spPr>
          <a:xfrm>
            <a:off x="5334000" y="3733800"/>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شرکت ملی نفت</a:t>
            </a:r>
            <a:endParaRPr lang="en-US" dirty="0">
              <a:cs typeface="B Nazanin" pitchFamily="2" charset="-78"/>
            </a:endParaRPr>
          </a:p>
        </p:txBody>
      </p:sp>
      <p:sp>
        <p:nvSpPr>
          <p:cNvPr id="32" name="Rectangle 31"/>
          <p:cNvSpPr/>
          <p:nvPr/>
        </p:nvSpPr>
        <p:spPr>
          <a:xfrm>
            <a:off x="5334000" y="2514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بودجة عمرانی</a:t>
            </a:r>
            <a:endParaRPr lang="en-US" dirty="0">
              <a:cs typeface="B Nazanin" pitchFamily="2" charset="-78"/>
            </a:endParaRPr>
          </a:p>
        </p:txBody>
      </p:sp>
      <p:sp>
        <p:nvSpPr>
          <p:cNvPr id="33" name="Rectangle 32"/>
          <p:cNvSpPr/>
          <p:nvPr/>
        </p:nvSpPr>
        <p:spPr>
          <a:xfrm>
            <a:off x="6553200" y="2514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استقراض رسمی</a:t>
            </a:r>
            <a:endParaRPr lang="en-US" dirty="0">
              <a:cs typeface="B Nazanin" pitchFamily="2" charset="-78"/>
            </a:endParaRPr>
          </a:p>
        </p:txBody>
      </p:sp>
      <p:cxnSp>
        <p:nvCxnSpPr>
          <p:cNvPr id="36" name="Straight Arrow Connector 35"/>
          <p:cNvCxnSpPr>
            <a:stCxn id="32" idx="2"/>
            <a:endCxn id="30" idx="0"/>
          </p:cNvCxnSpPr>
          <p:nvPr/>
        </p:nvCxnSpPr>
        <p:spPr>
          <a:xfrm rot="16200000" flipH="1">
            <a:off x="5962650" y="3257550"/>
            <a:ext cx="304800"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3" idx="2"/>
            <a:endCxn id="30" idx="0"/>
          </p:cNvCxnSpPr>
          <p:nvPr/>
        </p:nvCxnSpPr>
        <p:spPr>
          <a:xfrm rot="5400000">
            <a:off x="6572250" y="3295650"/>
            <a:ext cx="304800"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0" idx="2"/>
            <a:endCxn id="28" idx="0"/>
          </p:cNvCxnSpPr>
          <p:nvPr/>
        </p:nvCxnSpPr>
        <p:spPr>
          <a:xfrm rot="5400000">
            <a:off x="6115050" y="4857750"/>
            <a:ext cx="5334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0" idx="2"/>
            <a:endCxn id="24" idx="0"/>
          </p:cNvCxnSpPr>
          <p:nvPr/>
        </p:nvCxnSpPr>
        <p:spPr>
          <a:xfrm rot="5400000">
            <a:off x="5200650" y="4095750"/>
            <a:ext cx="685800" cy="1790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0" idx="2"/>
            <a:endCxn id="26" idx="0"/>
          </p:cNvCxnSpPr>
          <p:nvPr/>
        </p:nvCxnSpPr>
        <p:spPr>
          <a:xfrm rot="16200000" flipH="1">
            <a:off x="6762750" y="4324350"/>
            <a:ext cx="533400"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7848600" y="2514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cs typeface="B Nazanin" pitchFamily="2" charset="-78"/>
              </a:rPr>
              <a:t>آژانس‌های تضمین سرمایه‌گذاری</a:t>
            </a:r>
            <a:endParaRPr lang="en-US" sz="1200" dirty="0">
              <a:cs typeface="B Nazanin" pitchFamily="2" charset="-78"/>
            </a:endParaRPr>
          </a:p>
        </p:txBody>
      </p:sp>
      <p:cxnSp>
        <p:nvCxnSpPr>
          <p:cNvPr id="58" name="Straight Arrow Connector 57"/>
          <p:cNvCxnSpPr>
            <a:endCxn id="33" idx="3"/>
          </p:cNvCxnSpPr>
          <p:nvPr/>
        </p:nvCxnSpPr>
        <p:spPr>
          <a:xfrm rot="10800000">
            <a:off x="7467600" y="29718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676400" y="1600200"/>
            <a:ext cx="2514600" cy="12192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itchFamily="2" charset="-78"/>
            </a:endParaRPr>
          </a:p>
        </p:txBody>
      </p:sp>
      <p:sp>
        <p:nvSpPr>
          <p:cNvPr id="2" name="Title 1"/>
          <p:cNvSpPr>
            <a:spLocks noGrp="1"/>
          </p:cNvSpPr>
          <p:nvPr>
            <p:ph type="title"/>
          </p:nvPr>
        </p:nvSpPr>
        <p:spPr/>
        <p:txBody>
          <a:bodyPr/>
          <a:lstStyle/>
          <a:p>
            <a:r>
              <a:rPr lang="fa-IR" sz="3200" dirty="0" smtClean="0"/>
              <a:t>سیر تاریخی تحولات نظام تامین مالی نفت و گاز</a:t>
            </a:r>
            <a:endParaRPr lang="en-US" sz="3200" dirty="0"/>
          </a:p>
        </p:txBody>
      </p:sp>
      <p:sp>
        <p:nvSpPr>
          <p:cNvPr id="4" name="Slide Number Placeholder 3"/>
          <p:cNvSpPr>
            <a:spLocks noGrp="1"/>
          </p:cNvSpPr>
          <p:nvPr>
            <p:ph type="sldNum" sz="quarter" idx="12"/>
          </p:nvPr>
        </p:nvSpPr>
        <p:spPr>
          <a:xfrm>
            <a:off x="5715000" y="6521450"/>
            <a:ext cx="2133600" cy="244475"/>
          </a:xfrm>
        </p:spPr>
        <p:txBody>
          <a:bodyPr/>
          <a:lstStyle/>
          <a:p>
            <a:pPr>
              <a:defRPr/>
            </a:pPr>
            <a:fld id="{83A1594A-FFBB-4D4C-9102-B83135140D26}" type="slidenum">
              <a:rPr lang="en-US" smtClean="0">
                <a:cs typeface="B Nazanin" pitchFamily="2" charset="-78"/>
              </a:rPr>
              <a:pPr>
                <a:defRPr/>
              </a:pPr>
              <a:t>32</a:t>
            </a:fld>
            <a:endParaRPr lang="en-US" dirty="0">
              <a:cs typeface="B Nazanin" pitchFamily="2" charset="-78"/>
            </a:endParaRPr>
          </a:p>
        </p:txBody>
      </p:sp>
      <p:sp>
        <p:nvSpPr>
          <p:cNvPr id="6" name="Content Placeholder 5"/>
          <p:cNvSpPr>
            <a:spLocks noGrp="1"/>
          </p:cNvSpPr>
          <p:nvPr>
            <p:ph idx="1"/>
          </p:nvPr>
        </p:nvSpPr>
        <p:spPr>
          <a:xfrm>
            <a:off x="228600" y="1219200"/>
            <a:ext cx="8458200" cy="5026025"/>
          </a:xfrm>
          <a:ln>
            <a:prstDash val="sysDot"/>
          </a:ln>
        </p:spPr>
        <p:txBody>
          <a:bodyPr/>
          <a:lstStyle/>
          <a:p>
            <a:r>
              <a:rPr lang="fa-IR" sz="2000" dirty="0" smtClean="0">
                <a:cs typeface="B Nazanin" pitchFamily="2" charset="-78"/>
              </a:rPr>
              <a:t>تأمین مالی پروژه‌های نفتی از دهة 90 میلادی </a:t>
            </a:r>
          </a:p>
          <a:p>
            <a:endParaRPr lang="en-US" dirty="0">
              <a:cs typeface="B Nazanin" pitchFamily="2" charset="-78"/>
            </a:endParaRPr>
          </a:p>
        </p:txBody>
      </p:sp>
      <p:sp>
        <p:nvSpPr>
          <p:cNvPr id="8" name="Rectangle 7"/>
          <p:cNvSpPr/>
          <p:nvPr/>
        </p:nvSpPr>
        <p:spPr>
          <a:xfrm>
            <a:off x="1219200" y="37338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پروژه 3</a:t>
            </a:r>
            <a:endParaRPr lang="en-US" dirty="0">
              <a:cs typeface="B Nazanin" pitchFamily="2" charset="-78"/>
            </a:endParaRPr>
          </a:p>
        </p:txBody>
      </p:sp>
      <p:sp>
        <p:nvSpPr>
          <p:cNvPr id="10" name="Rectangle 9"/>
          <p:cNvSpPr/>
          <p:nvPr/>
        </p:nvSpPr>
        <p:spPr>
          <a:xfrm>
            <a:off x="2667000" y="3810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پروژه 2</a:t>
            </a:r>
            <a:endParaRPr lang="en-US" dirty="0">
              <a:cs typeface="B Nazanin" pitchFamily="2" charset="-78"/>
            </a:endParaRPr>
          </a:p>
        </p:txBody>
      </p:sp>
      <p:sp>
        <p:nvSpPr>
          <p:cNvPr id="11" name="Rectangle 10"/>
          <p:cNvSpPr/>
          <p:nvPr/>
        </p:nvSpPr>
        <p:spPr>
          <a:xfrm>
            <a:off x="1981200" y="2971800"/>
            <a:ext cx="2209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شرکت منطقه‌ای</a:t>
            </a:r>
            <a:endParaRPr lang="en-US" dirty="0">
              <a:cs typeface="B Nazanin" pitchFamily="2" charset="-78"/>
            </a:endParaRPr>
          </a:p>
        </p:txBody>
      </p:sp>
      <p:sp>
        <p:nvSpPr>
          <p:cNvPr id="12" name="Rectangle 11"/>
          <p:cNvSpPr/>
          <p:nvPr/>
        </p:nvSpPr>
        <p:spPr>
          <a:xfrm>
            <a:off x="1905000" y="1752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تأمین مالی (وام)</a:t>
            </a:r>
            <a:endParaRPr lang="en-US" dirty="0">
              <a:cs typeface="B Nazanin" pitchFamily="2" charset="-78"/>
            </a:endParaRPr>
          </a:p>
        </p:txBody>
      </p:sp>
      <p:sp>
        <p:nvSpPr>
          <p:cNvPr id="13" name="Rectangle 12"/>
          <p:cNvSpPr/>
          <p:nvPr/>
        </p:nvSpPr>
        <p:spPr>
          <a:xfrm>
            <a:off x="3124200" y="1752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منابع داخلی</a:t>
            </a:r>
            <a:endParaRPr lang="en-US" dirty="0">
              <a:cs typeface="B Nazanin" pitchFamily="2" charset="-78"/>
            </a:endParaRPr>
          </a:p>
        </p:txBody>
      </p:sp>
      <p:sp>
        <p:nvSpPr>
          <p:cNvPr id="14" name="Rectangle 13"/>
          <p:cNvSpPr/>
          <p:nvPr/>
        </p:nvSpPr>
        <p:spPr>
          <a:xfrm>
            <a:off x="304800" y="1752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بانک تجاری</a:t>
            </a:r>
            <a:endParaRPr lang="en-US" dirty="0">
              <a:cs typeface="B Nazanin" pitchFamily="2" charset="-78"/>
            </a:endParaRPr>
          </a:p>
        </p:txBody>
      </p:sp>
      <p:cxnSp>
        <p:nvCxnSpPr>
          <p:cNvPr id="18" name="Straight Arrow Connector 17"/>
          <p:cNvCxnSpPr>
            <a:stCxn id="14" idx="3"/>
            <a:endCxn id="15" idx="1"/>
          </p:cNvCxnSpPr>
          <p:nvPr/>
        </p:nvCxnSpPr>
        <p:spPr>
          <a:xfrm>
            <a:off x="1219200" y="22098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2"/>
            <a:endCxn id="11" idx="0"/>
          </p:cNvCxnSpPr>
          <p:nvPr/>
        </p:nvCxnSpPr>
        <p:spPr>
          <a:xfrm rot="16200000" flipH="1">
            <a:off x="2571750" y="2457450"/>
            <a:ext cx="304800"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2"/>
            <a:endCxn id="11" idx="0"/>
          </p:cNvCxnSpPr>
          <p:nvPr/>
        </p:nvCxnSpPr>
        <p:spPr>
          <a:xfrm rot="5400000">
            <a:off x="3181350" y="2571750"/>
            <a:ext cx="304800"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2"/>
            <a:endCxn id="10" idx="0"/>
          </p:cNvCxnSpPr>
          <p:nvPr/>
        </p:nvCxnSpPr>
        <p:spPr>
          <a:xfrm rot="16200000" flipH="1">
            <a:off x="2990850" y="3676650"/>
            <a:ext cx="2286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1" idx="2"/>
            <a:endCxn id="8" idx="0"/>
          </p:cNvCxnSpPr>
          <p:nvPr/>
        </p:nvCxnSpPr>
        <p:spPr>
          <a:xfrm rot="5400000">
            <a:off x="2305050" y="2952750"/>
            <a:ext cx="152400" cy="1409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2"/>
            <a:endCxn id="24" idx="0"/>
          </p:cNvCxnSpPr>
          <p:nvPr/>
        </p:nvCxnSpPr>
        <p:spPr>
          <a:xfrm rot="16200000" flipH="1">
            <a:off x="3790950" y="2876550"/>
            <a:ext cx="228600" cy="1638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105400" y="1676400"/>
            <a:ext cx="2514600" cy="1143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itchFamily="2" charset="-78"/>
            </a:endParaRPr>
          </a:p>
        </p:txBody>
      </p:sp>
      <p:sp>
        <p:nvSpPr>
          <p:cNvPr id="22" name="Slide Number Placeholder 3"/>
          <p:cNvSpPr txBox="1">
            <a:spLocks/>
          </p:cNvSpPr>
          <p:nvPr/>
        </p:nvSpPr>
        <p:spPr bwMode="auto">
          <a:xfrm>
            <a:off x="94488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A1594A-FFBB-4D4C-9102-B83135140D26}" type="slidenum">
              <a:rPr kumimoji="0" lang="en-US" sz="1400" b="0" i="0" u="none" strike="noStrike" kern="1200" cap="none" spc="0" normalizeH="0" baseline="0" noProof="0" smtClean="0">
                <a:ln>
                  <a:noFill/>
                </a:ln>
                <a:solidFill>
                  <a:schemeClr val="accent1"/>
                </a:solidFill>
                <a:effectLst/>
                <a:uLnTx/>
                <a:uFillTx/>
                <a:latin typeface="Arial" charset="0"/>
                <a:ea typeface="+mn-ea"/>
                <a:cs typeface="B Nazanin" pitchFamily="2" charset="-78"/>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400" b="0" i="0" u="none" strike="noStrike" kern="1200" cap="none" spc="0" normalizeH="0" baseline="0" noProof="0" dirty="0">
              <a:ln>
                <a:noFill/>
              </a:ln>
              <a:solidFill>
                <a:schemeClr val="accent1"/>
              </a:solidFill>
              <a:effectLst/>
              <a:uLnTx/>
              <a:uFillTx/>
              <a:latin typeface="Arial" charset="0"/>
              <a:ea typeface="+mn-ea"/>
              <a:cs typeface="B Nazanin" pitchFamily="2" charset="-78"/>
            </a:endParaRPr>
          </a:p>
        </p:txBody>
      </p:sp>
      <p:sp>
        <p:nvSpPr>
          <p:cNvPr id="24" name="Rectangle 23"/>
          <p:cNvSpPr/>
          <p:nvPr/>
        </p:nvSpPr>
        <p:spPr>
          <a:xfrm>
            <a:off x="4267200" y="3810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پروژه مشترک</a:t>
            </a:r>
            <a:endParaRPr lang="en-US" dirty="0">
              <a:cs typeface="B Nazanin" pitchFamily="2" charset="-78"/>
            </a:endParaRPr>
          </a:p>
        </p:txBody>
      </p:sp>
      <p:sp>
        <p:nvSpPr>
          <p:cNvPr id="26" name="Rectangle 25"/>
          <p:cNvSpPr/>
          <p:nvPr/>
        </p:nvSpPr>
        <p:spPr>
          <a:xfrm>
            <a:off x="7239000" y="3810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پروژه 1</a:t>
            </a:r>
            <a:endParaRPr lang="en-US" dirty="0">
              <a:cs typeface="B Nazanin" pitchFamily="2" charset="-78"/>
            </a:endParaRPr>
          </a:p>
        </p:txBody>
      </p:sp>
      <p:sp>
        <p:nvSpPr>
          <p:cNvPr id="28" name="Rectangle 27"/>
          <p:cNvSpPr/>
          <p:nvPr/>
        </p:nvSpPr>
        <p:spPr>
          <a:xfrm>
            <a:off x="5791200" y="3810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پروژه 2</a:t>
            </a:r>
            <a:endParaRPr lang="en-US" dirty="0">
              <a:cs typeface="B Nazanin" pitchFamily="2" charset="-78"/>
            </a:endParaRPr>
          </a:p>
        </p:txBody>
      </p:sp>
      <p:sp>
        <p:nvSpPr>
          <p:cNvPr id="30" name="Rectangle 29"/>
          <p:cNvSpPr/>
          <p:nvPr/>
        </p:nvSpPr>
        <p:spPr>
          <a:xfrm>
            <a:off x="5257800" y="2971800"/>
            <a:ext cx="2209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شرکت ملی نفت</a:t>
            </a:r>
            <a:endParaRPr lang="en-US" dirty="0">
              <a:cs typeface="B Nazanin" pitchFamily="2" charset="-78"/>
            </a:endParaRPr>
          </a:p>
        </p:txBody>
      </p:sp>
      <p:sp>
        <p:nvSpPr>
          <p:cNvPr id="32" name="Rectangle 31"/>
          <p:cNvSpPr/>
          <p:nvPr/>
        </p:nvSpPr>
        <p:spPr>
          <a:xfrm>
            <a:off x="5334000" y="1752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بودجة عمرانی</a:t>
            </a:r>
            <a:endParaRPr lang="en-US" dirty="0">
              <a:cs typeface="B Nazanin" pitchFamily="2" charset="-78"/>
            </a:endParaRPr>
          </a:p>
        </p:txBody>
      </p:sp>
      <p:sp>
        <p:nvSpPr>
          <p:cNvPr id="33" name="Rectangle 32"/>
          <p:cNvSpPr/>
          <p:nvPr/>
        </p:nvSpPr>
        <p:spPr>
          <a:xfrm>
            <a:off x="6553200" y="1752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استقراض رسمی</a:t>
            </a:r>
            <a:endParaRPr lang="en-US" dirty="0">
              <a:cs typeface="B Nazanin" pitchFamily="2" charset="-78"/>
            </a:endParaRPr>
          </a:p>
        </p:txBody>
      </p:sp>
      <p:cxnSp>
        <p:nvCxnSpPr>
          <p:cNvPr id="36" name="Straight Arrow Connector 35"/>
          <p:cNvCxnSpPr>
            <a:stCxn id="32" idx="2"/>
            <a:endCxn id="30" idx="0"/>
          </p:cNvCxnSpPr>
          <p:nvPr/>
        </p:nvCxnSpPr>
        <p:spPr>
          <a:xfrm rot="16200000" flipH="1">
            <a:off x="5924550" y="2533650"/>
            <a:ext cx="304800"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3" idx="2"/>
            <a:endCxn id="30" idx="0"/>
          </p:cNvCxnSpPr>
          <p:nvPr/>
        </p:nvCxnSpPr>
        <p:spPr>
          <a:xfrm rot="5400000">
            <a:off x="6534150" y="2495550"/>
            <a:ext cx="304800"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0" idx="2"/>
            <a:endCxn id="28" idx="0"/>
          </p:cNvCxnSpPr>
          <p:nvPr/>
        </p:nvCxnSpPr>
        <p:spPr>
          <a:xfrm rot="5400000">
            <a:off x="6191250" y="3638550"/>
            <a:ext cx="2286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0" idx="2"/>
            <a:endCxn id="24" idx="0"/>
          </p:cNvCxnSpPr>
          <p:nvPr/>
        </p:nvCxnSpPr>
        <p:spPr>
          <a:xfrm rot="5400000">
            <a:off x="5429250" y="2876550"/>
            <a:ext cx="228600" cy="1638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0" idx="2"/>
            <a:endCxn id="26" idx="0"/>
          </p:cNvCxnSpPr>
          <p:nvPr/>
        </p:nvCxnSpPr>
        <p:spPr>
          <a:xfrm rot="16200000" flipH="1">
            <a:off x="6915150" y="3028950"/>
            <a:ext cx="228600" cy="1333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7772400" y="1752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cs typeface="B Nazanin" pitchFamily="2" charset="-78"/>
              </a:rPr>
              <a:t>آژانس‌های تضمین سرمایه‌گذاری</a:t>
            </a:r>
            <a:endParaRPr lang="en-US" sz="1200" dirty="0">
              <a:cs typeface="B Nazanin" pitchFamily="2" charset="-78"/>
            </a:endParaRPr>
          </a:p>
        </p:txBody>
      </p:sp>
      <p:cxnSp>
        <p:nvCxnSpPr>
          <p:cNvPr id="58" name="Straight Arrow Connector 57"/>
          <p:cNvCxnSpPr>
            <a:stCxn id="56" idx="1"/>
            <a:endCxn id="33" idx="3"/>
          </p:cNvCxnSpPr>
          <p:nvPr/>
        </p:nvCxnSpPr>
        <p:spPr>
          <a:xfrm rot="10800000">
            <a:off x="7467600" y="22098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304800" y="5103674"/>
            <a:ext cx="36576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fa-IR" sz="1600" dirty="0" smtClean="0">
                <a:cs typeface="B Nazanin" pitchFamily="2" charset="-78"/>
              </a:rPr>
              <a:t>منابع تأمین سرمایه از طریق بازارهای مشتقه</a:t>
            </a:r>
          </a:p>
          <a:p>
            <a:pPr algn="r" rtl="1"/>
            <a:r>
              <a:rPr lang="fa-IR" sz="1600" dirty="0" smtClean="0">
                <a:cs typeface="B Nazanin" pitchFamily="2" charset="-78"/>
              </a:rPr>
              <a:t>(</a:t>
            </a:r>
            <a:r>
              <a:rPr lang="en-US" sz="1600" dirty="0" smtClean="0">
                <a:cs typeface="B Nazanin" pitchFamily="2" charset="-78"/>
              </a:rPr>
              <a:t>Private Equity</a:t>
            </a:r>
            <a:r>
              <a:rPr lang="fa-IR" sz="1600" dirty="0" smtClean="0">
                <a:cs typeface="B Nazanin" pitchFamily="2" charset="-78"/>
              </a:rPr>
              <a:t>)</a:t>
            </a:r>
          </a:p>
          <a:p>
            <a:pPr algn="r" rtl="1"/>
            <a:r>
              <a:rPr lang="fa-IR" sz="1600" dirty="0" smtClean="0">
                <a:cs typeface="B Nazanin" pitchFamily="2" charset="-78"/>
              </a:rPr>
              <a:t>بازارهای بورس اوراق بهادار بین‌المللی</a:t>
            </a:r>
          </a:p>
          <a:p>
            <a:pPr algn="r" rtl="1"/>
            <a:r>
              <a:rPr lang="fa-IR" sz="1600" dirty="0" smtClean="0">
                <a:cs typeface="B Nazanin" pitchFamily="2" charset="-78"/>
              </a:rPr>
              <a:t>صندوق‌های سرمایه‌گذاری </a:t>
            </a:r>
          </a:p>
          <a:p>
            <a:pPr algn="r" rtl="1"/>
            <a:r>
              <a:rPr lang="fa-IR" sz="1600" dirty="0" smtClean="0">
                <a:cs typeface="B Nazanin" pitchFamily="2" charset="-78"/>
              </a:rPr>
              <a:t>شرکت‌های تأمین سرمایه بین‌الملل </a:t>
            </a:r>
          </a:p>
          <a:p>
            <a:pPr algn="r" rtl="1"/>
            <a:r>
              <a:rPr lang="fa-IR" sz="1600" dirty="0" smtClean="0">
                <a:cs typeface="B Nazanin" pitchFamily="2" charset="-78"/>
              </a:rPr>
              <a:t>بانک توسعه منطقه‌ای </a:t>
            </a:r>
            <a:endParaRPr lang="en-US" sz="1600" dirty="0">
              <a:cs typeface="B Nazanin" pitchFamily="2" charset="-78"/>
            </a:endParaRPr>
          </a:p>
        </p:txBody>
      </p:sp>
      <p:sp>
        <p:nvSpPr>
          <p:cNvPr id="106" name="TextBox 105"/>
          <p:cNvSpPr txBox="1"/>
          <p:nvPr/>
        </p:nvSpPr>
        <p:spPr>
          <a:xfrm>
            <a:off x="4953000" y="5103674"/>
            <a:ext cx="38100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fa-IR" sz="1600" dirty="0" smtClean="0">
                <a:cs typeface="B Nazanin" pitchFamily="2" charset="-78"/>
              </a:rPr>
              <a:t>منابع استقراضی (</a:t>
            </a:r>
            <a:r>
              <a:rPr lang="en-US" sz="1600" dirty="0" smtClean="0">
                <a:cs typeface="B Nazanin" pitchFamily="2" charset="-78"/>
              </a:rPr>
              <a:t>Private Debt Financing</a:t>
            </a:r>
            <a:r>
              <a:rPr lang="fa-IR" sz="1600" dirty="0" smtClean="0">
                <a:cs typeface="B Nazanin" pitchFamily="2" charset="-78"/>
              </a:rPr>
              <a:t>)</a:t>
            </a:r>
          </a:p>
          <a:p>
            <a:pPr algn="r" rtl="1"/>
            <a:r>
              <a:rPr lang="fa-IR" sz="1600" dirty="0" smtClean="0">
                <a:cs typeface="B Nazanin" pitchFamily="2" charset="-78"/>
              </a:rPr>
              <a:t>بانک‌های تجاری بین‌الملل</a:t>
            </a:r>
          </a:p>
          <a:p>
            <a:pPr algn="r" rtl="1"/>
            <a:r>
              <a:rPr lang="fa-IR" sz="1600" dirty="0" smtClean="0">
                <a:cs typeface="B Nazanin" pitchFamily="2" charset="-78"/>
              </a:rPr>
              <a:t>بازار اوراق بهادار</a:t>
            </a:r>
          </a:p>
          <a:p>
            <a:pPr algn="r" rtl="1"/>
            <a:r>
              <a:rPr lang="fa-IR" sz="1600" dirty="0" smtClean="0">
                <a:cs typeface="B Nazanin" pitchFamily="2" charset="-78"/>
              </a:rPr>
              <a:t>صندوق تخصصی انرژی</a:t>
            </a:r>
          </a:p>
          <a:p>
            <a:pPr algn="r" rtl="1"/>
            <a:r>
              <a:rPr lang="fa-IR" sz="1600" dirty="0" smtClean="0">
                <a:cs typeface="B Nazanin" pitchFamily="2" charset="-78"/>
              </a:rPr>
              <a:t>بانک‌های توسعه‌ای منطقه‌ای و بانک‌های داخلی</a:t>
            </a:r>
          </a:p>
          <a:p>
            <a:pPr algn="r" rtl="1"/>
            <a:r>
              <a:rPr lang="fa-IR" sz="1600" dirty="0" smtClean="0">
                <a:cs typeface="B Nazanin" pitchFamily="2" charset="-78"/>
              </a:rPr>
              <a:t>شرکت‌های تأمین سرمایه بین‌الملل</a:t>
            </a:r>
          </a:p>
        </p:txBody>
      </p:sp>
      <p:cxnSp>
        <p:nvCxnSpPr>
          <p:cNvPr id="108" name="Straight Arrow Connector 107"/>
          <p:cNvCxnSpPr>
            <a:stCxn id="105" idx="0"/>
            <a:endCxn id="8" idx="2"/>
          </p:cNvCxnSpPr>
          <p:nvPr/>
        </p:nvCxnSpPr>
        <p:spPr>
          <a:xfrm rot="16200000" flipV="1">
            <a:off x="1677263" y="4647337"/>
            <a:ext cx="455474"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a:stCxn id="105" idx="0"/>
            <a:endCxn id="24" idx="2"/>
          </p:cNvCxnSpPr>
          <p:nvPr/>
        </p:nvCxnSpPr>
        <p:spPr>
          <a:xfrm rot="5400000" flipH="1" flipV="1">
            <a:off x="3239363" y="3618637"/>
            <a:ext cx="379274" cy="2590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endCxn id="24" idx="2"/>
          </p:cNvCxnSpPr>
          <p:nvPr/>
        </p:nvCxnSpPr>
        <p:spPr>
          <a:xfrm rot="10800000">
            <a:off x="4724400" y="4724400"/>
            <a:ext cx="19812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a:stCxn id="106" idx="0"/>
            <a:endCxn id="26" idx="2"/>
          </p:cNvCxnSpPr>
          <p:nvPr/>
        </p:nvCxnSpPr>
        <p:spPr>
          <a:xfrm rot="5400000" flipH="1" flipV="1">
            <a:off x="7087463" y="4494937"/>
            <a:ext cx="379274"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t>بازیگران تأمین مالی پروژه‌های نفت و گاز</a:t>
            </a:r>
            <a:endParaRPr lang="en-US" sz="3200"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smtClean="0"/>
              <a:t>ارگان‌های دولتی و تأثیرگذاری بر فرآیند تأمین مالی </a:t>
            </a:r>
            <a:endParaRPr lang="en-US" sz="2800"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34</a:t>
            </a:fld>
            <a:endParaRPr lang="en-US" dirty="0"/>
          </a:p>
        </p:txBody>
      </p:sp>
      <p:graphicFrame>
        <p:nvGraphicFramePr>
          <p:cNvPr id="5" name="Content Placeholder 11"/>
          <p:cNvGraphicFramePr>
            <a:graphicFrameLocks/>
          </p:cNvGraphicFramePr>
          <p:nvPr/>
        </p:nvGraphicFramePr>
        <p:xfrm>
          <a:off x="152400" y="1295400"/>
          <a:ext cx="8382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t>قوانین ناظر و و تاثیرگذاری بر فرآیند تامین مالی </a:t>
            </a:r>
            <a:endParaRPr lang="en-US" sz="3200"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35</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4031933"/>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cstate="print"/>
          <a:srcRect/>
          <a:stretch>
            <a:fillRect/>
          </a:stretch>
        </p:blipFill>
        <p:spPr bwMode="auto">
          <a:xfrm>
            <a:off x="381000" y="4267200"/>
            <a:ext cx="3564812"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smtClean="0"/>
              <a:t>تأمين مالي نفت و گاز در گفتمان مديران</a:t>
            </a:r>
            <a:endParaRPr lang="en-US" sz="2800" dirty="0"/>
          </a:p>
        </p:txBody>
      </p:sp>
      <p:sp>
        <p:nvSpPr>
          <p:cNvPr id="3" name="Content Placeholder 2"/>
          <p:cNvSpPr>
            <a:spLocks noGrp="1"/>
          </p:cNvSpPr>
          <p:nvPr>
            <p:ph idx="1"/>
          </p:nvPr>
        </p:nvSpPr>
        <p:spPr>
          <a:xfrm>
            <a:off x="457200" y="1371601"/>
            <a:ext cx="8229600" cy="4800600"/>
          </a:xfrm>
        </p:spPr>
        <p:txBody>
          <a:bodyPr/>
          <a:lstStyle/>
          <a:p>
            <a:pPr marL="0" indent="0" algn="ctr">
              <a:lnSpc>
                <a:spcPct val="150000"/>
              </a:lnSpc>
              <a:spcBef>
                <a:spcPts val="0"/>
              </a:spcBef>
              <a:buNone/>
            </a:pPr>
            <a:r>
              <a:rPr lang="fa-IR" sz="1800" dirty="0" smtClean="0">
                <a:cs typeface="B Titr" pitchFamily="2" charset="-78"/>
              </a:rPr>
              <a:t>معاون </a:t>
            </a:r>
            <a:r>
              <a:rPr lang="fa-IR" sz="1800" dirty="0">
                <a:cs typeface="B Titr" pitchFamily="2" charset="-78"/>
              </a:rPr>
              <a:t>برنامه‌ريزي و نظارت بر منابع هيدروکربوري </a:t>
            </a:r>
            <a:endParaRPr lang="en-US" sz="1800" dirty="0">
              <a:cs typeface="B Titr" pitchFamily="2" charset="-78"/>
            </a:endParaRPr>
          </a:p>
          <a:p>
            <a:pPr marL="0" indent="0" algn="ctr">
              <a:lnSpc>
                <a:spcPct val="150000"/>
              </a:lnSpc>
              <a:spcBef>
                <a:spcPts val="0"/>
              </a:spcBef>
              <a:buNone/>
            </a:pPr>
            <a:endParaRPr lang="fa-IR" sz="1800" dirty="0" smtClean="0">
              <a:cs typeface="B Titr" pitchFamily="2" charset="-78"/>
            </a:endParaRPr>
          </a:p>
          <a:p>
            <a:pPr>
              <a:lnSpc>
                <a:spcPct val="150000"/>
              </a:lnSpc>
              <a:spcBef>
                <a:spcPts val="0"/>
              </a:spcBef>
            </a:pPr>
            <a:r>
              <a:rPr lang="fa-IR" sz="2000" b="1" dirty="0" smtClean="0">
                <a:cs typeface="B Zar" pitchFamily="2" charset="-78"/>
              </a:rPr>
              <a:t>کل طرح‌هاي بخش </a:t>
            </a:r>
            <a:r>
              <a:rPr lang="fa-IR" sz="2000" b="1" dirty="0">
                <a:cs typeface="B Zar" pitchFamily="2" charset="-78"/>
              </a:rPr>
              <a:t>نفت و گاز صنعت نفت </a:t>
            </a:r>
            <a:endParaRPr lang="fa-IR" sz="2000" b="1" dirty="0" smtClean="0">
              <a:cs typeface="B Zar" pitchFamily="2" charset="-78"/>
            </a:endParaRPr>
          </a:p>
          <a:p>
            <a:pPr lvl="1">
              <a:lnSpc>
                <a:spcPct val="150000"/>
              </a:lnSpc>
              <a:spcBef>
                <a:spcPts val="0"/>
              </a:spcBef>
            </a:pPr>
            <a:r>
              <a:rPr lang="fa-IR" sz="2000" dirty="0" smtClean="0">
                <a:cs typeface="B Zar" pitchFamily="2" charset="-78"/>
              </a:rPr>
              <a:t>در برنامة </a:t>
            </a:r>
            <a:r>
              <a:rPr lang="fa-IR" sz="2000" dirty="0">
                <a:cs typeface="B Zar" pitchFamily="2" charset="-78"/>
              </a:rPr>
              <a:t>پنجم توسعه: 95 طرح با </a:t>
            </a:r>
            <a:r>
              <a:rPr lang="fa-IR" sz="2000" dirty="0" smtClean="0">
                <a:cs typeface="B Zar" pitchFamily="2" charset="-78"/>
              </a:rPr>
              <a:t>سرمايه‌گذاري لازم: </a:t>
            </a:r>
            <a:r>
              <a:rPr lang="fa-IR" sz="2000" dirty="0">
                <a:cs typeface="B Zar" pitchFamily="2" charset="-78"/>
              </a:rPr>
              <a:t>119ميليارد و 600 ميليون دلار </a:t>
            </a:r>
            <a:endParaRPr lang="en-US" sz="2000" dirty="0">
              <a:cs typeface="B Zar" pitchFamily="2" charset="-78"/>
            </a:endParaRPr>
          </a:p>
          <a:p>
            <a:pPr>
              <a:lnSpc>
                <a:spcPct val="150000"/>
              </a:lnSpc>
              <a:spcBef>
                <a:spcPts val="0"/>
              </a:spcBef>
            </a:pPr>
            <a:r>
              <a:rPr lang="fa-IR" sz="2000" b="1" dirty="0">
                <a:cs typeface="B Zar" pitchFamily="2" charset="-78"/>
              </a:rPr>
              <a:t>بخش </a:t>
            </a:r>
            <a:r>
              <a:rPr lang="fa-IR" sz="2000" b="1" dirty="0" smtClean="0">
                <a:cs typeface="B Zar" pitchFamily="2" charset="-78"/>
              </a:rPr>
              <a:t>بالادستي</a:t>
            </a:r>
            <a:r>
              <a:rPr lang="fa-IR" sz="2400" dirty="0" smtClean="0">
                <a:cs typeface="B Zar" pitchFamily="2" charset="-78"/>
              </a:rPr>
              <a:t>:</a:t>
            </a:r>
          </a:p>
          <a:p>
            <a:pPr lvl="1">
              <a:lnSpc>
                <a:spcPct val="150000"/>
              </a:lnSpc>
              <a:spcBef>
                <a:spcPts val="0"/>
              </a:spcBef>
            </a:pPr>
            <a:r>
              <a:rPr lang="fa-IR" sz="2000" dirty="0" smtClean="0">
                <a:cs typeface="B Zar" pitchFamily="2" charset="-78"/>
              </a:rPr>
              <a:t> 57 </a:t>
            </a:r>
            <a:r>
              <a:rPr lang="fa-IR" sz="2000" dirty="0">
                <a:cs typeface="B Zar" pitchFamily="2" charset="-78"/>
              </a:rPr>
              <a:t>طرح با  67 ميليارد و 800 ميليون دلار </a:t>
            </a:r>
            <a:r>
              <a:rPr lang="fa-IR" sz="2000" dirty="0" smtClean="0">
                <a:cs typeface="B Zar" pitchFamily="2" charset="-78"/>
              </a:rPr>
              <a:t>نياز سرمايه‌گذاري</a:t>
            </a:r>
          </a:p>
          <a:p>
            <a:pPr marL="1200150" lvl="3" indent="-342900">
              <a:lnSpc>
                <a:spcPct val="150000"/>
              </a:lnSpc>
              <a:spcBef>
                <a:spcPts val="0"/>
              </a:spcBef>
            </a:pPr>
            <a:r>
              <a:rPr lang="fa-IR" dirty="0">
                <a:cs typeface="B Zar" pitchFamily="2" charset="-78"/>
              </a:rPr>
              <a:t>14 طرح در زمينه اجراي </a:t>
            </a:r>
            <a:r>
              <a:rPr lang="fa-IR" dirty="0" smtClean="0">
                <a:cs typeface="B Zar" pitchFamily="2" charset="-78"/>
              </a:rPr>
              <a:t>پروژه‌هاي توسعه ميدان‌هاي گازي</a:t>
            </a:r>
            <a:endParaRPr lang="fa-IR" dirty="0">
              <a:cs typeface="B Zar" pitchFamily="2" charset="-78"/>
            </a:endParaRPr>
          </a:p>
          <a:p>
            <a:pPr marL="1200150" lvl="3" indent="-342900">
              <a:lnSpc>
                <a:spcPct val="150000"/>
              </a:lnSpc>
              <a:spcBef>
                <a:spcPts val="0"/>
              </a:spcBef>
            </a:pPr>
            <a:r>
              <a:rPr lang="fa-IR" dirty="0" smtClean="0">
                <a:cs typeface="B Zar" pitchFamily="2" charset="-78"/>
              </a:rPr>
              <a:t>13 </a:t>
            </a:r>
            <a:r>
              <a:rPr lang="fa-IR" dirty="0">
                <a:cs typeface="B Zar" pitchFamily="2" charset="-78"/>
              </a:rPr>
              <a:t>طرح براي پروژه‌هاي توسعه </a:t>
            </a:r>
            <a:r>
              <a:rPr lang="fa-IR" dirty="0" smtClean="0">
                <a:cs typeface="B Zar" pitchFamily="2" charset="-78"/>
              </a:rPr>
              <a:t>ميدان‌هاي نفتي</a:t>
            </a:r>
            <a:endParaRPr lang="fa-IR" dirty="0">
              <a:cs typeface="B Zar" pitchFamily="2" charset="-78"/>
            </a:endParaRPr>
          </a:p>
          <a:p>
            <a:pPr marL="1200150" lvl="3" indent="-342900">
              <a:lnSpc>
                <a:spcPct val="150000"/>
              </a:lnSpc>
              <a:spcBef>
                <a:spcPts val="0"/>
              </a:spcBef>
            </a:pPr>
            <a:r>
              <a:rPr lang="fa-IR" dirty="0" smtClean="0">
                <a:cs typeface="B Zar" pitchFamily="2" charset="-78"/>
              </a:rPr>
              <a:t>10 </a:t>
            </a:r>
            <a:r>
              <a:rPr lang="fa-IR" dirty="0">
                <a:cs typeface="B Zar" pitchFamily="2" charset="-78"/>
              </a:rPr>
              <a:t>طرح در </a:t>
            </a:r>
            <a:r>
              <a:rPr lang="fa-IR" dirty="0" smtClean="0">
                <a:cs typeface="B Zar" pitchFamily="2" charset="-78"/>
              </a:rPr>
              <a:t>زمينة </a:t>
            </a:r>
            <a:r>
              <a:rPr lang="fa-IR" dirty="0">
                <a:cs typeface="B Zar" pitchFamily="2" charset="-78"/>
              </a:rPr>
              <a:t>پروژه‌هاي </a:t>
            </a:r>
            <a:r>
              <a:rPr lang="fa-IR" dirty="0" smtClean="0">
                <a:cs typeface="B Zar" pitchFamily="2" charset="-78"/>
              </a:rPr>
              <a:t>توسعة </a:t>
            </a:r>
            <a:r>
              <a:rPr lang="fa-IR" dirty="0">
                <a:cs typeface="B Zar" pitchFamily="2" charset="-78"/>
              </a:rPr>
              <a:t>ديگر </a:t>
            </a:r>
            <a:r>
              <a:rPr lang="fa-IR" dirty="0" smtClean="0">
                <a:cs typeface="B Zar" pitchFamily="2" charset="-78"/>
              </a:rPr>
              <a:t>ميدان‌هاي نفت </a:t>
            </a:r>
            <a:r>
              <a:rPr lang="fa-IR" dirty="0">
                <a:cs typeface="B Zar" pitchFamily="2" charset="-78"/>
              </a:rPr>
              <a:t>و گاز </a:t>
            </a:r>
          </a:p>
          <a:p>
            <a:pPr marL="1200150" lvl="3" indent="-342900">
              <a:lnSpc>
                <a:spcPct val="150000"/>
              </a:lnSpc>
              <a:spcBef>
                <a:spcPts val="0"/>
              </a:spcBef>
            </a:pPr>
            <a:r>
              <a:rPr lang="fa-IR" dirty="0" smtClean="0">
                <a:cs typeface="B Zar" pitchFamily="2" charset="-78"/>
              </a:rPr>
              <a:t>20 </a:t>
            </a:r>
            <a:r>
              <a:rPr lang="fa-IR" dirty="0">
                <a:cs typeface="B Zar" pitchFamily="2" charset="-78"/>
              </a:rPr>
              <a:t>پروژه در </a:t>
            </a:r>
            <a:r>
              <a:rPr lang="fa-IR" dirty="0" smtClean="0">
                <a:cs typeface="B Zar" pitchFamily="2" charset="-78"/>
              </a:rPr>
              <a:t>زمينة ايستگاه‌هاي جمع‌آوري </a:t>
            </a:r>
            <a:r>
              <a:rPr lang="fa-IR" dirty="0">
                <a:cs typeface="B Zar" pitchFamily="2" charset="-78"/>
              </a:rPr>
              <a:t>و تزريق </a:t>
            </a:r>
            <a:r>
              <a:rPr lang="fa-IR" dirty="0" smtClean="0">
                <a:cs typeface="B Zar" pitchFamily="2" charset="-78"/>
              </a:rPr>
              <a:t>گاز</a:t>
            </a: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36</a:t>
            </a:fld>
            <a:endParaRPr lang="en-US" dirty="0"/>
          </a:p>
        </p:txBody>
      </p:sp>
    </p:spTree>
    <p:extLst>
      <p:ext uri="{BB962C8B-B14F-4D97-AF65-F5344CB8AC3E}">
        <p14:creationId xmlns:p14="http://schemas.microsoft.com/office/powerpoint/2010/main" val="14603807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تأمين مالي </a:t>
            </a:r>
            <a:r>
              <a:rPr lang="fa-IR" dirty="0"/>
              <a:t>نفت و گاز در </a:t>
            </a:r>
            <a:r>
              <a:rPr lang="fa-IR" dirty="0" smtClean="0"/>
              <a:t>شرايط کنوني</a:t>
            </a:r>
            <a:endParaRPr lang="en-US" dirty="0"/>
          </a:p>
        </p:txBody>
      </p:sp>
      <p:sp>
        <p:nvSpPr>
          <p:cNvPr id="3" name="Content Placeholder 2"/>
          <p:cNvSpPr>
            <a:spLocks noGrp="1"/>
          </p:cNvSpPr>
          <p:nvPr>
            <p:ph idx="1"/>
          </p:nvPr>
        </p:nvSpPr>
        <p:spPr/>
        <p:txBody>
          <a:bodyPr/>
          <a:lstStyle/>
          <a:p>
            <a:pPr>
              <a:lnSpc>
                <a:spcPct val="150000"/>
              </a:lnSpc>
            </a:pPr>
            <a:r>
              <a:rPr lang="fa-IR" sz="2400" b="1" dirty="0" smtClean="0">
                <a:cs typeface="B Zar" pitchFamily="2" charset="-78"/>
              </a:rPr>
              <a:t>بخش پايين‌دستي</a:t>
            </a:r>
            <a:r>
              <a:rPr lang="fa-IR" sz="2400" dirty="0" smtClean="0">
                <a:cs typeface="B Zar" pitchFamily="2" charset="-78"/>
              </a:rPr>
              <a:t>:</a:t>
            </a:r>
          </a:p>
          <a:p>
            <a:pPr>
              <a:lnSpc>
                <a:spcPct val="150000"/>
              </a:lnSpc>
            </a:pPr>
            <a:r>
              <a:rPr lang="fa-IR" sz="2400" dirty="0" smtClean="0">
                <a:cs typeface="B Zar" pitchFamily="2" charset="-78"/>
              </a:rPr>
              <a:t>38 طرح </a:t>
            </a:r>
            <a:r>
              <a:rPr lang="fa-IR" sz="2400" dirty="0">
                <a:cs typeface="B Zar" pitchFamily="2" charset="-78"/>
              </a:rPr>
              <a:t>که 51 ميليارد و 800 ميليون دلاري </a:t>
            </a:r>
            <a:r>
              <a:rPr lang="fa-IR" sz="2400" dirty="0" smtClean="0">
                <a:cs typeface="B Zar" pitchFamily="2" charset="-78"/>
              </a:rPr>
              <a:t>سرمايه‌گذاري </a:t>
            </a:r>
            <a:endParaRPr lang="fa-IR" sz="2400" dirty="0">
              <a:cs typeface="B Zar" pitchFamily="2" charset="-78"/>
            </a:endParaRPr>
          </a:p>
          <a:p>
            <a:pPr marL="742950" lvl="2" indent="-342900">
              <a:lnSpc>
                <a:spcPct val="150000"/>
              </a:lnSpc>
            </a:pPr>
            <a:r>
              <a:rPr lang="fa-IR" sz="2000" dirty="0">
                <a:ea typeface="+mn-ea"/>
                <a:cs typeface="B Zar" pitchFamily="2" charset="-78"/>
              </a:rPr>
              <a:t>9 طرح ان جي ال</a:t>
            </a:r>
            <a:endParaRPr lang="en-US" sz="2000" dirty="0">
              <a:ea typeface="+mn-ea"/>
              <a:cs typeface="B Zar" pitchFamily="2" charset="-78"/>
            </a:endParaRPr>
          </a:p>
          <a:p>
            <a:pPr marL="742950" lvl="2" indent="-342900">
              <a:lnSpc>
                <a:spcPct val="150000"/>
              </a:lnSpc>
            </a:pPr>
            <a:r>
              <a:rPr lang="fa-IR" sz="2000" dirty="0">
                <a:ea typeface="+mn-ea"/>
                <a:cs typeface="B Zar" pitchFamily="2" charset="-78"/>
              </a:rPr>
              <a:t> </a:t>
            </a:r>
            <a:r>
              <a:rPr lang="fa-IR" sz="2000" dirty="0" smtClean="0">
                <a:ea typeface="+mn-ea"/>
                <a:cs typeface="B Zar" pitchFamily="2" charset="-78"/>
              </a:rPr>
              <a:t>7 طرح </a:t>
            </a:r>
            <a:r>
              <a:rPr lang="fa-IR" sz="2000" dirty="0">
                <a:ea typeface="+mn-ea"/>
                <a:cs typeface="B Zar" pitchFamily="2" charset="-78"/>
              </a:rPr>
              <a:t>براي اجراي </a:t>
            </a:r>
            <a:r>
              <a:rPr lang="fa-IR" sz="2000" dirty="0" smtClean="0">
                <a:ea typeface="+mn-ea"/>
                <a:cs typeface="B Zar" pitchFamily="2" charset="-78"/>
              </a:rPr>
              <a:t>پروژه‌هاي پالايشگاه </a:t>
            </a:r>
            <a:r>
              <a:rPr lang="fa-IR" sz="2000" dirty="0">
                <a:ea typeface="+mn-ea"/>
                <a:cs typeface="B Zar" pitchFamily="2" charset="-78"/>
              </a:rPr>
              <a:t>گازي و خطوط لوله</a:t>
            </a:r>
            <a:endParaRPr lang="en-US" sz="2000" dirty="0">
              <a:ea typeface="+mn-ea"/>
              <a:cs typeface="B Zar" pitchFamily="2" charset="-78"/>
            </a:endParaRPr>
          </a:p>
          <a:p>
            <a:pPr marL="742950" lvl="2" indent="-342900">
              <a:lnSpc>
                <a:spcPct val="150000"/>
              </a:lnSpc>
            </a:pPr>
            <a:r>
              <a:rPr lang="fa-IR" sz="2000" dirty="0" smtClean="0">
                <a:ea typeface="+mn-ea"/>
                <a:cs typeface="B Zar" pitchFamily="2" charset="-78"/>
              </a:rPr>
              <a:t>7 طرح </a:t>
            </a:r>
            <a:r>
              <a:rPr lang="fa-IR" sz="2000" dirty="0">
                <a:ea typeface="+mn-ea"/>
                <a:cs typeface="B Zar" pitchFamily="2" charset="-78"/>
              </a:rPr>
              <a:t>پالايشگاهي نفت خام  ميعانات گازي</a:t>
            </a:r>
            <a:endParaRPr lang="en-US" sz="2000" dirty="0">
              <a:ea typeface="+mn-ea"/>
              <a:cs typeface="B Zar" pitchFamily="2" charset="-78"/>
            </a:endParaRPr>
          </a:p>
          <a:p>
            <a:pPr marL="742950" lvl="2" indent="-342900">
              <a:lnSpc>
                <a:spcPct val="150000"/>
              </a:lnSpc>
            </a:pPr>
            <a:r>
              <a:rPr lang="fa-IR" sz="2000" dirty="0" smtClean="0">
                <a:ea typeface="+mn-ea"/>
                <a:cs typeface="B Zar" pitchFamily="2" charset="-78"/>
              </a:rPr>
              <a:t>15 </a:t>
            </a:r>
            <a:r>
              <a:rPr lang="fa-IR" sz="2000" dirty="0">
                <a:ea typeface="+mn-ea"/>
                <a:cs typeface="B Zar" pitchFamily="2" charset="-78"/>
              </a:rPr>
              <a:t>طرح خطوط لوله انتقال نفت خام و فراورده‌هاي </a:t>
            </a:r>
            <a:r>
              <a:rPr lang="fa-IR" sz="2000" dirty="0" smtClean="0">
                <a:ea typeface="+mn-ea"/>
                <a:cs typeface="B Zar" pitchFamily="2" charset="-78"/>
              </a:rPr>
              <a:t>اصلي</a:t>
            </a:r>
            <a:endParaRPr lang="en-US" sz="2000" dirty="0">
              <a:ea typeface="+mn-ea"/>
              <a:cs typeface="B Zar"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37</a:t>
            </a:fld>
            <a:endParaRPr lang="en-US" dirty="0"/>
          </a:p>
        </p:txBody>
      </p:sp>
    </p:spTree>
    <p:extLst>
      <p:ext uri="{BB962C8B-B14F-4D97-AF65-F5344CB8AC3E}">
        <p14:creationId xmlns:p14="http://schemas.microsoft.com/office/powerpoint/2010/main" val="10493526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اسقراض خارجی (فایننس)</a:t>
            </a:r>
            <a:endParaRPr lang="en-US" dirty="0"/>
          </a:p>
        </p:txBody>
      </p:sp>
      <p:sp>
        <p:nvSpPr>
          <p:cNvPr id="3" name="Content Placeholder 2"/>
          <p:cNvSpPr>
            <a:spLocks noGrp="1"/>
          </p:cNvSpPr>
          <p:nvPr>
            <p:ph idx="1"/>
          </p:nvPr>
        </p:nvSpPr>
        <p:spPr/>
        <p:txBody>
          <a:bodyPr/>
          <a:lstStyle/>
          <a:p>
            <a:pPr lvl="1"/>
            <a:r>
              <a:rPr lang="fa-IR" dirty="0" smtClean="0">
                <a:cs typeface="B Mitra" pitchFamily="2" charset="-78"/>
              </a:rPr>
              <a:t>سازمان سرمایه‌گذاری و کمک‌های اقتصادی و فنی ایران</a:t>
            </a:r>
          </a:p>
          <a:p>
            <a:pPr lvl="2"/>
            <a:r>
              <a:rPr lang="fa-IR" dirty="0" smtClean="0">
                <a:cs typeface="B Mitra" pitchFamily="2" charset="-78"/>
              </a:rPr>
              <a:t>دفتر وام‌ها، مجامع و مؤسسات بین‌المللی</a:t>
            </a:r>
          </a:p>
          <a:p>
            <a:pPr lvl="3"/>
            <a:r>
              <a:rPr lang="fa-IR" dirty="0" smtClean="0">
                <a:cs typeface="B Mitra" pitchFamily="2" charset="-78"/>
              </a:rPr>
              <a:t>مرکز تأمین منابع مالی خارجی </a:t>
            </a:r>
          </a:p>
          <a:p>
            <a:endParaRPr lang="en-US" dirty="0">
              <a:cs typeface="B Mitra"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فرآيند تأمين منابع مالي خارجي (فاينانس)</a:t>
            </a:r>
            <a:endParaRPr lang="en-US"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39</a:t>
            </a:fld>
            <a:endParaRPr lang="en-US" dirty="0"/>
          </a:p>
        </p:txBody>
      </p:sp>
      <p:pic>
        <p:nvPicPr>
          <p:cNvPr id="4098" name="Picture 2"/>
          <p:cNvPicPr>
            <a:picLocks noGrp="1" noChangeAspect="1" noChangeArrowheads="1"/>
          </p:cNvPicPr>
          <p:nvPr>
            <p:ph idx="1"/>
          </p:nvPr>
        </p:nvPicPr>
        <p:blipFill>
          <a:blip r:embed="rId2" cstate="print">
            <a:clrChange>
              <a:clrFrom>
                <a:srgbClr val="FFFFCC"/>
              </a:clrFrom>
              <a:clrTo>
                <a:srgbClr val="FFFFCC">
                  <a:alpha val="0"/>
                </a:srgbClr>
              </a:clrTo>
            </a:clrChange>
          </a:blip>
          <a:srcRect l="6452" t="13944" r="4301"/>
          <a:stretch>
            <a:fillRect/>
          </a:stretch>
        </p:blipFill>
        <p:spPr bwMode="auto">
          <a:xfrm>
            <a:off x="533400" y="1189986"/>
            <a:ext cx="7391400" cy="51379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سرمايه در اقتصاد، مالي و حسابداري</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85506812"/>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4</a:t>
            </a:fld>
            <a:endParaRPr lang="en-US"/>
          </a:p>
        </p:txBody>
      </p:sp>
    </p:spTree>
    <p:extLst>
      <p:ext uri="{BB962C8B-B14F-4D97-AF65-F5344CB8AC3E}">
        <p14:creationId xmlns:p14="http://schemas.microsoft.com/office/powerpoint/2010/main" val="27875845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sz="2400" dirty="0" smtClean="0"/>
              <a:t/>
            </a:r>
            <a:br>
              <a:rPr lang="en-US" sz="2400" dirty="0" smtClean="0"/>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endParaRPr lang="en-US" sz="2400" b="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endParaRPr>
          </a:p>
        </p:txBody>
      </p:sp>
      <p:sp>
        <p:nvSpPr>
          <p:cNvPr id="3" name="Text Placeholder 2"/>
          <p:cNvSpPr>
            <a:spLocks noGrp="1"/>
          </p:cNvSpPr>
          <p:nvPr>
            <p:ph type="body" idx="1"/>
          </p:nvPr>
        </p:nvSpPr>
        <p:spPr/>
        <p:txBody>
          <a:bodyPr/>
          <a:lstStyle/>
          <a:p>
            <a:r>
              <a:rPr lang="fa-IR" dirty="0" smtClean="0"/>
              <a:t>قراردادهای بیع متقابل</a:t>
            </a:r>
          </a:p>
          <a:p>
            <a:r>
              <a:rPr lang="fa-IR" dirty="0" smtClean="0"/>
              <a:t>در صنعت نفت</a:t>
            </a:r>
            <a:endParaRPr lang="en-US" dirty="0"/>
          </a:p>
        </p:txBody>
      </p:sp>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40</a:t>
            </a:fld>
            <a:endParaRPr lang="en-US" dirty="0"/>
          </a:p>
        </p:txBody>
      </p:sp>
      <p:sp>
        <p:nvSpPr>
          <p:cNvPr id="5" name="TextBox 4"/>
          <p:cNvSpPr txBox="1"/>
          <p:nvPr/>
        </p:nvSpPr>
        <p:spPr>
          <a:xfrm>
            <a:off x="722086" y="4720771"/>
            <a:ext cx="7772400" cy="1569660"/>
          </a:xfrm>
          <a:prstGeom prst="rect">
            <a:avLst/>
          </a:prstGeom>
          <a:noFill/>
        </p:spPr>
        <p:txBody>
          <a:bodyPr wrap="square" rtlCol="0">
            <a:spAutoFit/>
          </a:bodyPr>
          <a:lstStyle/>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 تعريف</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 تاريخچه</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 بازيگران</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 کارگردها</a:t>
            </a:r>
          </a:p>
        </p:txBody>
      </p:sp>
    </p:spTree>
    <p:extLst>
      <p:ext uri="{BB962C8B-B14F-4D97-AF65-F5344CB8AC3E}">
        <p14:creationId xmlns:p14="http://schemas.microsoft.com/office/powerpoint/2010/main" val="41944878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b="1" dirty="0" smtClean="0">
                <a:cs typeface="B Jadid" pitchFamily="2" charset="-78"/>
              </a:rPr>
              <a:t>قرارداد بیع متقابل</a:t>
            </a:r>
            <a:endParaRPr lang="en-US" sz="3200" dirty="0">
              <a:cs typeface="B Jadid"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4031933"/>
              </p:ext>
            </p:extLst>
          </p:nvPr>
        </p:nvGraphicFramePr>
        <p:xfrm>
          <a:off x="381000" y="13716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41</a:t>
            </a:fld>
            <a:endParaRPr lang="en-US"/>
          </a:p>
        </p:txBody>
      </p:sp>
    </p:spTree>
    <p:extLst>
      <p:ext uri="{BB962C8B-B14F-4D97-AF65-F5344CB8AC3E}">
        <p14:creationId xmlns:p14="http://schemas.microsoft.com/office/powerpoint/2010/main" val="5080727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b="1" dirty="0" smtClean="0">
                <a:cs typeface="B Jadid" pitchFamily="2" charset="-78"/>
              </a:rPr>
              <a:t>قرارداد بیع متقابل</a:t>
            </a:r>
            <a:endParaRPr lang="en-US" sz="3200" dirty="0">
              <a:cs typeface="B Jadid" pitchFamily="2" charset="-78"/>
            </a:endParaRPr>
          </a:p>
        </p:txBody>
      </p:sp>
      <p:sp>
        <p:nvSpPr>
          <p:cNvPr id="3" name="Content Placeholder 2"/>
          <p:cNvSpPr>
            <a:spLocks noGrp="1"/>
          </p:cNvSpPr>
          <p:nvPr>
            <p:ph idx="1"/>
          </p:nvPr>
        </p:nvSpPr>
        <p:spPr/>
        <p:txBody>
          <a:bodyPr/>
          <a:lstStyle/>
          <a:p>
            <a:pPr>
              <a:lnSpc>
                <a:spcPct val="150000"/>
              </a:lnSpc>
            </a:pPr>
            <a:r>
              <a:rPr lang="fa-IR" sz="2400" dirty="0" smtClean="0">
                <a:cs typeface="B Zar" pitchFamily="2" charset="-78"/>
              </a:rPr>
              <a:t>قرارداد بیع متقابل</a:t>
            </a:r>
            <a:r>
              <a:rPr lang="fa-IR" dirty="0" smtClean="0">
                <a:cs typeface="B Nazanin" pitchFamily="2" charset="-78"/>
              </a:rPr>
              <a:t> </a:t>
            </a:r>
            <a:r>
              <a:rPr lang="fa-IR" sz="2400" dirty="0" smtClean="0">
                <a:cs typeface="B Zar" pitchFamily="2" charset="-78"/>
              </a:rPr>
              <a:t>در ساده‌ترین حالت خود یک قرارداد دوجانبه ‌است. حقوق و تعهدات مربوط به فروش تجهیزات ـ تکنولوژی در قرارداد اولیه و تعهدات مربوط به فروش محصول به‌دست آمده ناشی از به‌کارگیری تجهیزات مذکور، در قرارداد بیع متقابل درج می‌گردد و طرفین معامله به‌ترتیب نقش فروشنده و خریدار را برعهده دارند</a:t>
            </a:r>
            <a:r>
              <a:rPr lang="fa-IR" dirty="0" smtClean="0">
                <a:cs typeface="B Nazanin" pitchFamily="2" charset="-78"/>
              </a:rPr>
              <a:t>.</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شماتیک بیع متقابل</a:t>
            </a:r>
            <a:endParaRPr lang="en-US" sz="3200" dirty="0">
              <a:cs typeface="B Jadid" pitchFamily="2" charset="-78"/>
            </a:endParaRPr>
          </a:p>
        </p:txBody>
      </p:sp>
      <p:sp>
        <p:nvSpPr>
          <p:cNvPr id="5" name="Rectangle 4"/>
          <p:cNvSpPr/>
          <p:nvPr/>
        </p:nvSpPr>
        <p:spPr>
          <a:xfrm>
            <a:off x="6096000" y="4876800"/>
            <a:ext cx="1828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فروشندة اولیه/خریدار محصولات بیع متقابل</a:t>
            </a:r>
            <a:endParaRPr lang="en-US" dirty="0">
              <a:cs typeface="B Nazanin" pitchFamily="2" charset="-78"/>
            </a:endParaRPr>
          </a:p>
        </p:txBody>
      </p:sp>
      <p:sp>
        <p:nvSpPr>
          <p:cNvPr id="6" name="Rectangle 5"/>
          <p:cNvSpPr/>
          <p:nvPr/>
        </p:nvSpPr>
        <p:spPr>
          <a:xfrm>
            <a:off x="6096000" y="3505200"/>
            <a:ext cx="1828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بانک</a:t>
            </a:r>
          </a:p>
          <a:p>
            <a:pPr algn="ctr"/>
            <a:r>
              <a:rPr lang="fa-IR" dirty="0" smtClean="0">
                <a:cs typeface="B Nazanin" pitchFamily="2" charset="-78"/>
              </a:rPr>
              <a:t>( اعتبار ، وام و تضمین)</a:t>
            </a:r>
            <a:endParaRPr lang="en-US" dirty="0">
              <a:cs typeface="B Nazanin" pitchFamily="2" charset="-78"/>
            </a:endParaRPr>
          </a:p>
        </p:txBody>
      </p:sp>
      <p:sp>
        <p:nvSpPr>
          <p:cNvPr id="7" name="Rectangle 6"/>
          <p:cNvSpPr/>
          <p:nvPr/>
        </p:nvSpPr>
        <p:spPr>
          <a:xfrm>
            <a:off x="6019800" y="1905000"/>
            <a:ext cx="1828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تولیدکنندة ماشین‌آلات و تجهیزات یا دارندة دانش فنی</a:t>
            </a:r>
            <a:endParaRPr lang="en-US" dirty="0">
              <a:cs typeface="B Nazanin" pitchFamily="2" charset="-78"/>
            </a:endParaRPr>
          </a:p>
        </p:txBody>
      </p:sp>
      <p:sp>
        <p:nvSpPr>
          <p:cNvPr id="8" name="Rectangle 7"/>
          <p:cNvSpPr/>
          <p:nvPr/>
        </p:nvSpPr>
        <p:spPr>
          <a:xfrm>
            <a:off x="914400" y="1905000"/>
            <a:ext cx="1828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خریدار اولیه یا فروشندة محصولات بیع متقابل</a:t>
            </a:r>
          </a:p>
          <a:p>
            <a:pPr algn="ctr"/>
            <a:r>
              <a:rPr lang="fa-IR" dirty="0" smtClean="0">
                <a:cs typeface="B Nazanin" pitchFamily="2" charset="-78"/>
              </a:rPr>
              <a:t>( تولیدکننده)</a:t>
            </a:r>
            <a:endParaRPr lang="en-US" dirty="0">
              <a:cs typeface="B Nazanin" pitchFamily="2" charset="-78"/>
            </a:endParaRPr>
          </a:p>
        </p:txBody>
      </p:sp>
      <p:sp>
        <p:nvSpPr>
          <p:cNvPr id="11" name="Rectangle 10"/>
          <p:cNvSpPr/>
          <p:nvPr/>
        </p:nvSpPr>
        <p:spPr>
          <a:xfrm>
            <a:off x="2667000" y="3505200"/>
            <a:ext cx="1828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itchFamily="2" charset="-78"/>
              </a:rPr>
              <a:t>فروشندة مکمل</a:t>
            </a:r>
            <a:endParaRPr lang="en-US" dirty="0">
              <a:cs typeface="B Nazanin" pitchFamily="2" charset="-78"/>
            </a:endParaRPr>
          </a:p>
        </p:txBody>
      </p:sp>
      <p:cxnSp>
        <p:nvCxnSpPr>
          <p:cNvPr id="13" name="Straight Arrow Connector 12"/>
          <p:cNvCxnSpPr>
            <a:stCxn id="5" idx="0"/>
          </p:cNvCxnSpPr>
          <p:nvPr/>
        </p:nvCxnSpPr>
        <p:spPr>
          <a:xfrm>
            <a:off x="7010400" y="4876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5" idx="0"/>
          </p:cNvCxnSpPr>
          <p:nvPr/>
        </p:nvCxnSpPr>
        <p:spPr>
          <a:xfrm>
            <a:off x="7010400" y="4876800"/>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0"/>
          </p:cNvCxnSpPr>
          <p:nvPr/>
        </p:nvCxnSpPr>
        <p:spPr>
          <a:xfrm>
            <a:off x="7010400" y="4876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6744494" y="4456906"/>
            <a:ext cx="68580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4" name="Straight Arrow Connector 23"/>
          <p:cNvCxnSpPr/>
          <p:nvPr/>
        </p:nvCxnSpPr>
        <p:spPr>
          <a:xfrm rot="10800000">
            <a:off x="2819400" y="2286000"/>
            <a:ext cx="304800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7" name="Straight Arrow Connector 26"/>
          <p:cNvCxnSpPr/>
          <p:nvPr/>
        </p:nvCxnSpPr>
        <p:spPr>
          <a:xfrm rot="5400000" flipH="1" flipV="1">
            <a:off x="6630194" y="3123406"/>
            <a:ext cx="60960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41" name="Oval 40"/>
          <p:cNvSpPr/>
          <p:nvPr/>
        </p:nvSpPr>
        <p:spPr>
          <a:xfrm>
            <a:off x="7162800" y="4267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1</a:t>
            </a:r>
            <a:endParaRPr lang="en-US" dirty="0"/>
          </a:p>
        </p:txBody>
      </p:sp>
      <p:sp>
        <p:nvSpPr>
          <p:cNvPr id="42" name="Oval 41"/>
          <p:cNvSpPr/>
          <p:nvPr/>
        </p:nvSpPr>
        <p:spPr>
          <a:xfrm>
            <a:off x="4191000" y="2362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43" name="Oval 42"/>
          <p:cNvSpPr/>
          <p:nvPr/>
        </p:nvSpPr>
        <p:spPr>
          <a:xfrm>
            <a:off x="7086600" y="3048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4" name="Oval 43"/>
          <p:cNvSpPr/>
          <p:nvPr/>
        </p:nvSpPr>
        <p:spPr>
          <a:xfrm>
            <a:off x="1066800" y="4648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45" name="Oval 44"/>
          <p:cNvSpPr/>
          <p:nvPr/>
        </p:nvSpPr>
        <p:spPr>
          <a:xfrm>
            <a:off x="3124200" y="4800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cxnSp>
        <p:nvCxnSpPr>
          <p:cNvPr id="49" name="Elbow Connector 48"/>
          <p:cNvCxnSpPr/>
          <p:nvPr/>
        </p:nvCxnSpPr>
        <p:spPr>
          <a:xfrm rot="10800000">
            <a:off x="4343400" y="4038600"/>
            <a:ext cx="2133600" cy="838200"/>
          </a:xfrm>
          <a:prstGeom prst="bentConnector3">
            <a:avLst>
              <a:gd name="adj1" fmla="val 50000"/>
            </a:avLst>
          </a:prstGeom>
          <a:ln>
            <a:tailEnd type="arrow"/>
          </a:ln>
        </p:spPr>
        <p:style>
          <a:lnRef idx="3">
            <a:schemeClr val="accent5"/>
          </a:lnRef>
          <a:fillRef idx="0">
            <a:schemeClr val="accent5"/>
          </a:fillRef>
          <a:effectRef idx="2">
            <a:schemeClr val="accent5"/>
          </a:effectRef>
          <a:fontRef idx="minor">
            <a:schemeClr val="tx1"/>
          </a:fontRef>
        </p:style>
      </p:cxnSp>
      <p:cxnSp>
        <p:nvCxnSpPr>
          <p:cNvPr id="52" name="Straight Arrow Connector 51"/>
          <p:cNvCxnSpPr>
            <a:stCxn id="11" idx="3"/>
            <a:endCxn id="6" idx="1"/>
          </p:cNvCxnSpPr>
          <p:nvPr/>
        </p:nvCxnSpPr>
        <p:spPr>
          <a:xfrm>
            <a:off x="4495800" y="3771900"/>
            <a:ext cx="160020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53" name="Oval 52"/>
          <p:cNvSpPr/>
          <p:nvPr/>
        </p:nvSpPr>
        <p:spPr>
          <a:xfrm>
            <a:off x="4953000" y="3352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54" name="Oval 53"/>
          <p:cNvSpPr/>
          <p:nvPr/>
        </p:nvSpPr>
        <p:spPr>
          <a:xfrm>
            <a:off x="4953000" y="4191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cxnSp>
        <p:nvCxnSpPr>
          <p:cNvPr id="69" name="Elbow Connector 31"/>
          <p:cNvCxnSpPr/>
          <p:nvPr/>
        </p:nvCxnSpPr>
        <p:spPr>
          <a:xfrm>
            <a:off x="1752600" y="2895600"/>
            <a:ext cx="4343400" cy="2895600"/>
          </a:xfrm>
          <a:prstGeom prst="bentConnector3">
            <a:avLst>
              <a:gd name="adj1" fmla="val 39"/>
            </a:avLst>
          </a:prstGeom>
          <a:ln>
            <a:tailEnd type="arrow"/>
          </a:ln>
        </p:spPr>
        <p:style>
          <a:lnRef idx="3">
            <a:schemeClr val="accent5"/>
          </a:lnRef>
          <a:fillRef idx="0">
            <a:schemeClr val="accent5"/>
          </a:fillRef>
          <a:effectRef idx="2">
            <a:schemeClr val="accent5"/>
          </a:effectRef>
          <a:fontRef idx="minor">
            <a:schemeClr val="tx1"/>
          </a:fontRef>
        </p:style>
      </p:cxnSp>
      <p:cxnSp>
        <p:nvCxnSpPr>
          <p:cNvPr id="71" name="Elbow Connector 31"/>
          <p:cNvCxnSpPr>
            <a:stCxn id="11" idx="2"/>
            <a:endCxn id="5" idx="1"/>
          </p:cNvCxnSpPr>
          <p:nvPr/>
        </p:nvCxnSpPr>
        <p:spPr>
          <a:xfrm rot="16200000" flipH="1">
            <a:off x="4191000" y="3429000"/>
            <a:ext cx="1295400" cy="2514600"/>
          </a:xfrm>
          <a:prstGeom prst="bentConnector2">
            <a:avLst/>
          </a:prstGeom>
          <a:ln>
            <a:tailEnd type="arrow"/>
          </a:ln>
        </p:spPr>
        <p:style>
          <a:lnRef idx="3">
            <a:schemeClr val="accent5"/>
          </a:lnRef>
          <a:fillRef idx="0">
            <a:schemeClr val="accent5"/>
          </a:fillRef>
          <a:effectRef idx="2">
            <a:schemeClr val="accent5"/>
          </a:effectRef>
          <a:fontRef idx="minor">
            <a:schemeClr val="tx1"/>
          </a:fontRef>
        </p:style>
      </p:cxnSp>
      <p:sp>
        <p:nvSpPr>
          <p:cNvPr id="87" name="TextBox 86"/>
          <p:cNvSpPr txBox="1"/>
          <p:nvPr/>
        </p:nvSpPr>
        <p:spPr>
          <a:xfrm>
            <a:off x="2971800" y="1524000"/>
            <a:ext cx="2666999" cy="646331"/>
          </a:xfrm>
          <a:prstGeom prst="rect">
            <a:avLst/>
          </a:prstGeom>
          <a:noFill/>
        </p:spPr>
        <p:txBody>
          <a:bodyPr wrap="square" rtlCol="0">
            <a:spAutoFit/>
          </a:bodyPr>
          <a:lstStyle/>
          <a:p>
            <a:pPr algn="ctr"/>
            <a:r>
              <a:rPr lang="fa-IR" dirty="0" smtClean="0">
                <a:cs typeface="B Nazanin" pitchFamily="2" charset="-78"/>
              </a:rPr>
              <a:t>ماشین آلات و تجهیزات مورد نیاز برای تولید (قرارداد اولیه)</a:t>
            </a:r>
            <a:endParaRPr lang="en-US" dirty="0">
              <a:cs typeface="B Nazanin" pitchFamily="2" charset="-78"/>
            </a:endParaRPr>
          </a:p>
        </p:txBody>
      </p:sp>
      <p:sp>
        <p:nvSpPr>
          <p:cNvPr id="88" name="TextBox 87"/>
          <p:cNvSpPr txBox="1"/>
          <p:nvPr/>
        </p:nvSpPr>
        <p:spPr>
          <a:xfrm>
            <a:off x="1143000" y="5791200"/>
            <a:ext cx="2666999" cy="646331"/>
          </a:xfrm>
          <a:prstGeom prst="rect">
            <a:avLst/>
          </a:prstGeom>
          <a:noFill/>
        </p:spPr>
        <p:txBody>
          <a:bodyPr wrap="square" rtlCol="0">
            <a:spAutoFit/>
          </a:bodyPr>
          <a:lstStyle/>
          <a:p>
            <a:pPr algn="ctr"/>
            <a:r>
              <a:rPr lang="fa-IR" dirty="0" smtClean="0">
                <a:cs typeface="B Nazanin" pitchFamily="2" charset="-78"/>
              </a:rPr>
              <a:t>ماشین‌آلات و تجهیزات مورد نیاز برای تولید (قرارداد بیع متقابل)</a:t>
            </a:r>
            <a:endParaRPr lang="en-US" dirty="0">
              <a:cs typeface="B Nazanin" pitchFamily="2" charset="-78"/>
            </a:endParaRPr>
          </a:p>
        </p:txBody>
      </p:sp>
      <p:sp>
        <p:nvSpPr>
          <p:cNvPr id="89" name="TextBox 88"/>
          <p:cNvSpPr txBox="1"/>
          <p:nvPr/>
        </p:nvSpPr>
        <p:spPr>
          <a:xfrm>
            <a:off x="5105400" y="4343400"/>
            <a:ext cx="1295400" cy="381000"/>
          </a:xfrm>
          <a:prstGeom prst="rect">
            <a:avLst/>
          </a:prstGeom>
          <a:noFill/>
        </p:spPr>
        <p:txBody>
          <a:bodyPr wrap="square" rtlCol="0">
            <a:spAutoFit/>
          </a:bodyPr>
          <a:lstStyle/>
          <a:p>
            <a:pPr algn="ctr"/>
            <a:r>
              <a:rPr lang="fa-IR" dirty="0" smtClean="0">
                <a:cs typeface="B Nazanin" pitchFamily="2" charset="-78"/>
              </a:rPr>
              <a:t>واگذاری</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162800" cy="838200"/>
          </a:xfrm>
        </p:spPr>
        <p:txBody>
          <a:bodyPr/>
          <a:lstStyle/>
          <a:p>
            <a:r>
              <a:rPr lang="fa-IR" sz="2800" dirty="0" smtClean="0">
                <a:cs typeface="B Jadid" pitchFamily="2" charset="-78"/>
              </a:rPr>
              <a:t>مقایسه فنی بیع متقابل و قرارداد خدمات فنی (</a:t>
            </a:r>
            <a:r>
              <a:rPr lang="en-US" sz="2800" dirty="0" smtClean="0">
                <a:cs typeface="B Jadid" pitchFamily="2" charset="-78"/>
              </a:rPr>
              <a:t>TSC</a:t>
            </a:r>
            <a:r>
              <a:rPr lang="fa-IR" sz="2800" dirty="0" smtClean="0">
                <a:cs typeface="B Jadid" pitchFamily="2" charset="-78"/>
              </a:rPr>
              <a:t>) (نمونه‌ای از  انتقادها) </a:t>
            </a:r>
            <a:endParaRPr lang="en-US" sz="2800" dirty="0">
              <a:cs typeface="B Jadid" pitchFamily="2" charset="-78"/>
            </a:endParaRPr>
          </a:p>
        </p:txBody>
      </p:sp>
      <p:sp>
        <p:nvSpPr>
          <p:cNvPr id="3" name="Content Placeholder 2"/>
          <p:cNvSpPr>
            <a:spLocks noGrp="1"/>
          </p:cNvSpPr>
          <p:nvPr>
            <p:ph idx="1"/>
          </p:nvPr>
        </p:nvSpPr>
        <p:spPr/>
        <p:txBody>
          <a:bodyPr/>
          <a:lstStyle/>
          <a:p>
            <a:pPr>
              <a:lnSpc>
                <a:spcPct val="150000"/>
              </a:lnSpc>
            </a:pPr>
            <a:r>
              <a:rPr lang="fa-IR" sz="2200" dirty="0" smtClean="0">
                <a:cs typeface="B Zar" pitchFamily="2" charset="-78"/>
              </a:rPr>
              <a:t>در قراردادهای بیع متقابل، انگیزه پیمانکار در صرفه‌جویی در هزینه‏ها بسیار محدود است. چرا که این صرفه‌جویی عملاً نفعی برای وی به‌دنبال نخواهد داشت و عملاً از آن‌جایی که به هزینه‌های سرمایه‌ای پیمانکار، بهره و سود نیز تعلق می‌گیرد، تلاش دارد که میزان هزینه‌ها در میدان افزایش و کیفیت کاهش یابد.</a:t>
            </a:r>
          </a:p>
          <a:p>
            <a:pPr>
              <a:lnSpc>
                <a:spcPct val="150000"/>
              </a:lnSpc>
            </a:pPr>
            <a:r>
              <a:rPr lang="fa-IR" sz="2200" dirty="0" smtClean="0">
                <a:cs typeface="B Zar" pitchFamily="2" charset="-78"/>
              </a:rPr>
              <a:t>اما در قراردادهای خدمات فنی به‌دلیل این‌که به سرمایه آورده شده پیمانکار هیچ سود و بهره‌ای تعلق نمی‌گیرد و سود پروژه تنها از بابت افزایش تولید پرداخت می‌شود، پیمانکار به‌دنبال افزایش کارآیی سرمایه‌گذاری در میدان و کاهش هزینه‌های پروژه است. </a:t>
            </a:r>
          </a:p>
          <a:p>
            <a:pPr>
              <a:lnSpc>
                <a:spcPct val="150000"/>
              </a:lnSpc>
            </a:pPr>
            <a:r>
              <a:rPr lang="fa-IR" sz="2200" dirty="0" smtClean="0">
                <a:cs typeface="B Zar" pitchFamily="2" charset="-78"/>
              </a:rPr>
              <a:t>در قراردادهای بیع متقابل، پاداش ویژه</a:t>
            </a:r>
            <a:r>
              <a:rPr lang="en-US" sz="2200" dirty="0" smtClean="0">
                <a:cs typeface="B Zar" pitchFamily="2" charset="-78"/>
              </a:rPr>
              <a:t>(Signature Bonuses) </a:t>
            </a:r>
            <a:r>
              <a:rPr lang="fa-IR" sz="2200" dirty="0" smtClean="0">
                <a:cs typeface="B Zar" pitchFamily="2" charset="-78"/>
              </a:rPr>
              <a:t> پیش‌بینی نشده است اما معمولاً قراردادهای خدمات این پاداش را پیش‌بینی کرده است.</a:t>
            </a:r>
            <a:endParaRPr lang="en-US" sz="2200" dirty="0">
              <a:cs typeface="B Nazanin"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858000" cy="914400"/>
          </a:xfrm>
        </p:spPr>
        <p:txBody>
          <a:bodyPr/>
          <a:lstStyle/>
          <a:p>
            <a:r>
              <a:rPr lang="fa-IR" sz="2800" dirty="0" smtClean="0">
                <a:cs typeface="B Jadid" pitchFamily="2" charset="-78"/>
              </a:rPr>
              <a:t>بیع متقابل:  مفاد  قرارداد طراحی </a:t>
            </a:r>
            <a:br>
              <a:rPr lang="fa-IR" sz="2800" dirty="0" smtClean="0">
                <a:cs typeface="B Jadid" pitchFamily="2" charset="-78"/>
              </a:rPr>
            </a:br>
            <a:r>
              <a:rPr lang="fa-IR" sz="2800" dirty="0" smtClean="0">
                <a:cs typeface="B Jadid" pitchFamily="2" charset="-78"/>
              </a:rPr>
              <a:t>که باید درنظر گرفته شود</a:t>
            </a:r>
            <a:endParaRPr lang="en-US" sz="2800" dirty="0">
              <a:cs typeface="B Jadid" pitchFamily="2" charset="-78"/>
            </a:endParaRPr>
          </a:p>
        </p:txBody>
      </p:sp>
      <p:sp>
        <p:nvSpPr>
          <p:cNvPr id="3" name="Content Placeholder 2"/>
          <p:cNvSpPr>
            <a:spLocks noGrp="1"/>
          </p:cNvSpPr>
          <p:nvPr>
            <p:ph idx="1"/>
          </p:nvPr>
        </p:nvSpPr>
        <p:spPr/>
        <p:txBody>
          <a:bodyPr/>
          <a:lstStyle/>
          <a:p>
            <a:pPr>
              <a:lnSpc>
                <a:spcPct val="150000"/>
              </a:lnSpc>
            </a:pPr>
            <a:r>
              <a:rPr lang="fa-IR" sz="2400" dirty="0" smtClean="0">
                <a:cs typeface="B Zar" pitchFamily="2" charset="-78"/>
              </a:rPr>
              <a:t>در این قراردادها علاوه بر این که پیمانکار باید قانون حداکثر استفاده از توان فنی مهندسی ایرانی را رعایت نماید، تربیت نیروی انسانی چه از طریق تخصیص درصدی از هزینه‌های طرح اکتشاف یا توسعة میادین به امر آموزش نیروی کارفرما و چه از طریق حضور نیروهای کارفرما در تشکیلات و سازمان پیمانکار جهت آموزش عملی نحوة ادارة کار در قراردادها پیش‌بینی شده است.</a:t>
            </a:r>
          </a:p>
          <a:p>
            <a:pPr>
              <a:lnSpc>
                <a:spcPct val="150000"/>
              </a:lnSpc>
            </a:pPr>
            <a:r>
              <a:rPr lang="fa-IR" sz="2400" dirty="0" smtClean="0">
                <a:cs typeface="B Zar" pitchFamily="2" charset="-78"/>
              </a:rPr>
              <a:t>تولید صیانتی از میادین نگرانی اصلی مسئولین و کارشناسان شرکت ملی نفت ایران می‌باشد. رعایت این امر، اصل اساسی و دغدغة کارفرما در قراردادهای بیع متقابل بوده و پیمانکاران در این قراردادها ملزم به رعایت تولید صیانتی از مخازن، نگهداشت، بهینه‌سازی و افزایش ضریب بازیافت مخازن گردیده‌اند.</a:t>
            </a:r>
            <a:endParaRPr lang="en-US" sz="2400" dirty="0" smtClean="0">
              <a:cs typeface="B Zar" pitchFamily="2" charset="-78"/>
            </a:endParaRPr>
          </a:p>
          <a:p>
            <a:pPr>
              <a:lnSpc>
                <a:spcPct val="150000"/>
              </a:lnSpc>
            </a:pPr>
            <a:endParaRPr lang="en-US"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اولین بیع متقابل</a:t>
            </a:r>
            <a:endParaRPr lang="en-US" sz="3200" dirty="0">
              <a:cs typeface="B Jadid" pitchFamily="2" charset="-78"/>
            </a:endParaRPr>
          </a:p>
        </p:txBody>
      </p:sp>
      <p:sp>
        <p:nvSpPr>
          <p:cNvPr id="3" name="Content Placeholder 2"/>
          <p:cNvSpPr>
            <a:spLocks noGrp="1"/>
          </p:cNvSpPr>
          <p:nvPr>
            <p:ph idx="1"/>
          </p:nvPr>
        </p:nvSpPr>
        <p:spPr/>
        <p:txBody>
          <a:bodyPr/>
          <a:lstStyle/>
          <a:p>
            <a:pPr>
              <a:lnSpc>
                <a:spcPct val="150000"/>
              </a:lnSpc>
            </a:pPr>
            <a:r>
              <a:rPr lang="fa-IR" sz="2400" dirty="0" smtClean="0">
                <a:cs typeface="B Zar" pitchFamily="2" charset="-78"/>
              </a:rPr>
              <a:t>ايران‌ اولين‌ پروژه‌ بزرگ‌ نفتي‌ به‌ روش‌ باي‌بَك‌ را در اكتبر سال‌ 1998 و هنگام‌ بهره‌برداري‌ از ميدان‌ نفتي‌ سيري </a:t>
            </a:r>
            <a:r>
              <a:rPr lang="en-US" sz="2400" dirty="0" smtClean="0">
                <a:cs typeface="B Zar" pitchFamily="2" charset="-78"/>
              </a:rPr>
              <a:t>A</a:t>
            </a:r>
            <a:r>
              <a:rPr lang="fa-IR" sz="2400" dirty="0" smtClean="0">
                <a:cs typeface="B Zar" pitchFamily="2" charset="-78"/>
              </a:rPr>
              <a:t> كه‌ توسط‌ شركت‌هاي‌ توتال‌ فرانسه‌ و پتروناس‌ مالزي‌ به‌ انجام‌ رسيد، عملياتي‌ نمود. </a:t>
            </a:r>
            <a:endParaRPr lang="en-US" sz="2400" dirty="0" smtClean="0">
              <a:cs typeface="B Zar" pitchFamily="2" charset="-78"/>
            </a:endParaRPr>
          </a:p>
          <a:p>
            <a:pPr>
              <a:lnSpc>
                <a:spcPct val="150000"/>
              </a:lnSpc>
            </a:pPr>
            <a:r>
              <a:rPr lang="fa-IR" sz="2400" dirty="0" smtClean="0">
                <a:cs typeface="B Zar" pitchFamily="2" charset="-78"/>
              </a:rPr>
              <a:t>در مارس‌ سال‌ 1999، شركت‌ ملي‌ نفت‌ ايران‌ به‌ شركت‌هاي‌ نفتي‌ فينااِلف‌ فرانسه‌ و اِني ‌اِجيپ ايتاليا در ازاي‌ يك‌ قرارداد باي‌بَك‌ يك ميليارد دلاري‌ اجازه‌ داد تا ميدان‌ نفتي‌ 1/5 ميليارد بشكه‌اي‌ درود و ميدان‌ گازي‌ نزديك‌ جزيره‌ خارك‌ را احيا نمايند. در اين‌ قرارداد شركت‌ توتال‌ فينااِلف‌ به‌‌عنوان‌ مجري‌ پروژه‌ 55 درصد و شركت‌ اِني 45 درصد باقي‌مانده‌ سهام‌ قرارداد را در اختيار گرفتند.</a:t>
            </a:r>
            <a:endParaRPr lang="en-US" sz="2400" dirty="0">
              <a:cs typeface="B Zar"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6858000" cy="838200"/>
          </a:xfrm>
        </p:spPr>
        <p:txBody>
          <a:bodyPr/>
          <a:lstStyle/>
          <a:p>
            <a:r>
              <a:rPr lang="fa-IR" sz="1800" dirty="0" smtClean="0">
                <a:cs typeface="B Jadid" pitchFamily="2" charset="-78"/>
              </a:rPr>
              <a:t> نمونه های قراردادهای بیع متقابل منعقدشده در بخش نفت و گاز ایران</a:t>
            </a:r>
            <a:endParaRPr lang="en-US" sz="1800" dirty="0">
              <a:cs typeface="B Jadid" pitchFamily="2" charset="-78"/>
            </a:endParaRPr>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sz="2400" dirty="0" smtClean="0"/>
              <a:t/>
            </a:r>
            <a:br>
              <a:rPr lang="en-US" sz="2400" dirty="0" smtClean="0"/>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endParaRPr lang="en-US" sz="2400" b="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endParaRPr>
          </a:p>
        </p:txBody>
      </p:sp>
      <p:sp>
        <p:nvSpPr>
          <p:cNvPr id="3" name="Text Placeholder 2"/>
          <p:cNvSpPr>
            <a:spLocks noGrp="1"/>
          </p:cNvSpPr>
          <p:nvPr>
            <p:ph type="body" idx="1"/>
          </p:nvPr>
        </p:nvSpPr>
        <p:spPr/>
        <p:txBody>
          <a:bodyPr/>
          <a:lstStyle/>
          <a:p>
            <a:r>
              <a:rPr lang="fa-IR" dirty="0" smtClean="0"/>
              <a:t>مشارکت بخش عمومی- خصوصی</a:t>
            </a:r>
          </a:p>
          <a:p>
            <a:r>
              <a:rPr lang="fa-IR" sz="3600" dirty="0" smtClean="0"/>
              <a:t>و صنعت نفت</a:t>
            </a:r>
            <a:endParaRPr lang="en-US" sz="3600" dirty="0"/>
          </a:p>
        </p:txBody>
      </p:sp>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48</a:t>
            </a:fld>
            <a:endParaRPr lang="en-US" dirty="0"/>
          </a:p>
        </p:txBody>
      </p:sp>
      <p:sp>
        <p:nvSpPr>
          <p:cNvPr id="5" name="TextBox 4"/>
          <p:cNvSpPr txBox="1"/>
          <p:nvPr/>
        </p:nvSpPr>
        <p:spPr>
          <a:xfrm>
            <a:off x="722086" y="4720771"/>
            <a:ext cx="7772400" cy="1569660"/>
          </a:xfrm>
          <a:prstGeom prst="rect">
            <a:avLst/>
          </a:prstGeom>
          <a:noFill/>
        </p:spPr>
        <p:txBody>
          <a:bodyPr wrap="square" rtlCol="0">
            <a:spAutoFit/>
          </a:bodyPr>
          <a:lstStyle/>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تعريف</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تاريخچه</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بازيگران</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کارگردها</a:t>
            </a:r>
          </a:p>
        </p:txBody>
      </p:sp>
    </p:spTree>
    <p:extLst>
      <p:ext uri="{BB962C8B-B14F-4D97-AF65-F5344CB8AC3E}">
        <p14:creationId xmlns:p14="http://schemas.microsoft.com/office/powerpoint/2010/main" val="41944878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smtClean="0">
                <a:cs typeface="B Jadid" pitchFamily="2" charset="-78"/>
              </a:rPr>
              <a:t>مشارکت بخش عمومی – </a:t>
            </a:r>
            <a:r>
              <a:rPr lang="fa-IR" sz="2800" dirty="0" smtClean="0">
                <a:cs typeface="B Jadid" pitchFamily="2" charset="-78"/>
              </a:rPr>
              <a:t>خصوصی (</a:t>
            </a:r>
            <a:r>
              <a:rPr lang="en-US" sz="2800" dirty="0" smtClean="0">
                <a:cs typeface="B Jadid" pitchFamily="2" charset="-78"/>
              </a:rPr>
              <a:t>PPP</a:t>
            </a:r>
            <a:r>
              <a:rPr lang="fa-IR" sz="2800" dirty="0" smtClean="0">
                <a:cs typeface="B Jadid" pitchFamily="2" charset="-78"/>
              </a:rPr>
              <a:t>) </a:t>
            </a:r>
            <a:endParaRPr lang="en-US" sz="2800" dirty="0">
              <a:cs typeface="B Jadid" pitchFamily="2" charset="-78"/>
            </a:endParaRPr>
          </a:p>
        </p:txBody>
      </p:sp>
      <p:sp>
        <p:nvSpPr>
          <p:cNvPr id="3" name="Content Placeholder 2"/>
          <p:cNvSpPr>
            <a:spLocks noGrp="1"/>
          </p:cNvSpPr>
          <p:nvPr>
            <p:ph idx="1"/>
          </p:nvPr>
        </p:nvSpPr>
        <p:spPr/>
        <p:txBody>
          <a:bodyPr/>
          <a:lstStyle/>
          <a:p>
            <a:pPr>
              <a:lnSpc>
                <a:spcPct val="150000"/>
              </a:lnSpc>
            </a:pPr>
            <a:r>
              <a:rPr lang="fa-IR" sz="2400" dirty="0" smtClean="0">
                <a:cs typeface="B Zar" pitchFamily="2" charset="-78"/>
              </a:rPr>
              <a:t>با توجه به کمبود منابع مالی دولت‌های ملی و محلی و ناکارایی بخش دولتی در اجرای پروژه‌های مختلف و بهره‌برداری از آنها، استفاده از منابع مالی، تخصص، بهره‌وری و خلاقیت بخش خصوصی، جهت انجام وظایف بخش دولتی و افزایش سطح عمومی رفاه جامعه، اجتناب ناپذیر است.</a:t>
            </a:r>
            <a:endParaRPr lang="en-US" sz="2400" dirty="0" smtClean="0">
              <a:cs typeface="B Zar"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رابطۀاقتصاد، حسابداري و مالي</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a:t>
            </a:fld>
            <a:endParaRPr lang="en-US"/>
          </a:p>
        </p:txBody>
      </p:sp>
    </p:spTree>
    <p:extLst>
      <p:ext uri="{BB962C8B-B14F-4D97-AF65-F5344CB8AC3E}">
        <p14:creationId xmlns:p14="http://schemas.microsoft.com/office/powerpoint/2010/main" val="17719779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cs typeface="B Jadid" pitchFamily="2" charset="-78"/>
              </a:rPr>
              <a:t>PPP </a:t>
            </a:r>
            <a:r>
              <a:rPr lang="fa-IR" sz="3600" b="1" dirty="0" smtClean="0">
                <a:cs typeface="B Jadid" pitchFamily="2" charset="-78"/>
              </a:rPr>
              <a:t> یا </a:t>
            </a:r>
            <a:r>
              <a:rPr lang="en-US" sz="3600" b="1" dirty="0" smtClean="0">
                <a:cs typeface="B Jadid" pitchFamily="2" charset="-78"/>
              </a:rPr>
              <a:t>P3</a:t>
            </a:r>
            <a:r>
              <a:rPr lang="fa-IR" sz="3600" b="1" dirty="0" smtClean="0">
                <a:cs typeface="B Jadid" pitchFamily="2" charset="-78"/>
              </a:rPr>
              <a:t> </a:t>
            </a:r>
            <a:endParaRPr lang="en-US" sz="3600" dirty="0">
              <a:cs typeface="B Jadid"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4031933"/>
              </p:ext>
            </p:extLst>
          </p:nvPr>
        </p:nvGraphicFramePr>
        <p:xfrm>
          <a:off x="381000" y="13716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50</a:t>
            </a:fld>
            <a:endParaRPr lang="en-US"/>
          </a:p>
        </p:txBody>
      </p:sp>
    </p:spTree>
    <p:extLst>
      <p:ext uri="{BB962C8B-B14F-4D97-AF65-F5344CB8AC3E}">
        <p14:creationId xmlns:p14="http://schemas.microsoft.com/office/powerpoint/2010/main" val="5080727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چرا </a:t>
            </a:r>
            <a:r>
              <a:rPr lang="en-US" sz="3200" dirty="0" smtClean="0">
                <a:cs typeface="B Jadid" pitchFamily="2" charset="-78"/>
              </a:rPr>
              <a:t>PPP </a:t>
            </a:r>
            <a:r>
              <a:rPr lang="fa-IR" sz="3200" dirty="0" smtClean="0">
                <a:cs typeface="B Jadid" pitchFamily="2" charset="-78"/>
              </a:rPr>
              <a:t> </a:t>
            </a:r>
            <a:r>
              <a:rPr lang="fa-IR" sz="3200" dirty="0" smtClean="0">
                <a:cs typeface="B Jadid" pitchFamily="2" charset="-78"/>
              </a:rPr>
              <a:t>؟</a:t>
            </a:r>
            <a:endParaRPr lang="en-US" sz="3200" dirty="0">
              <a:cs typeface="B Jadid" pitchFamily="2" charset="-78"/>
            </a:endParaRPr>
          </a:p>
        </p:txBody>
      </p:sp>
      <p:sp>
        <p:nvSpPr>
          <p:cNvPr id="3" name="Content Placeholder 2"/>
          <p:cNvSpPr>
            <a:spLocks noGrp="1"/>
          </p:cNvSpPr>
          <p:nvPr>
            <p:ph idx="1"/>
          </p:nvPr>
        </p:nvSpPr>
        <p:spPr>
          <a:xfrm>
            <a:off x="457200" y="1371601"/>
            <a:ext cx="8229600" cy="3124200"/>
          </a:xfrm>
        </p:spPr>
        <p:txBody>
          <a:bodyPr/>
          <a:lstStyle/>
          <a:p>
            <a:pPr>
              <a:lnSpc>
                <a:spcPct val="200000"/>
              </a:lnSpc>
            </a:pPr>
            <a:r>
              <a:rPr lang="fa-IR" sz="2400" dirty="0" smtClean="0">
                <a:cs typeface="B Zar" pitchFamily="2" charset="-78"/>
              </a:rPr>
              <a:t>جایگزینی مدیریت ناکارآمد بخش دولتی یا عمومی (مدیریت هزینه و ناپایدار) با مدیریت کارآمد بخش خصوصی (مدیریت درآمد و پایدار)</a:t>
            </a:r>
          </a:p>
          <a:p>
            <a:pPr>
              <a:lnSpc>
                <a:spcPct val="200000"/>
              </a:lnSpc>
            </a:pPr>
            <a:r>
              <a:rPr lang="fa-IR" sz="2400" dirty="0" smtClean="0">
                <a:cs typeface="B Zar" pitchFamily="2" charset="-78"/>
              </a:rPr>
              <a:t>تأمین مالی پروژه‌های زیرساختی از منابع بخش خصوصی: انتقال بار مالی از منابع عمومی و بودجه به بخش خصوصی </a:t>
            </a:r>
            <a:endParaRPr lang="en-US" sz="2400" dirty="0">
              <a:cs typeface="B Zar"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cs typeface="B Jadid" pitchFamily="2" charset="-78"/>
              </a:rPr>
              <a:t>PPP </a:t>
            </a:r>
            <a:r>
              <a:rPr lang="fa-IR" sz="3200" dirty="0" smtClean="0">
                <a:cs typeface="B Jadid" pitchFamily="2" charset="-78"/>
              </a:rPr>
              <a:t> </a:t>
            </a:r>
            <a:r>
              <a:rPr lang="fa-IR" sz="3200" dirty="0" smtClean="0">
                <a:cs typeface="B Jadid" pitchFamily="2" charset="-78"/>
              </a:rPr>
              <a:t>چه زمانی شدنی خواهد بود؟</a:t>
            </a:r>
            <a:endParaRPr lang="en-US" sz="3200" dirty="0">
              <a:cs typeface="B Jadid" pitchFamily="2" charset="-78"/>
            </a:endParaRPr>
          </a:p>
        </p:txBody>
      </p:sp>
      <p:sp>
        <p:nvSpPr>
          <p:cNvPr id="3" name="Content Placeholder 2"/>
          <p:cNvSpPr>
            <a:spLocks noGrp="1"/>
          </p:cNvSpPr>
          <p:nvPr>
            <p:ph idx="1"/>
          </p:nvPr>
        </p:nvSpPr>
        <p:spPr>
          <a:xfrm>
            <a:off x="457200" y="1371601"/>
            <a:ext cx="8229600" cy="4114800"/>
          </a:xfrm>
        </p:spPr>
        <p:txBody>
          <a:bodyPr/>
          <a:lstStyle/>
          <a:p>
            <a:pPr>
              <a:lnSpc>
                <a:spcPct val="150000"/>
              </a:lnSpc>
            </a:pPr>
            <a:r>
              <a:rPr lang="fa-IR" sz="2000" dirty="0" smtClean="0">
                <a:cs typeface="B Nazanin" pitchFamily="2" charset="-78"/>
              </a:rPr>
              <a:t>بستر قانونی پذیرای سرمایه‌گذاران بخش خصوصی باشد یعنی شفافیت قانونی و انضباط اجرایی</a:t>
            </a:r>
          </a:p>
          <a:p>
            <a:pPr>
              <a:lnSpc>
                <a:spcPct val="150000"/>
              </a:lnSpc>
            </a:pPr>
            <a:r>
              <a:rPr lang="fa-IR" sz="2000" dirty="0" smtClean="0">
                <a:cs typeface="B Nazanin" pitchFamily="2" charset="-78"/>
              </a:rPr>
              <a:t>به‌کارگیری مشوق‌های مالی، مالیاتی و ... مناسب جهت مشارکت هرچه بیشتری بخش خصوصی  </a:t>
            </a:r>
          </a:p>
          <a:p>
            <a:pPr>
              <a:lnSpc>
                <a:spcPct val="150000"/>
              </a:lnSpc>
            </a:pPr>
            <a:r>
              <a:rPr lang="fa-IR" sz="2000" dirty="0" smtClean="0">
                <a:cs typeface="B Nazanin" pitchFamily="2" charset="-78"/>
              </a:rPr>
              <a:t>تنظیم و ابلاغ دستورالعمل‌های اجرایی شفاف در مورد فرآیندهای کاری و نحوة تعاملات بخش دولتی با نمایندگان بخش خصوصی </a:t>
            </a:r>
          </a:p>
          <a:p>
            <a:pPr>
              <a:lnSpc>
                <a:spcPct val="150000"/>
              </a:lnSpc>
            </a:pPr>
            <a:r>
              <a:rPr lang="fa-IR" sz="2000" dirty="0" smtClean="0">
                <a:cs typeface="B Nazanin" pitchFamily="2" charset="-78"/>
              </a:rPr>
              <a:t>بسترسازی حقوقی و قضایی برای ایجاد شرایط رقابت عادلانه بازیگران بخش خصوصی در شرکت در طرح‌های </a:t>
            </a:r>
            <a:r>
              <a:rPr lang="en-US" sz="2000" smtClean="0">
                <a:cs typeface="B Nazanin" pitchFamily="2" charset="-78"/>
              </a:rPr>
              <a:t>PPP</a:t>
            </a:r>
            <a:r>
              <a:rPr lang="fa-IR" sz="2000" smtClean="0">
                <a:cs typeface="B Nazanin" pitchFamily="2" charset="-78"/>
              </a:rPr>
              <a:t> </a:t>
            </a:r>
            <a:r>
              <a:rPr lang="fa-IR" sz="2000" dirty="0" smtClean="0">
                <a:cs typeface="B Nazanin" pitchFamily="2" charset="-78"/>
              </a:rPr>
              <a:t>(طراحی عاری از رانت)</a:t>
            </a:r>
            <a:endParaRPr lang="en-US" sz="2000" dirty="0" smtClean="0">
              <a:cs typeface="B Nazanin" pitchFamily="2" charset="-78"/>
            </a:endParaRPr>
          </a:p>
          <a:p>
            <a:pPr>
              <a:lnSpc>
                <a:spcPct val="150000"/>
              </a:lnSpc>
            </a:pPr>
            <a:r>
              <a:rPr lang="fa-IR" sz="2000" dirty="0" smtClean="0">
                <a:cs typeface="B Nazanin" pitchFamily="2" charset="-78"/>
              </a:rPr>
              <a:t>تنظیم روابط اقتصادی فی‌مابین و تضمین پوشش ریسک سیاسی به‌منظور تناسب ریسک و بازده طرح‌های زیربنایی</a:t>
            </a:r>
          </a:p>
          <a:p>
            <a:pPr>
              <a:lnSpc>
                <a:spcPct val="150000"/>
              </a:lnSpc>
            </a:pPr>
            <a:endParaRPr lang="en-US" sz="2000" dirty="0" smtClean="0">
              <a:cs typeface="B Nazanin" pitchFamily="2" charset="-78"/>
            </a:endParaRPr>
          </a:p>
          <a:p>
            <a:pPr>
              <a:lnSpc>
                <a:spcPct val="150000"/>
              </a:lnSpc>
            </a:pPr>
            <a:endParaRPr lang="en-US" sz="20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عناصر پایه سیستم </a:t>
            </a:r>
            <a:r>
              <a:rPr lang="en-US" sz="3200" dirty="0" smtClean="0">
                <a:cs typeface="B Jadid" pitchFamily="2" charset="-78"/>
              </a:rPr>
              <a:t>B.O.T </a:t>
            </a:r>
            <a:endParaRPr lang="en-US" sz="3200" dirty="0">
              <a:cs typeface="B Jadid" pitchFamily="2" charset="-78"/>
            </a:endParaRPr>
          </a:p>
        </p:txBody>
      </p:sp>
      <p:sp>
        <p:nvSpPr>
          <p:cNvPr id="3" name="Content Placeholder 2"/>
          <p:cNvSpPr>
            <a:spLocks noGrp="1"/>
          </p:cNvSpPr>
          <p:nvPr>
            <p:ph idx="1"/>
          </p:nvPr>
        </p:nvSpPr>
        <p:spPr/>
        <p:txBody>
          <a:bodyPr/>
          <a:lstStyle/>
          <a:p>
            <a:pPr>
              <a:lnSpc>
                <a:spcPct val="150000"/>
              </a:lnSpc>
              <a:buNone/>
            </a:pPr>
            <a:r>
              <a:rPr lang="fa-IR" sz="2200" dirty="0" smtClean="0">
                <a:cs typeface="B Nazanin" pitchFamily="2" charset="-78"/>
              </a:rPr>
              <a:t>1- </a:t>
            </a:r>
            <a:r>
              <a:rPr lang="en-US" sz="2200" dirty="0" smtClean="0">
                <a:cs typeface="B Nazanin" pitchFamily="2" charset="-78"/>
              </a:rPr>
              <a:t>Build</a:t>
            </a:r>
            <a:r>
              <a:rPr lang="fa-IR" sz="2200" dirty="0" smtClean="0">
                <a:cs typeface="B Nazanin" pitchFamily="2" charset="-78"/>
              </a:rPr>
              <a:t>: احداث پروژه‌ها یا خدمات عمومی، که با تأمین بودجه توسط سرمایه‌گذار بخش خصوصی به انجام می‌رسد. </a:t>
            </a:r>
          </a:p>
          <a:p>
            <a:pPr>
              <a:lnSpc>
                <a:spcPct val="150000"/>
              </a:lnSpc>
              <a:buNone/>
            </a:pPr>
            <a:r>
              <a:rPr lang="fa-IR" sz="2200" dirty="0" smtClean="0">
                <a:cs typeface="B Nazanin" pitchFamily="2" charset="-78"/>
              </a:rPr>
              <a:t>2- </a:t>
            </a:r>
            <a:r>
              <a:rPr lang="en-US" sz="2200" dirty="0" smtClean="0">
                <a:cs typeface="B Nazanin" pitchFamily="2" charset="-78"/>
              </a:rPr>
              <a:t>Operate</a:t>
            </a:r>
            <a:r>
              <a:rPr lang="fa-IR" sz="2200" dirty="0" smtClean="0">
                <a:cs typeface="B Nazanin" pitchFamily="2" charset="-78"/>
              </a:rPr>
              <a:t>: راه‌اندازی، که به‌وسیله شرکت مدیریت و راه‌اندازی پروژه انجام می‌شود. این شرکت نیز از بخش خصوصی است. </a:t>
            </a:r>
          </a:p>
          <a:p>
            <a:pPr>
              <a:lnSpc>
                <a:spcPct val="150000"/>
              </a:lnSpc>
              <a:buNone/>
            </a:pPr>
            <a:r>
              <a:rPr lang="fa-IR" sz="2200" dirty="0" smtClean="0">
                <a:cs typeface="B Nazanin" pitchFamily="2" charset="-78"/>
              </a:rPr>
              <a:t>3- </a:t>
            </a:r>
            <a:r>
              <a:rPr lang="en-US" sz="2200" dirty="0" smtClean="0">
                <a:cs typeface="B Nazanin" pitchFamily="2" charset="-78"/>
              </a:rPr>
              <a:t>Transfer</a:t>
            </a:r>
            <a:r>
              <a:rPr lang="fa-IR" sz="2200" dirty="0" smtClean="0">
                <a:cs typeface="B Nazanin" pitchFamily="2" charset="-78"/>
              </a:rPr>
              <a:t>:</a:t>
            </a:r>
            <a:r>
              <a:rPr lang="en-US" sz="2200" dirty="0" smtClean="0">
                <a:cs typeface="B Nazanin" pitchFamily="2" charset="-78"/>
              </a:rPr>
              <a:t> </a:t>
            </a:r>
            <a:r>
              <a:rPr lang="fa-IR" sz="2200" dirty="0" smtClean="0">
                <a:cs typeface="B Nazanin" pitchFamily="2" charset="-78"/>
              </a:rPr>
              <a:t>انتقال مالکیت، که تعهدی است متکی به سرمایه‌گذار از طریق واگذاری پروژه یا خدمات آن در مرحله پایانی به طرف اداری متعاهد بدون هیچ دریافتی و در شرایطی مطلوب.</a:t>
            </a:r>
            <a:r>
              <a:rPr lang="fa-IR" dirty="0" smtClean="0"/>
              <a:t> </a:t>
            </a:r>
            <a:endParaRPr lang="en-US"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smtClean="0">
                <a:cs typeface="B Jadid" pitchFamily="2" charset="-78"/>
              </a:rPr>
              <a:t>انواع قراردادهای منعقده بر اساس سیستم </a:t>
            </a:r>
            <a:r>
              <a:rPr lang="en-US" sz="2800" dirty="0" smtClean="0">
                <a:cs typeface="B Jadid" pitchFamily="2" charset="-78"/>
              </a:rPr>
              <a:t>B.O.T </a:t>
            </a:r>
            <a:endParaRPr lang="en-US" sz="2800" dirty="0">
              <a:cs typeface="B Jadid"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54</a:t>
            </a:fld>
            <a:endParaRPr lang="en-US" dirty="0"/>
          </a:p>
        </p:txBody>
      </p:sp>
      <p:sp>
        <p:nvSpPr>
          <p:cNvPr id="7" name="Content Placeholder 6"/>
          <p:cNvSpPr>
            <a:spLocks noGrp="1"/>
          </p:cNvSpPr>
          <p:nvPr>
            <p:ph idx="1"/>
          </p:nvPr>
        </p:nvSpPr>
        <p:spPr/>
        <p:txBody>
          <a:bodyPr/>
          <a:lstStyle/>
          <a:p>
            <a:pPr>
              <a:lnSpc>
                <a:spcPct val="150000"/>
              </a:lnSpc>
            </a:pPr>
            <a:r>
              <a:rPr lang="fa-IR" sz="2000" dirty="0" smtClean="0">
                <a:cs typeface="B Nazanin" pitchFamily="2" charset="-78"/>
              </a:rPr>
              <a:t>قراردادهای احداث، راه‌اندازی و انتقال مالکیت (</a:t>
            </a:r>
            <a:r>
              <a:rPr lang="en-US" sz="2000" dirty="0" smtClean="0">
                <a:cs typeface="B Nazanin" pitchFamily="2" charset="-78"/>
              </a:rPr>
              <a:t>B.O.T</a:t>
            </a:r>
            <a:r>
              <a:rPr lang="fa-IR" sz="2000" dirty="0" smtClean="0">
                <a:cs typeface="B Nazanin" pitchFamily="2" charset="-78"/>
              </a:rPr>
              <a:t>)</a:t>
            </a:r>
          </a:p>
          <a:p>
            <a:pPr>
              <a:lnSpc>
                <a:spcPct val="150000"/>
              </a:lnSpc>
            </a:pPr>
            <a:r>
              <a:rPr lang="fa-IR" sz="2000" dirty="0" smtClean="0">
                <a:cs typeface="B Nazanin" pitchFamily="2" charset="-78"/>
              </a:rPr>
              <a:t>قراردادهایی که بین بخش دولتی و بخش خصوصی در زمینه‌های احداث پروژه‌های زیربنايی و خدمات عمومی منعقد می‌گردد. </a:t>
            </a:r>
          </a:p>
          <a:p>
            <a:pPr>
              <a:lnSpc>
                <a:spcPct val="150000"/>
              </a:lnSpc>
              <a:buNone/>
            </a:pPr>
            <a:r>
              <a:rPr lang="fa-IR" sz="2000" dirty="0" smtClean="0">
                <a:cs typeface="B Nazanin" pitchFamily="2" charset="-78"/>
              </a:rPr>
              <a:t>	این قراردادها هنگامی که کمیته اداری قرارداد، شخص یا شرکت خصوصی سرمایه‌گذار را جهت تأمین اعتبار و احداث یکی از پروژه‌های زیربنايی انتخاب می‌نماید، تحقق می‌یابد. (غالباً غرض همین است.) </a:t>
            </a:r>
          </a:p>
          <a:p>
            <a:pPr>
              <a:lnSpc>
                <a:spcPct val="150000"/>
              </a:lnSpc>
            </a:pPr>
            <a:r>
              <a:rPr lang="fa-IR" sz="2000" dirty="0" smtClean="0">
                <a:cs typeface="B Nazanin" pitchFamily="2" charset="-78"/>
              </a:rPr>
              <a:t>قراردادهای احداث، مالکیت، راه‌اندازی و انتقال مالکیت</a:t>
            </a:r>
            <a:r>
              <a:rPr lang="en-US" sz="2000" dirty="0" smtClean="0">
                <a:cs typeface="B Nazanin" pitchFamily="2" charset="-78"/>
              </a:rPr>
              <a:t>(B.O.O.T) </a:t>
            </a:r>
            <a:r>
              <a:rPr lang="fa-IR" sz="2000" dirty="0" smtClean="0">
                <a:cs typeface="B Nazanin" pitchFamily="2" charset="-78"/>
              </a:rPr>
              <a:t>:</a:t>
            </a:r>
          </a:p>
          <a:p>
            <a:pPr>
              <a:lnSpc>
                <a:spcPct val="150000"/>
              </a:lnSpc>
              <a:buNone/>
            </a:pPr>
            <a:r>
              <a:rPr lang="fa-IR" sz="2000" dirty="0" smtClean="0">
                <a:cs typeface="B Nazanin" pitchFamily="2" charset="-78"/>
              </a:rPr>
              <a:t>	اصطلاح </a:t>
            </a:r>
            <a:r>
              <a:rPr lang="en-US" sz="2000" dirty="0" smtClean="0">
                <a:cs typeface="B Nazanin" pitchFamily="2" charset="-78"/>
              </a:rPr>
              <a:t>B.O.O.T</a:t>
            </a:r>
            <a:r>
              <a:rPr lang="fa-IR" sz="2000" dirty="0" smtClean="0">
                <a:cs typeface="B Nazanin" pitchFamily="2" charset="-78"/>
              </a:rPr>
              <a:t> حروف اختصاری عبارات </a:t>
            </a:r>
            <a:r>
              <a:rPr lang="en-US" sz="2000" dirty="0" smtClean="0">
                <a:cs typeface="B Nazanin" pitchFamily="2" charset="-78"/>
              </a:rPr>
              <a:t>Build, Ownership, Operate, Transfer </a:t>
            </a:r>
            <a:r>
              <a:rPr lang="fa-IR" sz="2000" dirty="0" smtClean="0">
                <a:cs typeface="B Nazanin" pitchFamily="2" charset="-78"/>
              </a:rPr>
              <a:t>می‌باشد. یعنی احداث یا ایجاد پروژه، مالکیت دارنده امتیاز رسمی آن در طول مدت قرارداد، حق راه‌اندازی آن در خلال این مدت و در نهایت انتقال مالکیت پروژه به دولت و یا طرف اداری قرارداد. </a:t>
            </a:r>
            <a:endParaRPr lang="en-US" sz="2000" dirty="0">
              <a:cs typeface="B Nazanin" pitchFamily="2" charset="-7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229600" cy="5026025"/>
          </a:xfrm>
        </p:spPr>
        <p:txBody>
          <a:bodyPr/>
          <a:lstStyle/>
          <a:p>
            <a:r>
              <a:rPr lang="fa-IR" sz="2100" dirty="0" smtClean="0">
                <a:cs typeface="B Nazanin" pitchFamily="2" charset="-78"/>
              </a:rPr>
              <a:t>قراردادهای احداث، مالکیت و راه‌اندازی </a:t>
            </a:r>
            <a:r>
              <a:rPr lang="en-US" sz="2100" dirty="0" smtClean="0">
                <a:cs typeface="B Nazanin" pitchFamily="2" charset="-78"/>
              </a:rPr>
              <a:t>(B.O.O) </a:t>
            </a:r>
            <a:r>
              <a:rPr lang="fa-IR" sz="2100" dirty="0" smtClean="0">
                <a:cs typeface="B Nazanin" pitchFamily="2" charset="-78"/>
              </a:rPr>
              <a:t>:</a:t>
            </a:r>
          </a:p>
          <a:p>
            <a:pPr>
              <a:buNone/>
            </a:pPr>
            <a:r>
              <a:rPr lang="fa-IR" sz="2100" dirty="0" smtClean="0">
                <a:cs typeface="B Nazanin" pitchFamily="2" charset="-78"/>
              </a:rPr>
              <a:t>	اصطلاح</a:t>
            </a:r>
            <a:r>
              <a:rPr lang="en-US" sz="2100" dirty="0" smtClean="0">
                <a:cs typeface="B Nazanin" pitchFamily="2" charset="-78"/>
              </a:rPr>
              <a:t>B.O.O </a:t>
            </a:r>
            <a:r>
              <a:rPr lang="fa-IR" sz="2100" dirty="0" smtClean="0">
                <a:cs typeface="B Nazanin" pitchFamily="2" charset="-78"/>
              </a:rPr>
              <a:t> حروف اختصاری عبارات</a:t>
            </a:r>
            <a:r>
              <a:rPr lang="en-US" sz="2100" dirty="0" smtClean="0">
                <a:cs typeface="B Nazanin" pitchFamily="2" charset="-78"/>
              </a:rPr>
              <a:t>Build, Operate, Ownership </a:t>
            </a:r>
            <a:r>
              <a:rPr lang="fa-IR" sz="2100" dirty="0" smtClean="0">
                <a:cs typeface="B Nazanin" pitchFamily="2" charset="-78"/>
              </a:rPr>
              <a:t> می‌باشد. یعنی احداث، مالکیت مقید پروژه در طول مدت قرارداد و حق راه‌اندازی در خلال مرحلة واگذاری.</a:t>
            </a:r>
            <a:endParaRPr lang="en-US" sz="2100" dirty="0" smtClean="0">
              <a:cs typeface="B Nazanin" pitchFamily="2" charset="-78"/>
            </a:endParaRPr>
          </a:p>
          <a:p>
            <a:r>
              <a:rPr lang="fa-IR" sz="2100" dirty="0" smtClean="0">
                <a:cs typeface="B Nazanin" pitchFamily="2" charset="-78"/>
              </a:rPr>
              <a:t>قراردادهای احداث، اجاره و انتقال مالکیت</a:t>
            </a:r>
            <a:r>
              <a:rPr lang="en-US" sz="2100" dirty="0" smtClean="0">
                <a:cs typeface="B Nazanin" pitchFamily="2" charset="-78"/>
              </a:rPr>
              <a:t>(B.L.T) </a:t>
            </a:r>
            <a:r>
              <a:rPr lang="fa-IR" sz="2100" dirty="0" smtClean="0">
                <a:cs typeface="B Nazanin" pitchFamily="2" charset="-78"/>
              </a:rPr>
              <a:t>:</a:t>
            </a:r>
          </a:p>
          <a:p>
            <a:pPr>
              <a:buNone/>
            </a:pPr>
            <a:r>
              <a:rPr lang="fa-IR" sz="2100" dirty="0" smtClean="0">
                <a:cs typeface="B Nazanin" pitchFamily="2" charset="-78"/>
              </a:rPr>
              <a:t>	اصطلاح</a:t>
            </a:r>
            <a:r>
              <a:rPr lang="en-US" sz="2100" dirty="0" smtClean="0">
                <a:cs typeface="B Nazanin" pitchFamily="2" charset="-78"/>
              </a:rPr>
              <a:t>B.L.T </a:t>
            </a:r>
            <a:r>
              <a:rPr lang="fa-IR" sz="2100" dirty="0" smtClean="0">
                <a:cs typeface="B Nazanin" pitchFamily="2" charset="-78"/>
              </a:rPr>
              <a:t> حروف اختصاری عبارات</a:t>
            </a:r>
            <a:r>
              <a:rPr lang="en-US" sz="2100" dirty="0" smtClean="0">
                <a:cs typeface="B Nazanin" pitchFamily="2" charset="-78"/>
              </a:rPr>
              <a:t>Build, Lease, Transfer </a:t>
            </a:r>
            <a:r>
              <a:rPr lang="fa-IR" sz="2100" dirty="0" smtClean="0">
                <a:cs typeface="B Nazanin" pitchFamily="2" charset="-78"/>
              </a:rPr>
              <a:t> می‌باشد. یعنی احداث پروژه برای دولت، اجاره آن از دولت و سپس انتقال مالکیت پروژه به دولت برحسب شرایط.</a:t>
            </a:r>
            <a:endParaRPr lang="en-US" sz="2100" dirty="0" smtClean="0">
              <a:cs typeface="B Nazanin" pitchFamily="2" charset="-78"/>
            </a:endParaRPr>
          </a:p>
          <a:p>
            <a:r>
              <a:rPr lang="fa-IR" sz="2100" dirty="0" smtClean="0">
                <a:cs typeface="B Nazanin" pitchFamily="2" charset="-78"/>
              </a:rPr>
              <a:t>قراردادهای احداث، انتقال مالکیت و راه‌اندازی</a:t>
            </a:r>
            <a:r>
              <a:rPr lang="en-US" sz="2100" dirty="0" smtClean="0">
                <a:cs typeface="B Nazanin" pitchFamily="2" charset="-78"/>
              </a:rPr>
              <a:t>(B.T.O) </a:t>
            </a:r>
            <a:r>
              <a:rPr lang="fa-IR" sz="2100" dirty="0" smtClean="0">
                <a:cs typeface="B Nazanin" pitchFamily="2" charset="-78"/>
              </a:rPr>
              <a:t>:</a:t>
            </a:r>
          </a:p>
          <a:p>
            <a:pPr>
              <a:buNone/>
            </a:pPr>
            <a:r>
              <a:rPr lang="fa-IR" sz="2100" dirty="0" smtClean="0">
                <a:cs typeface="B Nazanin" pitchFamily="2" charset="-78"/>
              </a:rPr>
              <a:t>	اصطلاح </a:t>
            </a:r>
            <a:r>
              <a:rPr lang="en-US" sz="2100" dirty="0" smtClean="0">
                <a:cs typeface="B Nazanin" pitchFamily="2" charset="-78"/>
              </a:rPr>
              <a:t>B.T.O</a:t>
            </a:r>
            <a:r>
              <a:rPr lang="fa-IR" sz="2100" dirty="0" smtClean="0">
                <a:cs typeface="B Nazanin" pitchFamily="2" charset="-78"/>
              </a:rPr>
              <a:t> حروف اختصاری عبارات</a:t>
            </a:r>
            <a:r>
              <a:rPr lang="en-US" sz="2100" dirty="0" smtClean="0">
                <a:cs typeface="B Nazanin" pitchFamily="2" charset="-78"/>
              </a:rPr>
              <a:t>Build, Transfer, Operate </a:t>
            </a:r>
            <a:r>
              <a:rPr lang="fa-IR" sz="2100" dirty="0" smtClean="0">
                <a:cs typeface="B Nazanin" pitchFamily="2" charset="-78"/>
              </a:rPr>
              <a:t> می‌باشد. این نوع قراردادها بین دولت و شخص یا شرکت خصوصی سرمایه‌گذار جهت احداث پروژه‌های خدمات عمومی منعقد شده و سپس مالکیت پروژه به دولت انتقال می‌یابد. به‌همراه این نوع قرارداد، درازای کارکرد و درآمدهای حاصل از راه‌اندازی پروژه، قرارداد دیگری جهت مدیریت و راه‌اندازی پروژه در طول مدت واگذاری منعقد می‌گردد و بدین‌ترتیب برخلاف قرارداد </a:t>
            </a:r>
            <a:r>
              <a:rPr lang="en-US" sz="2100" dirty="0" smtClean="0">
                <a:cs typeface="B Nazanin" pitchFamily="2" charset="-78"/>
              </a:rPr>
              <a:t>(B.O.T)، </a:t>
            </a:r>
            <a:r>
              <a:rPr lang="fa-IR" sz="2100" dirty="0" smtClean="0">
                <a:cs typeface="B Nazanin" pitchFamily="2" charset="-78"/>
              </a:rPr>
              <a:t>دولت از ابتدای امر مالک پروژه خواهد بود</a:t>
            </a:r>
            <a:r>
              <a:rPr lang="fa-IR" sz="2100" dirty="0" smtClean="0"/>
              <a:t>.</a:t>
            </a:r>
            <a:endParaRPr lang="en-US" sz="2100" dirty="0" smtClean="0">
              <a:cs typeface="B Nazanin"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55</a:t>
            </a:fld>
            <a:endParaRPr lang="en-US" dirty="0"/>
          </a:p>
        </p:txBody>
      </p:sp>
      <p:sp>
        <p:nvSpPr>
          <p:cNvPr id="5" name="Title 1"/>
          <p:cNvSpPr>
            <a:spLocks noGrp="1"/>
          </p:cNvSpPr>
          <p:nvPr>
            <p:ph type="title"/>
          </p:nvPr>
        </p:nvSpPr>
        <p:spPr>
          <a:xfrm>
            <a:off x="228600" y="457200"/>
            <a:ext cx="6858000" cy="533400"/>
          </a:xfrm>
        </p:spPr>
        <p:txBody>
          <a:bodyPr/>
          <a:lstStyle/>
          <a:p>
            <a:r>
              <a:rPr lang="fa-IR" sz="2800" dirty="0" smtClean="0">
                <a:cs typeface="B Jadid" pitchFamily="2" charset="-78"/>
              </a:rPr>
              <a:t>انواع قراردادهای منعقده بر اساس سیستم </a:t>
            </a:r>
            <a:r>
              <a:rPr lang="en-US" sz="2800" dirty="0" smtClean="0">
                <a:cs typeface="B Jadid" pitchFamily="2" charset="-78"/>
              </a:rPr>
              <a:t>B.O.T </a:t>
            </a:r>
            <a:endParaRPr lang="en-US" sz="2800" dirty="0">
              <a:cs typeface="B Jadid" pitchFamily="2" charset="-7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sz="2000" dirty="0" smtClean="0">
                <a:cs typeface="B Nazanin" pitchFamily="2" charset="-78"/>
              </a:rPr>
              <a:t>قراردادهای طراحی، احداث، تأمین اعتبار و راه‌اندازی </a:t>
            </a:r>
            <a:r>
              <a:rPr lang="en-US" sz="2000" dirty="0" smtClean="0">
                <a:cs typeface="B Nazanin" pitchFamily="2" charset="-78"/>
              </a:rPr>
              <a:t>(D.B.F.O)</a:t>
            </a:r>
            <a:r>
              <a:rPr lang="fa-IR" sz="2000" dirty="0" smtClean="0">
                <a:cs typeface="B Nazanin" pitchFamily="2" charset="-78"/>
              </a:rPr>
              <a:t>:</a:t>
            </a:r>
          </a:p>
          <a:p>
            <a:pPr>
              <a:buNone/>
            </a:pPr>
            <a:r>
              <a:rPr lang="fa-IR" sz="2000" dirty="0" smtClean="0">
                <a:cs typeface="B Nazanin" pitchFamily="2" charset="-78"/>
              </a:rPr>
              <a:t>	اصطلاح </a:t>
            </a:r>
            <a:r>
              <a:rPr lang="en-US" sz="2000" dirty="0" smtClean="0">
                <a:cs typeface="B Nazanin" pitchFamily="2" charset="-78"/>
              </a:rPr>
              <a:t>D.B.F.O</a:t>
            </a:r>
            <a:r>
              <a:rPr lang="fa-IR" sz="2000" dirty="0" smtClean="0">
                <a:cs typeface="B Nazanin" pitchFamily="2" charset="-78"/>
              </a:rPr>
              <a:t> حروف اختصاری عبارات</a:t>
            </a:r>
            <a:r>
              <a:rPr lang="en-US" sz="2000" dirty="0" smtClean="0">
                <a:cs typeface="B Nazanin" pitchFamily="2" charset="-78"/>
              </a:rPr>
              <a:t>Design, Build, Finance, Operate </a:t>
            </a:r>
            <a:r>
              <a:rPr lang="fa-IR" sz="2000" dirty="0" smtClean="0">
                <a:cs typeface="B Nazanin" pitchFamily="2" charset="-78"/>
              </a:rPr>
              <a:t> می‌باشد. براساس این نوع قراردادها دولت بر ایجاد پروژه‌های زیربنايی و خدمات عمومی مطابق با شرایط فنی و طراحی‌های معین‌شده به‌وسیلة سیستم‌های مشاوره‌ای خود، با سرمایه‌گذار به اتفاق‌نظر می‌رسد و سرمایه‌گذار نیز به‌وسیلة تجهیزات و ماشین‌آلات، عهده‌دار ایجاد و عرضة پروژه می‌شود. سرمایه‌گذار زیرنظر دولت و طبق ضوابط دولتی به راه‌اندازی پروژه می‌پردازد. از آن‌جا که درازای زمین، مبلغی مشخص و درازای واگذاری امتیاز، درصدی از درآمدها به دولت می‌رسد؛ پس‌از پایان مرحلة واگذاری، مالکیت پروژه به دولت انتقال نمی‌یابد. </a:t>
            </a:r>
          </a:p>
          <a:p>
            <a:r>
              <a:rPr lang="fa-IR" sz="2000" dirty="0" smtClean="0">
                <a:cs typeface="B Nazanin" pitchFamily="2" charset="-78"/>
              </a:rPr>
              <a:t>قراردادهای نوسازی، مالکیت، راه‌اندازی و انتقال مالکیت </a:t>
            </a:r>
            <a:r>
              <a:rPr lang="en-US" sz="2000" dirty="0" smtClean="0">
                <a:cs typeface="B Nazanin" pitchFamily="2" charset="-78"/>
              </a:rPr>
              <a:t>(M.O.O.T)</a:t>
            </a:r>
            <a:r>
              <a:rPr lang="fa-IR" sz="2000" dirty="0" smtClean="0">
                <a:cs typeface="B Nazanin" pitchFamily="2" charset="-78"/>
              </a:rPr>
              <a:t>:</a:t>
            </a:r>
          </a:p>
          <a:p>
            <a:pPr>
              <a:buNone/>
            </a:pPr>
            <a:r>
              <a:rPr lang="fa-IR" sz="2000" dirty="0" smtClean="0">
                <a:cs typeface="B Nazanin" pitchFamily="2" charset="-78"/>
              </a:rPr>
              <a:t>	اصطلاح</a:t>
            </a:r>
            <a:r>
              <a:rPr lang="en-US" sz="2000" dirty="0" smtClean="0">
                <a:cs typeface="B Nazanin" pitchFamily="2" charset="-78"/>
              </a:rPr>
              <a:t>M.O.O.T </a:t>
            </a:r>
            <a:r>
              <a:rPr lang="fa-IR" sz="2000" dirty="0" smtClean="0">
                <a:cs typeface="B Nazanin" pitchFamily="2" charset="-78"/>
              </a:rPr>
              <a:t> حروف اختصاری عبارات</a:t>
            </a:r>
            <a:r>
              <a:rPr lang="en-US" sz="2000" dirty="0" smtClean="0">
                <a:cs typeface="B Nazanin" pitchFamily="2" charset="-78"/>
              </a:rPr>
              <a:t>Modernize, Operate, Own, Transfer </a:t>
            </a:r>
            <a:r>
              <a:rPr lang="fa-IR" sz="2000" dirty="0" smtClean="0">
                <a:cs typeface="B Nazanin" pitchFamily="2" charset="-78"/>
              </a:rPr>
              <a:t>می‌باشد. در این نوع قراردادها سرمایه‌گذار، نوسازی یکی از پروژه‌های خدمات عمومی یا زیربنايی و تحول تکنولوژی آن مطابق با مدرن‌ترین تکنولوژی جهانی را متعهد شده، در طول مدت واگذاری مالک پروژه گردیده و عهده‌دار راه‌اندازی آن می‌شود و در پایان دوره مالکیت پروژه را بدون هیچ دریافتی به دولت واگذار می‌نماید. بدیهی است که سرمایه‌گذار در خلال دوره واگذاری درآمدهای راه‌اندازی پروژه را کسب می‌نماید.</a:t>
            </a:r>
            <a:r>
              <a:rPr lang="fa-IR" sz="2000" dirty="0" smtClean="0"/>
              <a:t> </a:t>
            </a:r>
            <a:endParaRPr lang="en-US" sz="20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56</a:t>
            </a:fld>
            <a:endParaRPr lang="en-US" dirty="0"/>
          </a:p>
        </p:txBody>
      </p:sp>
      <p:sp>
        <p:nvSpPr>
          <p:cNvPr id="5" name="Title 1"/>
          <p:cNvSpPr>
            <a:spLocks noGrp="1"/>
          </p:cNvSpPr>
          <p:nvPr>
            <p:ph type="title"/>
          </p:nvPr>
        </p:nvSpPr>
        <p:spPr>
          <a:xfrm>
            <a:off x="228600" y="457200"/>
            <a:ext cx="6858000" cy="533400"/>
          </a:xfrm>
        </p:spPr>
        <p:txBody>
          <a:bodyPr/>
          <a:lstStyle/>
          <a:p>
            <a:r>
              <a:rPr lang="fa-IR" sz="2800" dirty="0" smtClean="0">
                <a:cs typeface="B Jadid" pitchFamily="2" charset="-78"/>
              </a:rPr>
              <a:t>انواع قراردادهای منعقده بر اساس سیستم </a:t>
            </a:r>
            <a:r>
              <a:rPr lang="en-US" sz="2800" dirty="0" smtClean="0">
                <a:cs typeface="B Jadid" pitchFamily="2" charset="-78"/>
              </a:rPr>
              <a:t>B.O.T </a:t>
            </a:r>
            <a:endParaRPr lang="en-US" sz="2800" dirty="0">
              <a:cs typeface="B Jadid" pitchFamily="2" charset="-7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8575"/>
            <a:ext cx="8229600" cy="5026025"/>
          </a:xfrm>
        </p:spPr>
        <p:txBody>
          <a:bodyPr/>
          <a:lstStyle/>
          <a:p>
            <a:pPr>
              <a:lnSpc>
                <a:spcPts val="3800"/>
              </a:lnSpc>
            </a:pPr>
            <a:r>
              <a:rPr lang="fa-IR" sz="2200" dirty="0" smtClean="0">
                <a:cs typeface="B Nazanin" pitchFamily="2" charset="-78"/>
              </a:rPr>
              <a:t>قراردادهای بازسازی، مالکیت و راه‌اندازی </a:t>
            </a:r>
            <a:r>
              <a:rPr lang="en-US" sz="2200" dirty="0" smtClean="0">
                <a:cs typeface="B Nazanin" pitchFamily="2" charset="-78"/>
              </a:rPr>
              <a:t>(R.O.O)</a:t>
            </a:r>
            <a:r>
              <a:rPr lang="fa-IR" sz="2200" dirty="0" smtClean="0">
                <a:cs typeface="B Nazanin" pitchFamily="2" charset="-78"/>
              </a:rPr>
              <a:t>:</a:t>
            </a:r>
          </a:p>
          <a:p>
            <a:pPr>
              <a:lnSpc>
                <a:spcPts val="3800"/>
              </a:lnSpc>
              <a:buNone/>
            </a:pPr>
            <a:r>
              <a:rPr lang="fa-IR" sz="2200" dirty="0" smtClean="0">
                <a:cs typeface="B Nazanin" pitchFamily="2" charset="-78"/>
              </a:rPr>
              <a:t>	و اما اصطلاح </a:t>
            </a:r>
            <a:r>
              <a:rPr lang="en-US" sz="2200" dirty="0" smtClean="0">
                <a:cs typeface="B Nazanin" pitchFamily="2" charset="-78"/>
              </a:rPr>
              <a:t>R.O.O</a:t>
            </a:r>
            <a:r>
              <a:rPr lang="fa-IR" sz="2200" dirty="0" smtClean="0">
                <a:cs typeface="B Nazanin" pitchFamily="2" charset="-78"/>
              </a:rPr>
              <a:t> حروف اختصاری عبارات</a:t>
            </a:r>
            <a:r>
              <a:rPr lang="en-US" sz="2200" dirty="0" smtClean="0">
                <a:cs typeface="B Nazanin" pitchFamily="2" charset="-78"/>
              </a:rPr>
              <a:t>Rehabilitate, Operate, Own </a:t>
            </a:r>
            <a:r>
              <a:rPr lang="fa-IR" sz="2200" dirty="0" smtClean="0">
                <a:cs typeface="B Nazanin" pitchFamily="2" charset="-78"/>
              </a:rPr>
              <a:t>می‌باشد. در این حالت، قرداد به‌منظور بازسازی یکی از پروژه‌های دولتی که نیاز به بازسازی و پشتیبانی داشته باشد، بین دولت و سرمایه‌گذار منعقد می‌شود. این بازسازی می‌تواند در ساختمان و اثاثیه باشد یا در ماشین‌آلات، دستگاه‌ها، تجهیزات، ابزار با تکنولوژی پیشرفته و غیره.</a:t>
            </a:r>
          </a:p>
          <a:p>
            <a:pPr>
              <a:lnSpc>
                <a:spcPts val="3800"/>
              </a:lnSpc>
            </a:pPr>
            <a:r>
              <a:rPr lang="fa-IR" sz="2200" dirty="0" smtClean="0">
                <a:cs typeface="B Nazanin" pitchFamily="2" charset="-78"/>
              </a:rPr>
              <a:t>قراردادهای احداث، اجاره و انتقال مالکیت </a:t>
            </a:r>
            <a:r>
              <a:rPr lang="en-US" sz="2200" dirty="0" smtClean="0">
                <a:cs typeface="B Nazanin" pitchFamily="2" charset="-78"/>
              </a:rPr>
              <a:t>(B.L.T)</a:t>
            </a:r>
            <a:r>
              <a:rPr lang="fa-IR" sz="2200" dirty="0" smtClean="0">
                <a:cs typeface="B Nazanin" pitchFamily="2" charset="-78"/>
              </a:rPr>
              <a:t>:</a:t>
            </a:r>
          </a:p>
          <a:p>
            <a:pPr>
              <a:lnSpc>
                <a:spcPts val="3800"/>
              </a:lnSpc>
              <a:buNone/>
            </a:pPr>
            <a:r>
              <a:rPr lang="fa-IR" sz="2200" dirty="0" smtClean="0">
                <a:cs typeface="B Nazanin" pitchFamily="2" charset="-78"/>
              </a:rPr>
              <a:t>	اصطلاح </a:t>
            </a:r>
            <a:r>
              <a:rPr lang="en-US" sz="2200" dirty="0" smtClean="0">
                <a:cs typeface="B Nazanin" pitchFamily="2" charset="-78"/>
              </a:rPr>
              <a:t>B.L.T</a:t>
            </a:r>
            <a:r>
              <a:rPr lang="fa-IR" sz="2200" dirty="0" smtClean="0">
                <a:cs typeface="B Nazanin" pitchFamily="2" charset="-78"/>
              </a:rPr>
              <a:t> حروف اختصاری عبارات</a:t>
            </a:r>
            <a:r>
              <a:rPr lang="en-US" sz="2200" dirty="0" smtClean="0">
                <a:cs typeface="B Nazanin" pitchFamily="2" charset="-78"/>
              </a:rPr>
              <a:t>Build, Lease, Transfer </a:t>
            </a:r>
            <a:r>
              <a:rPr lang="fa-IR" sz="2200" dirty="0" smtClean="0">
                <a:cs typeface="B Nazanin" pitchFamily="2" charset="-78"/>
              </a:rPr>
              <a:t> می‌باشد. یعنی احداث پروژه برای دولت، اجاره آن از دولت و سپس انتقال مالکیت پروژه به دولت برحسب شرایط. </a:t>
            </a:r>
            <a:endParaRPr lang="en-US" sz="2200" dirty="0" smtClean="0">
              <a:cs typeface="B Nazanin"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57</a:t>
            </a:fld>
            <a:endParaRPr lang="en-US" dirty="0"/>
          </a:p>
        </p:txBody>
      </p:sp>
      <p:sp>
        <p:nvSpPr>
          <p:cNvPr id="5" name="Title 1"/>
          <p:cNvSpPr>
            <a:spLocks noGrp="1"/>
          </p:cNvSpPr>
          <p:nvPr>
            <p:ph type="title"/>
          </p:nvPr>
        </p:nvSpPr>
        <p:spPr>
          <a:xfrm>
            <a:off x="228600" y="457200"/>
            <a:ext cx="6858000" cy="533400"/>
          </a:xfrm>
        </p:spPr>
        <p:txBody>
          <a:bodyPr/>
          <a:lstStyle/>
          <a:p>
            <a:r>
              <a:rPr lang="fa-IR" sz="2800" dirty="0" smtClean="0">
                <a:cs typeface="B Jadid" pitchFamily="2" charset="-78"/>
              </a:rPr>
              <a:t>انواع قراردادهای منعقده بر اساس سیستم </a:t>
            </a:r>
            <a:r>
              <a:rPr lang="en-US" sz="2800" dirty="0" smtClean="0">
                <a:cs typeface="B Jadid" pitchFamily="2" charset="-78"/>
              </a:rPr>
              <a:t>B.O.T </a:t>
            </a:r>
            <a:endParaRPr lang="en-US" sz="2800" dirty="0">
              <a:cs typeface="B Jadid" pitchFamily="2" charset="-7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fa-IR" sz="2200" dirty="0" smtClean="0">
                <a:cs typeface="B Nazanin" pitchFamily="2" charset="-78"/>
              </a:rPr>
              <a:t>قراردادهای احداث، انتقال مالکیت و راه‌اندازی </a:t>
            </a:r>
            <a:r>
              <a:rPr lang="en-US" sz="2200" dirty="0" smtClean="0">
                <a:cs typeface="B Nazanin" pitchFamily="2" charset="-78"/>
              </a:rPr>
              <a:t>(B.T.O)</a:t>
            </a:r>
            <a:r>
              <a:rPr lang="fa-IR" sz="2200" dirty="0" smtClean="0">
                <a:cs typeface="B Nazanin" pitchFamily="2" charset="-78"/>
              </a:rPr>
              <a:t>:</a:t>
            </a:r>
          </a:p>
          <a:p>
            <a:pPr>
              <a:lnSpc>
                <a:spcPct val="150000"/>
              </a:lnSpc>
              <a:buNone/>
            </a:pPr>
            <a:r>
              <a:rPr lang="fa-IR" sz="2200" dirty="0" smtClean="0">
                <a:cs typeface="B Nazanin" pitchFamily="2" charset="-78"/>
              </a:rPr>
              <a:t>	اصطلاح </a:t>
            </a:r>
            <a:r>
              <a:rPr lang="en-US" sz="2200" dirty="0" smtClean="0">
                <a:cs typeface="B Nazanin" pitchFamily="2" charset="-78"/>
              </a:rPr>
              <a:t>B.T.O</a:t>
            </a:r>
            <a:r>
              <a:rPr lang="fa-IR" sz="2200" dirty="0" smtClean="0">
                <a:cs typeface="B Nazanin" pitchFamily="2" charset="-78"/>
              </a:rPr>
              <a:t> حروف اختصاری عبارات</a:t>
            </a:r>
            <a:r>
              <a:rPr lang="en-US" sz="2200" dirty="0" smtClean="0">
                <a:cs typeface="B Nazanin" pitchFamily="2" charset="-78"/>
              </a:rPr>
              <a:t>Build, Transfer, Operate </a:t>
            </a:r>
            <a:r>
              <a:rPr lang="fa-IR" sz="2200" dirty="0" smtClean="0">
                <a:cs typeface="B Nazanin" pitchFamily="2" charset="-78"/>
              </a:rPr>
              <a:t> می‌باشد. این نوع قراردادها بین دولت و شخص یا شرکت خصوصی سرمایه‌گذار جهت احداث پروژه‌های خدمات عمومی منعقد شده و سپس مالکیت پروژه به دولت انتقال می‌یابد. به‌همراه این نوع قرارداد، درازای کارکرد و درآمدهای حاصل از راه‌اندازی پروژه، قرارداد دیگری جهت مدیریت و راه‌اندازی پروژه در طول مدت واگذاری منعقد می‌گردد. و بدین‌ترتیب برخلاف قرارداد </a:t>
            </a:r>
            <a:r>
              <a:rPr lang="en-US" sz="2200" dirty="0" smtClean="0">
                <a:cs typeface="B Nazanin" pitchFamily="2" charset="-78"/>
              </a:rPr>
              <a:t>(B.O.T)، </a:t>
            </a:r>
            <a:r>
              <a:rPr lang="fa-IR" sz="2200" dirty="0" smtClean="0">
                <a:cs typeface="B Nazanin" pitchFamily="2" charset="-78"/>
              </a:rPr>
              <a:t>دولت از ابتدای امر مالک پروژه خواهد بود. </a:t>
            </a:r>
            <a:endParaRPr lang="en-US" sz="22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58</a:t>
            </a:fld>
            <a:endParaRPr lang="en-US" dirty="0"/>
          </a:p>
        </p:txBody>
      </p:sp>
      <p:sp>
        <p:nvSpPr>
          <p:cNvPr id="5" name="Title 1"/>
          <p:cNvSpPr>
            <a:spLocks noGrp="1"/>
          </p:cNvSpPr>
          <p:nvPr>
            <p:ph type="title"/>
          </p:nvPr>
        </p:nvSpPr>
        <p:spPr>
          <a:xfrm>
            <a:off x="228600" y="457200"/>
            <a:ext cx="6858000" cy="533400"/>
          </a:xfrm>
        </p:spPr>
        <p:txBody>
          <a:bodyPr/>
          <a:lstStyle/>
          <a:p>
            <a:r>
              <a:rPr lang="fa-IR" sz="2800" dirty="0" smtClean="0">
                <a:cs typeface="B Jadid" pitchFamily="2" charset="-78"/>
              </a:rPr>
              <a:t>انواع قراردادهای منعقده بر اساس سیستم </a:t>
            </a:r>
            <a:r>
              <a:rPr lang="en-US" sz="2800" dirty="0" smtClean="0">
                <a:cs typeface="B Jadid" pitchFamily="2" charset="-78"/>
              </a:rPr>
              <a:t>B.O.T </a:t>
            </a:r>
            <a:endParaRPr lang="en-US" sz="2800" dirty="0">
              <a:cs typeface="B Jadid" pitchFamily="2" charset="-7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000" dirty="0" smtClean="0">
                <a:cs typeface="B Jadid" pitchFamily="2" charset="-78"/>
              </a:rPr>
              <a:t>روش‌هاي سرمايه‌گذاري خارجي، ويژگي‌ها و تسهيلات قابل‌ارائه در چارچوب قانون تشويق و حمايت سرمايه‌گذاري خارجي</a:t>
            </a:r>
            <a:endParaRPr lang="en-US" sz="2000" dirty="0">
              <a:cs typeface="B Jadid"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59</a:t>
            </a:fld>
            <a:endParaRPr lang="en-US" dirty="0"/>
          </a:p>
        </p:txBody>
      </p:sp>
      <p:graphicFrame>
        <p:nvGraphicFramePr>
          <p:cNvPr id="7" name="Content Placeholder 6"/>
          <p:cNvGraphicFramePr>
            <a:graphicFrameLocks noGrp="1"/>
          </p:cNvGraphicFramePr>
          <p:nvPr>
            <p:ph idx="1"/>
          </p:nvPr>
        </p:nvGraphicFramePr>
        <p:xfrm>
          <a:off x="152400" y="1219200"/>
          <a:ext cx="8539364" cy="5029200"/>
        </p:xfrm>
        <a:graphic>
          <a:graphicData uri="http://schemas.openxmlformats.org/drawingml/2006/table">
            <a:tbl>
              <a:tblPr rtl="1" firstRow="1" bandRow="1">
                <a:tableStyleId>{5C22544A-7EE6-4342-B048-85BDC9FD1C3A}</a:tableStyleId>
              </a:tblPr>
              <a:tblGrid>
                <a:gridCol w="924672"/>
                <a:gridCol w="548640"/>
                <a:gridCol w="1699518"/>
                <a:gridCol w="690936"/>
                <a:gridCol w="2628472"/>
                <a:gridCol w="1023563"/>
                <a:gridCol w="1023563"/>
              </a:tblGrid>
              <a:tr h="365760">
                <a:tc row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150" b="1" dirty="0" smtClean="0">
                          <a:cs typeface="B Mitra" pitchFamily="2" charset="-78"/>
                        </a:rPr>
                        <a:t>روش‌هاي</a:t>
                      </a:r>
                      <a:r>
                        <a:rPr lang="fa-IR" sz="1150" b="1" baseline="0" dirty="0" smtClean="0">
                          <a:cs typeface="B Mitra" pitchFamily="2" charset="-78"/>
                        </a:rPr>
                        <a:t> سرمايه‌گذاري</a:t>
                      </a:r>
                      <a:endParaRPr lang="en-US" sz="1150" b="1" dirty="0" smtClean="0">
                        <a:cs typeface="B Mitra" pitchFamily="2" charset="-78"/>
                      </a:endParaRPr>
                    </a:p>
                  </a:txBody>
                  <a:tcPr anchor="ctr"/>
                </a:tc>
                <a:tc rowSpan="2">
                  <a:txBody>
                    <a:bodyPr/>
                    <a:lstStyle/>
                    <a:p>
                      <a:pPr algn="ctr" rtl="1"/>
                      <a:r>
                        <a:rPr lang="fa-IR" sz="1150" b="1" dirty="0" smtClean="0">
                          <a:cs typeface="B Mitra" pitchFamily="2" charset="-78"/>
                        </a:rPr>
                        <a:t>زمينه‌هاي سرمايه‌گذاري</a:t>
                      </a:r>
                      <a:endParaRPr lang="en-US" sz="1150" b="1" dirty="0">
                        <a:cs typeface="B Mitra" pitchFamily="2" charset="-78"/>
                      </a:endParaRPr>
                    </a:p>
                  </a:txBody>
                  <a:tcPr vert="vert270" anchor="ctr"/>
                </a:tc>
                <a:tc rowSpan="2">
                  <a:txBody>
                    <a:bodyPr/>
                    <a:lstStyle/>
                    <a:p>
                      <a:pPr algn="ctr" rtl="1"/>
                      <a:r>
                        <a:rPr lang="fa-IR" sz="1150" b="1" dirty="0" smtClean="0">
                          <a:cs typeface="B Mitra" pitchFamily="2" charset="-78"/>
                        </a:rPr>
                        <a:t>نوع و نحوة ورود سرمايه</a:t>
                      </a:r>
                      <a:r>
                        <a:rPr lang="fa-IR" sz="1150" b="1" baseline="0" dirty="0" smtClean="0">
                          <a:cs typeface="B Mitra" pitchFamily="2" charset="-78"/>
                        </a:rPr>
                        <a:t> (نقدي و غيرنقدي)</a:t>
                      </a:r>
                      <a:endParaRPr lang="en-US" sz="1150" b="1" dirty="0">
                        <a:cs typeface="B Mitra" pitchFamily="2" charset="-78"/>
                      </a:endParaRPr>
                    </a:p>
                  </a:txBody>
                  <a:tcPr anchor="ctr"/>
                </a:tc>
                <a:tc rowSpan="2">
                  <a:txBody>
                    <a:bodyPr/>
                    <a:lstStyle/>
                    <a:p>
                      <a:pPr algn="ctr" rtl="1"/>
                      <a:r>
                        <a:rPr lang="fa-IR" sz="1150" b="1" dirty="0" smtClean="0">
                          <a:cs typeface="B Mitra" pitchFamily="2" charset="-78"/>
                        </a:rPr>
                        <a:t>ميزان و درصد مشاركت</a:t>
                      </a:r>
                      <a:endParaRPr lang="en-US" sz="1150" b="1" dirty="0">
                        <a:cs typeface="B Mitra" pitchFamily="2" charset="-78"/>
                      </a:endParaRPr>
                    </a:p>
                  </a:txBody>
                  <a:tcPr vert="vert270" anchor="ctr"/>
                </a:tc>
                <a:tc rowSpan="2">
                  <a:txBody>
                    <a:bodyPr/>
                    <a:lstStyle/>
                    <a:p>
                      <a:pPr algn="ctr" rtl="1"/>
                      <a:r>
                        <a:rPr lang="fa-IR" sz="1150" b="1" dirty="0" smtClean="0">
                          <a:cs typeface="B Mitra" pitchFamily="2" charset="-78"/>
                        </a:rPr>
                        <a:t>امنيت</a:t>
                      </a:r>
                      <a:r>
                        <a:rPr lang="fa-IR" sz="1150" b="1" baseline="0" dirty="0" smtClean="0">
                          <a:cs typeface="B Mitra" pitchFamily="2" charset="-78"/>
                        </a:rPr>
                        <a:t> سرمايه/تضمين‌ها</a:t>
                      </a:r>
                      <a:endParaRPr lang="en-US" sz="1150" b="1" dirty="0">
                        <a:cs typeface="B Mitra" pitchFamily="2" charset="-78"/>
                      </a:endParaRPr>
                    </a:p>
                  </a:txBody>
                  <a:tcPr anchor="ctr"/>
                </a:tc>
                <a:tc gridSpan="2">
                  <a:txBody>
                    <a:bodyPr/>
                    <a:lstStyle/>
                    <a:p>
                      <a:pPr algn="ctr" rtl="1"/>
                      <a:r>
                        <a:rPr lang="fa-IR" sz="1150" b="1" dirty="0" smtClean="0">
                          <a:cs typeface="B Mitra" pitchFamily="2" charset="-78"/>
                        </a:rPr>
                        <a:t>انتقالات ارزي به خارج</a:t>
                      </a:r>
                      <a:endParaRPr lang="en-US" sz="1150" b="1" dirty="0">
                        <a:cs typeface="B Mitra" pitchFamily="2" charset="-78"/>
                      </a:endParaRPr>
                    </a:p>
                  </a:txBody>
                  <a:tcPr anchor="ctr"/>
                </a:tc>
                <a:tc hMerge="1">
                  <a:txBody>
                    <a:bodyPr/>
                    <a:lstStyle/>
                    <a:p>
                      <a:pPr algn="ctr" rtl="1"/>
                      <a:endParaRPr lang="en-US" sz="1400" dirty="0">
                        <a:cs typeface="B Mitra" pitchFamily="2" charset="-78"/>
                      </a:endParaRPr>
                    </a:p>
                  </a:txBody>
                  <a:tcPr anchor="ctr"/>
                </a:tc>
              </a:tr>
              <a:tr h="36576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r>
                        <a:rPr lang="fa-IR" sz="1150" b="1" dirty="0" smtClean="0">
                          <a:cs typeface="B Mitra" pitchFamily="2" charset="-78"/>
                        </a:rPr>
                        <a:t>اصل سرمايه/سود</a:t>
                      </a:r>
                      <a:endParaRPr lang="en-US" sz="1150" b="1" dirty="0">
                        <a:cs typeface="B Mitra" pitchFamily="2" charset="-78"/>
                      </a:endParaRPr>
                    </a:p>
                  </a:txBody>
                  <a:tcPr anchor="ctr"/>
                </a:tc>
                <a:tc>
                  <a:txBody>
                    <a:bodyPr/>
                    <a:lstStyle/>
                    <a:p>
                      <a:pPr algn="ctr" rtl="1"/>
                      <a:r>
                        <a:rPr lang="fa-IR" sz="1150" b="1" dirty="0" smtClean="0">
                          <a:cs typeface="B Mitra" pitchFamily="2" charset="-78"/>
                        </a:rPr>
                        <a:t>قراردادهاي فناوري و خدمات</a:t>
                      </a:r>
                      <a:endParaRPr lang="en-US" sz="1150" b="1" dirty="0">
                        <a:cs typeface="B Mitra" pitchFamily="2" charset="-78"/>
                      </a:endParaRPr>
                    </a:p>
                  </a:txBody>
                  <a:tcPr anchor="ctr"/>
                </a:tc>
              </a:tr>
              <a:tr h="370840">
                <a:tc>
                  <a:txBody>
                    <a:bodyPr/>
                    <a:lstStyle/>
                    <a:p>
                      <a:pPr algn="ctr" rtl="1"/>
                      <a:r>
                        <a:rPr lang="fa-IR" sz="1150" dirty="0" smtClean="0">
                          <a:cs typeface="B Mitra" pitchFamily="2" charset="-78"/>
                        </a:rPr>
                        <a:t>سرمايه‌گذاري مستقيم خارجي </a:t>
                      </a:r>
                      <a:r>
                        <a:rPr lang="en-US" sz="1150" dirty="0" smtClean="0">
                          <a:cs typeface="B Mitra" pitchFamily="2" charset="-78"/>
                        </a:rPr>
                        <a:t>(FDI)</a:t>
                      </a:r>
                      <a:endParaRPr lang="en-US" sz="1150" dirty="0">
                        <a:cs typeface="B Mitra" pitchFamily="2" charset="-78"/>
                      </a:endParaRPr>
                    </a:p>
                  </a:txBody>
                  <a:tcPr anchor="ctr"/>
                </a:tc>
                <a:tc rowSpan="4">
                  <a:txBody>
                    <a:bodyPr/>
                    <a:lstStyle/>
                    <a:p>
                      <a:pPr algn="ctr" rtl="1"/>
                      <a:r>
                        <a:rPr lang="fa-IR" sz="1150" dirty="0" smtClean="0">
                          <a:cs typeface="B Mitra" pitchFamily="2" charset="-78"/>
                        </a:rPr>
                        <a:t>كلية زمينه‌ها كه فعاليت بخش خصوصي در آن‌ها مجاز است</a:t>
                      </a:r>
                      <a:endParaRPr lang="en-US" sz="1150" dirty="0">
                        <a:cs typeface="B Mitra" pitchFamily="2" charset="-78"/>
                      </a:endParaRPr>
                    </a:p>
                  </a:txBody>
                  <a:tcPr vert="vert270" anchor="ctr"/>
                </a:tc>
                <a:tc>
                  <a:txBody>
                    <a:bodyPr/>
                    <a:lstStyle/>
                    <a:p>
                      <a:pPr algn="justLow" rtl="1">
                        <a:buFontTx/>
                        <a:buChar char="-"/>
                      </a:pPr>
                      <a:r>
                        <a:rPr lang="fa-IR" sz="1150" dirty="0" smtClean="0">
                          <a:cs typeface="B Mitra" pitchFamily="2" charset="-78"/>
                        </a:rPr>
                        <a:t>با تآكيد هيأت سرمايه‌گذاري خارجي در مجوز سرمايه‌گذاري قيد مي‌گردد. </a:t>
                      </a:r>
                    </a:p>
                    <a:p>
                      <a:pPr algn="justLow" rtl="1">
                        <a:buFontTx/>
                        <a:buChar char="-"/>
                      </a:pPr>
                      <a:r>
                        <a:rPr lang="fa-IR" sz="1150" dirty="0" smtClean="0">
                          <a:cs typeface="B Mitra" pitchFamily="2" charset="-78"/>
                        </a:rPr>
                        <a:t> به مجوز ديگري نياز نيست.</a:t>
                      </a:r>
                      <a:endParaRPr lang="en-US" sz="1150" dirty="0">
                        <a:cs typeface="B Mitra" pitchFamily="2" charset="-78"/>
                      </a:endParaRPr>
                    </a:p>
                  </a:txBody>
                  <a:tcPr anchor="ctr"/>
                </a:tc>
                <a:tc rowSpan="2">
                  <a:txBody>
                    <a:bodyPr/>
                    <a:lstStyle/>
                    <a:p>
                      <a:pPr algn="ctr" rtl="1"/>
                      <a:r>
                        <a:rPr lang="fa-IR" sz="1150" dirty="0" smtClean="0">
                          <a:cs typeface="B Mitra" pitchFamily="2" charset="-78"/>
                        </a:rPr>
                        <a:t>بدون محدوديت</a:t>
                      </a:r>
                      <a:endParaRPr lang="en-US" sz="1150" dirty="0">
                        <a:cs typeface="B Mitra" pitchFamily="2" charset="-78"/>
                      </a:endParaRPr>
                    </a:p>
                  </a:txBody>
                  <a:tcPr vert="vert270" anchor="ctr"/>
                </a:tc>
                <a:tc>
                  <a:txBody>
                    <a:bodyPr/>
                    <a:lstStyle/>
                    <a:p>
                      <a:pPr algn="justLow" rtl="1">
                        <a:buFontTx/>
                        <a:buChar char="-"/>
                      </a:pPr>
                      <a:r>
                        <a:rPr lang="fa-IR" sz="1150" dirty="0" smtClean="0">
                          <a:cs typeface="B Mitra" pitchFamily="2" charset="-78"/>
                        </a:rPr>
                        <a:t>تضمين پرداخت غرامت در مقابل</a:t>
                      </a:r>
                      <a:r>
                        <a:rPr lang="fa-IR" sz="1150" baseline="0" dirty="0" smtClean="0">
                          <a:cs typeface="B Mitra" pitchFamily="2" charset="-78"/>
                        </a:rPr>
                        <a:t> سلب مالكيت و ملي‌شدن</a:t>
                      </a:r>
                    </a:p>
                    <a:p>
                      <a:pPr algn="justLow" rtl="1">
                        <a:buFontTx/>
                        <a:buChar char="-"/>
                      </a:pPr>
                      <a:r>
                        <a:rPr lang="fa-IR" sz="1150" baseline="0" dirty="0" smtClean="0">
                          <a:cs typeface="B Mitra" pitchFamily="2" charset="-78"/>
                        </a:rPr>
                        <a:t> تضمين صادرات و تأمين ارز در صورت ممنوعيت صادرات</a:t>
                      </a:r>
                    </a:p>
                    <a:p>
                      <a:pPr algn="justLow" rtl="1">
                        <a:buFontTx/>
                        <a:buChar char="-"/>
                      </a:pPr>
                      <a:r>
                        <a:rPr lang="fa-IR" sz="1150" baseline="0" dirty="0" smtClean="0">
                          <a:cs typeface="B Mitra" pitchFamily="2" charset="-78"/>
                        </a:rPr>
                        <a:t>برخورداري از رفتار يكسان با سرمايه‌گذاران داخلي</a:t>
                      </a:r>
                    </a:p>
                  </a:txBody>
                  <a:tcPr anchor="ctr"/>
                </a:tc>
                <a:tc>
                  <a:txBody>
                    <a:bodyPr/>
                    <a:lstStyle/>
                    <a:p>
                      <a:pPr algn="justLow" rtl="1">
                        <a:buFontTx/>
                        <a:buChar char="-"/>
                      </a:pPr>
                      <a:r>
                        <a:rPr lang="fa-IR" sz="1150" dirty="0" smtClean="0">
                          <a:cs typeface="B Mitra" pitchFamily="2" charset="-78"/>
                        </a:rPr>
                        <a:t>نامحدود به‌صورت ارز</a:t>
                      </a:r>
                    </a:p>
                    <a:p>
                      <a:pPr algn="justLow" rtl="1">
                        <a:buFontTx/>
                        <a:buChar char="-"/>
                      </a:pPr>
                      <a:r>
                        <a:rPr lang="fa-IR" sz="1150" dirty="0" smtClean="0">
                          <a:cs typeface="B Mitra" pitchFamily="2" charset="-78"/>
                        </a:rPr>
                        <a:t>نامحدود در طرح‌هاي صادراتي به‌صورت كالا</a:t>
                      </a:r>
                      <a:endParaRPr lang="en-US" sz="1150" dirty="0">
                        <a:cs typeface="B Mitra" pitchFamily="2" charset="-78"/>
                      </a:endParaRPr>
                    </a:p>
                  </a:txBody>
                  <a:tcPr anchor="ctr"/>
                </a:tc>
                <a:tc>
                  <a:txBody>
                    <a:bodyPr/>
                    <a:lstStyle/>
                    <a:p>
                      <a:pPr algn="justLow" rtl="1">
                        <a:buFontTx/>
                        <a:buChar char="-"/>
                      </a:pPr>
                      <a:r>
                        <a:rPr lang="fa-IR" sz="1150" dirty="0" smtClean="0">
                          <a:cs typeface="B Mitra" pitchFamily="2" charset="-78"/>
                        </a:rPr>
                        <a:t>نامحدود به‌صورت ارز</a:t>
                      </a:r>
                    </a:p>
                    <a:p>
                      <a:pPr algn="justLow" rtl="1">
                        <a:buFontTx/>
                        <a:buChar char="-"/>
                      </a:pPr>
                      <a:r>
                        <a:rPr lang="fa-IR" sz="1150" dirty="0" smtClean="0">
                          <a:cs typeface="B Mitra" pitchFamily="2" charset="-78"/>
                        </a:rPr>
                        <a:t>طرح‌هاي صادراتي به‌صورت كالا</a:t>
                      </a:r>
                      <a:endParaRPr lang="en-US" sz="1150" dirty="0">
                        <a:cs typeface="B Mitra" pitchFamily="2" charset="-78"/>
                      </a:endParaRPr>
                    </a:p>
                  </a:txBody>
                  <a:tcPr anchor="ctr"/>
                </a:tc>
              </a:tr>
              <a:tr h="370840">
                <a:tc>
                  <a:txBody>
                    <a:bodyPr/>
                    <a:lstStyle/>
                    <a:p>
                      <a:pPr algn="ctr" rtl="1"/>
                      <a:r>
                        <a:rPr lang="fa-IR" sz="1150" dirty="0" smtClean="0">
                          <a:cs typeface="B Mitra" pitchFamily="2" charset="-78"/>
                        </a:rPr>
                        <a:t>ترتيبات قراردادي:</a:t>
                      </a:r>
                    </a:p>
                    <a:p>
                      <a:pPr algn="ctr" rtl="1"/>
                      <a:r>
                        <a:rPr lang="fa-IR" sz="1150" dirty="0" smtClean="0">
                          <a:cs typeface="B Mitra" pitchFamily="2" charset="-78"/>
                        </a:rPr>
                        <a:t>روش‌هاي ساخت، بهره‌برداري و وگذاري </a:t>
                      </a:r>
                      <a:r>
                        <a:rPr lang="en-US" sz="1150" dirty="0" smtClean="0">
                          <a:cs typeface="B Mitra" pitchFamily="2" charset="-78"/>
                        </a:rPr>
                        <a:t>(BOT)</a:t>
                      </a:r>
                      <a:endParaRPr lang="en-US" sz="1150" dirty="0">
                        <a:cs typeface="B Mitra" pitchFamily="2" charset="-78"/>
                      </a:endParaRPr>
                    </a:p>
                  </a:txBody>
                  <a:tcPr anchor="ctr"/>
                </a:tc>
                <a:tc vMerge="1">
                  <a:txBody>
                    <a:bodyPr/>
                    <a:lstStyle/>
                    <a:p>
                      <a:pPr algn="ctr" rtl="1"/>
                      <a:endParaRPr lang="en-US" sz="1100" dirty="0">
                        <a:cs typeface="B Mitra" pitchFamily="2" charset="-78"/>
                      </a:endParaRPr>
                    </a:p>
                  </a:txBody>
                  <a:tcPr anchor="ctr"/>
                </a:tc>
                <a:tc>
                  <a:txBody>
                    <a:bodyPr/>
                    <a:lstStyle/>
                    <a:p>
                      <a:pPr algn="justLow" rtl="1">
                        <a:buFontTx/>
                        <a:buChar char="-"/>
                      </a:pPr>
                      <a:r>
                        <a:rPr lang="fa-IR" sz="1150" dirty="0" smtClean="0">
                          <a:cs typeface="B Mitra" pitchFamily="2" charset="-78"/>
                        </a:rPr>
                        <a:t> با تأييد هيأت سرمايه‌گذاري خارجي</a:t>
                      </a:r>
                      <a:r>
                        <a:rPr lang="fa-IR" sz="1150" baseline="0" dirty="0" smtClean="0">
                          <a:cs typeface="B Mitra" pitchFamily="2" charset="-78"/>
                        </a:rPr>
                        <a:t> در مجوز سرمايه‌گذاري قيد مي‌گردد.</a:t>
                      </a:r>
                    </a:p>
                    <a:p>
                      <a:pPr algn="justLow" rtl="1">
                        <a:buFontTx/>
                        <a:buChar char="-"/>
                      </a:pPr>
                      <a:r>
                        <a:rPr lang="fa-IR" sz="1150" baseline="0" dirty="0" smtClean="0">
                          <a:cs typeface="B Mitra" pitchFamily="2" charset="-78"/>
                        </a:rPr>
                        <a:t>به مجوز ديگري نياز نيست.</a:t>
                      </a:r>
                      <a:endParaRPr lang="en-US" sz="1150" dirty="0">
                        <a:cs typeface="B Mitra" pitchFamily="2" charset="-78"/>
                      </a:endParaRPr>
                    </a:p>
                  </a:txBody>
                  <a:tcPr anchor="ctr"/>
                </a:tc>
                <a:tc vMerge="1">
                  <a:txBody>
                    <a:bodyPr/>
                    <a:lstStyle/>
                    <a:p>
                      <a:pPr algn="ctr" rtl="1"/>
                      <a:endParaRPr lang="en-US" sz="1100" dirty="0">
                        <a:cs typeface="B Mitra" pitchFamily="2" charset="-78"/>
                      </a:endParaRPr>
                    </a:p>
                  </a:txBody>
                  <a:tcPr anchor="ctr"/>
                </a:tc>
                <a:tc>
                  <a:txBody>
                    <a:bodyPr/>
                    <a:lstStyle/>
                    <a:p>
                      <a:pPr algn="justLow" rtl="1">
                        <a:buFontTx/>
                        <a:buChar char="-"/>
                      </a:pPr>
                      <a:r>
                        <a:rPr lang="fa-IR" sz="1150" dirty="0" smtClean="0">
                          <a:cs typeface="B Mitra" pitchFamily="2" charset="-78"/>
                        </a:rPr>
                        <a:t>تضمين پرداخت غرامت در مقابل</a:t>
                      </a:r>
                      <a:r>
                        <a:rPr lang="fa-IR" sz="1150" baseline="0" dirty="0" smtClean="0">
                          <a:cs typeface="B Mitra" pitchFamily="2" charset="-78"/>
                        </a:rPr>
                        <a:t> سلب مالكيت و ملي‌شدن</a:t>
                      </a:r>
                    </a:p>
                    <a:p>
                      <a:pPr algn="justLow" rtl="1">
                        <a:buFontTx/>
                        <a:buChar char="-"/>
                      </a:pPr>
                      <a:r>
                        <a:rPr lang="fa-IR" sz="1150" baseline="0" dirty="0" smtClean="0">
                          <a:cs typeface="B Mitra" pitchFamily="2" charset="-78"/>
                        </a:rPr>
                        <a:t> تضمين صادرات و تأمين ارز در صورت ممنوعيت صادرات</a:t>
                      </a:r>
                    </a:p>
                    <a:p>
                      <a:pPr algn="justLow" rtl="1">
                        <a:buFontTx/>
                        <a:buChar char="-"/>
                      </a:pPr>
                      <a:r>
                        <a:rPr lang="fa-IR" sz="1150" baseline="0" dirty="0" smtClean="0">
                          <a:cs typeface="B Mitra" pitchFamily="2" charset="-78"/>
                        </a:rPr>
                        <a:t>برخورداري از رفتار يكسان با سرمايه‌گذاران داخلي</a:t>
                      </a:r>
                    </a:p>
                    <a:p>
                      <a:pPr algn="justLow" rtl="1">
                        <a:buFontTx/>
                        <a:buChar char="-"/>
                      </a:pPr>
                      <a:r>
                        <a:rPr lang="fa-IR" sz="1150" baseline="0" dirty="0" smtClean="0">
                          <a:cs typeface="B Mitra" pitchFamily="2" charset="-78"/>
                        </a:rPr>
                        <a:t>تضمين جبران خسارت ناشي از ممنوعيت يا توقف اجراي موافقت‌نامه‌هاي مالي بر اثر وضع قانون و يا تصميمات دولت</a:t>
                      </a:r>
                    </a:p>
                    <a:p>
                      <a:pPr algn="justLow" rtl="1">
                        <a:buFontTx/>
                        <a:buChar char="-"/>
                      </a:pPr>
                      <a:r>
                        <a:rPr lang="fa-IR" sz="1150" baseline="0" dirty="0" smtClean="0">
                          <a:cs typeface="B Mitra" pitchFamily="2" charset="-78"/>
                        </a:rPr>
                        <a:t> تضمين خريد در مواردي كه دستگاه دولتي طرف قرارداد خريدار انحصاري كالا و خدمات توليدي باشد</a:t>
                      </a:r>
                    </a:p>
                  </a:txBody>
                  <a:tcPr anchor="ctr"/>
                </a:tc>
                <a:tc>
                  <a:txBody>
                    <a:bodyPr/>
                    <a:lstStyle/>
                    <a:p>
                      <a:pPr algn="justLow" rtl="1">
                        <a:buFontTx/>
                        <a:buChar char="-"/>
                      </a:pPr>
                      <a:r>
                        <a:rPr lang="fa-IR" sz="1150" dirty="0" smtClean="0">
                          <a:cs typeface="B Mitra" pitchFamily="2" charset="-78"/>
                        </a:rPr>
                        <a:t>نامحدود به‌صورت ارز</a:t>
                      </a:r>
                    </a:p>
                    <a:p>
                      <a:pPr algn="justLow" rtl="1">
                        <a:buFontTx/>
                        <a:buChar char="-"/>
                      </a:pPr>
                      <a:r>
                        <a:rPr lang="fa-IR" sz="1150" dirty="0" smtClean="0">
                          <a:cs typeface="B Mitra" pitchFamily="2" charset="-78"/>
                        </a:rPr>
                        <a:t> طرح‌هاي صادراتي به‌صورت كالا</a:t>
                      </a:r>
                      <a:endParaRPr lang="en-US" sz="1150" dirty="0">
                        <a:cs typeface="B Mitra" pitchFamily="2" charset="-78"/>
                      </a:endParaRPr>
                    </a:p>
                  </a:txBody>
                  <a:tcPr anchor="ctr"/>
                </a:tc>
                <a:tc>
                  <a:txBody>
                    <a:bodyPr/>
                    <a:lstStyle/>
                    <a:p>
                      <a:pPr algn="justLow" rtl="1">
                        <a:buFontTx/>
                        <a:buChar char="-"/>
                      </a:pPr>
                      <a:endParaRPr lang="en-US" sz="1150" dirty="0">
                        <a:cs typeface="B Mitra" pitchFamily="2" charset="-78"/>
                      </a:endParaRPr>
                    </a:p>
                  </a:txBody>
                  <a:tcPr anchor="ctr"/>
                </a:tc>
              </a:tr>
              <a:tr h="370840">
                <a:tc>
                  <a:txBody>
                    <a:bodyPr/>
                    <a:lstStyle/>
                    <a:p>
                      <a:pPr algn="ctr" rtl="1"/>
                      <a:r>
                        <a:rPr lang="fa-IR" sz="1150" dirty="0" smtClean="0">
                          <a:cs typeface="B Mitra" pitchFamily="2" charset="-78"/>
                        </a:rPr>
                        <a:t>بيع متقابل</a:t>
                      </a:r>
                      <a:endParaRPr lang="en-US" sz="1150" dirty="0">
                        <a:cs typeface="B Mitra" pitchFamily="2" charset="-78"/>
                      </a:endParaRPr>
                    </a:p>
                  </a:txBody>
                  <a:tcPr anchor="ctr"/>
                </a:tc>
                <a:tc vMerge="1">
                  <a:txBody>
                    <a:bodyPr/>
                    <a:lstStyle/>
                    <a:p>
                      <a:pPr algn="ctr" rtl="1"/>
                      <a:endParaRPr lang="en-US" sz="1100" dirty="0">
                        <a:cs typeface="B Mitra" pitchFamily="2" charset="-78"/>
                      </a:endParaRPr>
                    </a:p>
                  </a:txBody>
                  <a:tcPr anchor="ctr"/>
                </a:tc>
                <a:tc>
                  <a:txBody>
                    <a:bodyPr/>
                    <a:lstStyle/>
                    <a:p>
                      <a:pPr algn="justLow" rtl="1">
                        <a:buFontTx/>
                        <a:buChar char="-"/>
                      </a:pPr>
                      <a:r>
                        <a:rPr lang="fa-IR" sz="1150" dirty="0" smtClean="0">
                          <a:cs typeface="B Mitra" pitchFamily="2" charset="-78"/>
                        </a:rPr>
                        <a:t> با تأييد هيأت سرمايه‌گذاري خارجي</a:t>
                      </a:r>
                      <a:r>
                        <a:rPr lang="fa-IR" sz="1150" baseline="0" dirty="0" smtClean="0">
                          <a:cs typeface="B Mitra" pitchFamily="2" charset="-78"/>
                        </a:rPr>
                        <a:t> در مجوز سرمايه‌گذاري قيد مي‌گردد.</a:t>
                      </a:r>
                    </a:p>
                    <a:p>
                      <a:pPr algn="justLow" rtl="1">
                        <a:buFontTx/>
                        <a:buChar char="-"/>
                      </a:pPr>
                      <a:r>
                        <a:rPr lang="fa-IR" sz="1150" baseline="0" dirty="0" smtClean="0">
                          <a:cs typeface="B Mitra" pitchFamily="2" charset="-78"/>
                        </a:rPr>
                        <a:t>به مجوز ديگري نياز نيست.</a:t>
                      </a:r>
                      <a:endParaRPr lang="en-US" sz="1150" dirty="0">
                        <a:cs typeface="B Mitra" pitchFamily="2" charset="-78"/>
                      </a:endParaRPr>
                    </a:p>
                  </a:txBody>
                  <a:tcPr anchor="ctr"/>
                </a:tc>
                <a:tc>
                  <a:txBody>
                    <a:bodyPr/>
                    <a:lstStyle/>
                    <a:p>
                      <a:pPr algn="justLow" rtl="1">
                        <a:buFontTx/>
                        <a:buChar char="-"/>
                      </a:pPr>
                      <a:r>
                        <a:rPr lang="fa-IR" sz="1150" dirty="0" smtClean="0">
                          <a:cs typeface="B Mitra" pitchFamily="2" charset="-78"/>
                        </a:rPr>
                        <a:t>ميزان سرمايه‌گذاري نامحدود</a:t>
                      </a:r>
                    </a:p>
                    <a:p>
                      <a:pPr algn="justLow" rtl="1">
                        <a:buFontTx/>
                        <a:buChar char="-"/>
                      </a:pPr>
                      <a:r>
                        <a:rPr lang="fa-IR" sz="1150" dirty="0" smtClean="0">
                          <a:cs typeface="B Mitra" pitchFamily="2" charset="-78"/>
                        </a:rPr>
                        <a:t>دصد مشاركت موضوعيت ندارد</a:t>
                      </a:r>
                      <a:endParaRPr lang="en-US" sz="1150" dirty="0">
                        <a:cs typeface="B Mitra" pitchFamily="2" charset="-78"/>
                      </a:endParaRPr>
                    </a:p>
                  </a:txBody>
                  <a:tcPr vert="vert270" anchor="ctr"/>
                </a:tc>
                <a:tc>
                  <a:txBody>
                    <a:bodyPr/>
                    <a:lstStyle/>
                    <a:p>
                      <a:pPr algn="justLow" rtl="1">
                        <a:buFontTx/>
                        <a:buChar char="-"/>
                      </a:pPr>
                      <a:r>
                        <a:rPr lang="fa-IR" sz="1150" baseline="0" dirty="0" smtClean="0">
                          <a:cs typeface="B Mitra" pitchFamily="2" charset="-78"/>
                        </a:rPr>
                        <a:t> </a:t>
                      </a:r>
                      <a:r>
                        <a:rPr lang="fa-IR" sz="1150" dirty="0" smtClean="0">
                          <a:cs typeface="B Mitra" pitchFamily="2" charset="-78"/>
                        </a:rPr>
                        <a:t>تضمين پرداخت غرامت در مقابل</a:t>
                      </a:r>
                      <a:r>
                        <a:rPr lang="fa-IR" sz="1150" baseline="0" dirty="0" smtClean="0">
                          <a:cs typeface="B Mitra" pitchFamily="2" charset="-78"/>
                        </a:rPr>
                        <a:t> سلب مالكيت و ملي‌شدن</a:t>
                      </a:r>
                    </a:p>
                    <a:p>
                      <a:pPr algn="justLow" rtl="1">
                        <a:buFontTx/>
                        <a:buChar char="-"/>
                      </a:pPr>
                      <a:r>
                        <a:rPr lang="fa-IR" sz="1150" baseline="0" dirty="0" smtClean="0">
                          <a:cs typeface="B Mitra" pitchFamily="2" charset="-78"/>
                        </a:rPr>
                        <a:t> تضمين صادرات و تأمين ارز در صورت ممنوعيت صادرات</a:t>
                      </a:r>
                    </a:p>
                    <a:p>
                      <a:pPr algn="justLow" rtl="1">
                        <a:buFontTx/>
                        <a:buChar char="-"/>
                      </a:pPr>
                      <a:r>
                        <a:rPr lang="fa-IR" sz="1150" baseline="0" dirty="0" smtClean="0">
                          <a:cs typeface="B Mitra" pitchFamily="2" charset="-78"/>
                        </a:rPr>
                        <a:t>برخورداري از رفتار يكسان با سرمايه‌گذاران داخلي</a:t>
                      </a:r>
                    </a:p>
                    <a:p>
                      <a:pPr algn="justLow" rtl="1">
                        <a:buFontTx/>
                        <a:buChar char="-"/>
                      </a:pPr>
                      <a:r>
                        <a:rPr lang="fa-IR" sz="1150" baseline="0" dirty="0" smtClean="0">
                          <a:cs typeface="B Mitra" pitchFamily="2" charset="-78"/>
                        </a:rPr>
                        <a:t>تضمين جبران خسارت ناشي از ممنوعيت يا توقف اجراي موافقت‌نامه‌هاي مالي بر اثر وضع قانون و يا تصميمات دولت</a:t>
                      </a:r>
                    </a:p>
                  </a:txBody>
                  <a:tcPr anchor="ctr"/>
                </a:tc>
                <a:tc>
                  <a:txBody>
                    <a:bodyPr/>
                    <a:lstStyle/>
                    <a:p>
                      <a:pPr algn="justLow" rtl="1">
                        <a:buFontTx/>
                        <a:buChar char="-"/>
                      </a:pPr>
                      <a:r>
                        <a:rPr lang="fa-IR" sz="1150" dirty="0" smtClean="0">
                          <a:cs typeface="B Mitra" pitchFamily="2" charset="-78"/>
                        </a:rPr>
                        <a:t> نامحدود،</a:t>
                      </a:r>
                      <a:r>
                        <a:rPr lang="fa-IR" sz="1150" baseline="0" dirty="0" smtClean="0">
                          <a:cs typeface="B Mitra" pitchFamily="2" charset="-78"/>
                        </a:rPr>
                        <a:t> به‌صورت كالا</a:t>
                      </a:r>
                      <a:endParaRPr lang="en-US" sz="1150" dirty="0">
                        <a:cs typeface="B Mitra" pitchFamily="2" charset="-78"/>
                      </a:endParaRPr>
                    </a:p>
                  </a:txBody>
                  <a:tcPr anchor="ctr"/>
                </a:tc>
                <a:tc>
                  <a:txBody>
                    <a:bodyPr/>
                    <a:lstStyle/>
                    <a:p>
                      <a:pPr algn="justLow" rtl="1">
                        <a:buFontTx/>
                        <a:buChar char="-"/>
                      </a:pPr>
                      <a:endParaRPr lang="en-US" sz="1150" dirty="0">
                        <a:cs typeface="B Mitra" pitchFamily="2" charset="-78"/>
                      </a:endParaRPr>
                    </a:p>
                  </a:txBody>
                  <a:tcPr anchor="ctr"/>
                </a:tc>
              </a:tr>
              <a:tr h="370840">
                <a:tc>
                  <a:txBody>
                    <a:bodyPr/>
                    <a:lstStyle/>
                    <a:p>
                      <a:pPr algn="ctr" rtl="1"/>
                      <a:r>
                        <a:rPr lang="fa-IR" sz="1150" dirty="0" smtClean="0">
                          <a:cs typeface="B Mitra" pitchFamily="2" charset="-78"/>
                        </a:rPr>
                        <a:t>مشاركت مدني</a:t>
                      </a:r>
                      <a:endParaRPr lang="en-US" sz="1150" dirty="0">
                        <a:cs typeface="B Mitra" pitchFamily="2" charset="-78"/>
                      </a:endParaRPr>
                    </a:p>
                  </a:txBody>
                  <a:tcPr anchor="ctr"/>
                </a:tc>
                <a:tc vMerge="1">
                  <a:txBody>
                    <a:bodyPr/>
                    <a:lstStyle/>
                    <a:p>
                      <a:pPr algn="ctr" rtl="1"/>
                      <a:endParaRPr lang="en-US" sz="1100" dirty="0">
                        <a:cs typeface="B Mitra" pitchFamily="2" charset="-78"/>
                      </a:endParaRPr>
                    </a:p>
                  </a:txBody>
                  <a:tcPr anchor="ctr"/>
                </a:tc>
                <a:tc>
                  <a:txBody>
                    <a:bodyPr/>
                    <a:lstStyle/>
                    <a:p>
                      <a:pPr algn="justLow" rtl="1">
                        <a:buFontTx/>
                        <a:buChar char="-"/>
                      </a:pPr>
                      <a:r>
                        <a:rPr lang="fa-IR" sz="1150" dirty="0" smtClean="0">
                          <a:cs typeface="B Mitra" pitchFamily="2" charset="-78"/>
                        </a:rPr>
                        <a:t>  با تأييد هيأت سرمايه‌گذاري خارجي</a:t>
                      </a:r>
                      <a:r>
                        <a:rPr lang="fa-IR" sz="1150" baseline="0" dirty="0" smtClean="0">
                          <a:cs typeface="B Mitra" pitchFamily="2" charset="-78"/>
                        </a:rPr>
                        <a:t> در مجوز سرمايه‌گذاري قيد مي‌گردد.</a:t>
                      </a:r>
                    </a:p>
                    <a:p>
                      <a:pPr algn="justLow" rtl="1">
                        <a:buFontTx/>
                        <a:buChar char="-"/>
                      </a:pPr>
                      <a:r>
                        <a:rPr lang="fa-IR" sz="1150" baseline="0" dirty="0" smtClean="0">
                          <a:cs typeface="B Mitra" pitchFamily="2" charset="-78"/>
                        </a:rPr>
                        <a:t>به مجوز ديگري نياز نيست.</a:t>
                      </a:r>
                      <a:endParaRPr lang="en-US" sz="1150" dirty="0">
                        <a:cs typeface="B Mitra" pitchFamily="2" charset="-78"/>
                      </a:endParaRPr>
                    </a:p>
                  </a:txBody>
                  <a:tcPr anchor="ctr"/>
                </a:tc>
                <a:tc>
                  <a:txBody>
                    <a:bodyPr/>
                    <a:lstStyle/>
                    <a:p>
                      <a:pPr algn="ctr" rtl="1">
                        <a:buFontTx/>
                        <a:buNone/>
                      </a:pPr>
                      <a:r>
                        <a:rPr lang="fa-IR" sz="1150" dirty="0" smtClean="0">
                          <a:cs typeface="B Mitra" pitchFamily="2" charset="-78"/>
                        </a:rPr>
                        <a:t>بدون محدوديت</a:t>
                      </a:r>
                      <a:endParaRPr lang="en-US" sz="1150" dirty="0">
                        <a:cs typeface="B Mitra" pitchFamily="2" charset="-78"/>
                      </a:endParaRPr>
                    </a:p>
                  </a:txBody>
                  <a:tcPr vert="vert270" anchor="ctr"/>
                </a:tc>
                <a:tc>
                  <a:txBody>
                    <a:bodyPr/>
                    <a:lstStyle/>
                    <a:p>
                      <a:pPr algn="justLow" rtl="1">
                        <a:buFontTx/>
                        <a:buChar char="-"/>
                      </a:pPr>
                      <a:r>
                        <a:rPr lang="fa-IR" sz="1150" baseline="0" dirty="0" smtClean="0">
                          <a:cs typeface="B Mitra" pitchFamily="2" charset="-78"/>
                        </a:rPr>
                        <a:t> </a:t>
                      </a:r>
                      <a:r>
                        <a:rPr lang="fa-IR" sz="1150" dirty="0" smtClean="0">
                          <a:cs typeface="B Mitra" pitchFamily="2" charset="-78"/>
                        </a:rPr>
                        <a:t>تضمين پرداخت غرامت در مقابل</a:t>
                      </a:r>
                      <a:r>
                        <a:rPr lang="fa-IR" sz="1150" baseline="0" dirty="0" smtClean="0">
                          <a:cs typeface="B Mitra" pitchFamily="2" charset="-78"/>
                        </a:rPr>
                        <a:t> سلب مالكيت و ملي‌شدن</a:t>
                      </a:r>
                    </a:p>
                    <a:p>
                      <a:pPr algn="justLow" rtl="1">
                        <a:buFontTx/>
                        <a:buChar char="-"/>
                      </a:pPr>
                      <a:r>
                        <a:rPr lang="fa-IR" sz="1150" baseline="0" dirty="0" smtClean="0">
                          <a:cs typeface="B Mitra" pitchFamily="2" charset="-78"/>
                        </a:rPr>
                        <a:t> تضمين صادرات و تأمين ارز در صورت ممنوعيت صادرات</a:t>
                      </a:r>
                    </a:p>
                    <a:p>
                      <a:pPr algn="justLow" rtl="1">
                        <a:buFontTx/>
                        <a:buChar char="-"/>
                      </a:pPr>
                      <a:r>
                        <a:rPr lang="fa-IR" sz="1150" baseline="0" dirty="0" smtClean="0">
                          <a:cs typeface="B Mitra" pitchFamily="2" charset="-78"/>
                        </a:rPr>
                        <a:t>برخورداري از رفتار يكسان با سرمايه‌گذاران داخلي</a:t>
                      </a:r>
                    </a:p>
                    <a:p>
                      <a:pPr algn="justLow" rtl="1">
                        <a:buFontTx/>
                        <a:buChar char="-"/>
                      </a:pPr>
                      <a:r>
                        <a:rPr lang="fa-IR" sz="1150" baseline="0" dirty="0" smtClean="0">
                          <a:cs typeface="B Mitra" pitchFamily="2" charset="-78"/>
                        </a:rPr>
                        <a:t>تضمين جبران خسارت ناشي از ممنوعيت يا توقف اجراي موافقت‌نامه‌هاي مالي بر اثر وضع قانون و يا تصميمات دولت</a:t>
                      </a:r>
                    </a:p>
                  </a:txBody>
                  <a:tcPr anchor="ctr"/>
                </a:tc>
                <a:tc>
                  <a:txBody>
                    <a:bodyPr/>
                    <a:lstStyle/>
                    <a:p>
                      <a:pPr algn="justLow" rtl="1">
                        <a:buFontTx/>
                        <a:buChar char="-"/>
                      </a:pPr>
                      <a:r>
                        <a:rPr lang="fa-IR" sz="1150" dirty="0" smtClean="0">
                          <a:cs typeface="B Mitra" pitchFamily="2" charset="-78"/>
                        </a:rPr>
                        <a:t> نامحدود به‌صورت ارز</a:t>
                      </a:r>
                    </a:p>
                    <a:p>
                      <a:pPr algn="justLow" rtl="1">
                        <a:buFontTx/>
                        <a:buChar char="-"/>
                      </a:pPr>
                      <a:r>
                        <a:rPr lang="fa-IR" sz="1150" dirty="0" smtClean="0">
                          <a:cs typeface="B Mitra" pitchFamily="2" charset="-78"/>
                        </a:rPr>
                        <a:t> طرح‌هاي صادراتي به‌صورت كالا</a:t>
                      </a:r>
                      <a:endParaRPr lang="en-US" sz="1150" dirty="0">
                        <a:cs typeface="B Mitra" pitchFamily="2" charset="-78"/>
                      </a:endParaRPr>
                    </a:p>
                  </a:txBody>
                  <a:tcPr anchor="ctr"/>
                </a:tc>
                <a:tc>
                  <a:txBody>
                    <a:bodyPr/>
                    <a:lstStyle/>
                    <a:p>
                      <a:pPr algn="justLow" rtl="1">
                        <a:buFontTx/>
                        <a:buChar char="-"/>
                      </a:pPr>
                      <a:r>
                        <a:rPr lang="fa-IR" sz="1150" dirty="0" smtClean="0">
                          <a:cs typeface="B Mitra" pitchFamily="2" charset="-78"/>
                        </a:rPr>
                        <a:t>نامحدود به‌صورت ارز</a:t>
                      </a:r>
                    </a:p>
                    <a:p>
                      <a:pPr algn="justLow" rtl="1">
                        <a:buFontTx/>
                        <a:buChar char="-"/>
                      </a:pPr>
                      <a:r>
                        <a:rPr lang="fa-IR" sz="1150" dirty="0" smtClean="0">
                          <a:cs typeface="B Mitra" pitchFamily="2" charset="-78"/>
                        </a:rPr>
                        <a:t> طرح‌هاي صادراتي به‌صورت كالا</a:t>
                      </a:r>
                      <a:endParaRPr lang="en-US" sz="1150" dirty="0">
                        <a:cs typeface="B Mitra" pitchFamily="2" charset="-78"/>
                      </a:endParaRPr>
                    </a:p>
                  </a:txBody>
                  <a:tcPr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Elham" pitchFamily="2" charset="-78"/>
              </a:rPr>
              <a:t>مسائل اساسي حوزۀ مالي</a:t>
            </a:r>
            <a:r>
              <a:rPr lang="fa-IR" dirty="0" smtClean="0"/>
              <a:t> </a:t>
            </a:r>
            <a:r>
              <a:rPr lang="fa-IR" dirty="0" smtClean="0">
                <a:cs typeface="B Elham" pitchFamily="2" charset="-78"/>
              </a:rPr>
              <a:t>شرکت‌ها</a:t>
            </a:r>
            <a:endParaRPr lang="en-US" dirty="0" smtClean="0">
              <a:cs typeface="B Elham" pitchFamily="2" charset="-78"/>
            </a:endParaRPr>
          </a:p>
        </p:txBody>
      </p:sp>
      <p:graphicFrame>
        <p:nvGraphicFramePr>
          <p:cNvPr id="8" name="Content Placeholder 7"/>
          <p:cNvGraphicFramePr>
            <a:graphicFrameLocks noGrp="1"/>
          </p:cNvGraphicFramePr>
          <p:nvPr>
            <p:ph sz="half" idx="1"/>
          </p:nvPr>
        </p:nvGraphicFramePr>
        <p:xfrm>
          <a:off x="457200" y="1371600"/>
          <a:ext cx="4038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8"/>
          <p:cNvGraphicFramePr>
            <a:graphicFrameLocks noGrp="1"/>
          </p:cNvGraphicFramePr>
          <p:nvPr>
            <p:ph sz="half" idx="2"/>
          </p:nvPr>
        </p:nvGraphicFramePr>
        <p:xfrm>
          <a:off x="4648200" y="1371600"/>
          <a:ext cx="4038600" cy="50260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Slide Number Placeholder 4"/>
          <p:cNvSpPr>
            <a:spLocks noGrp="1"/>
          </p:cNvSpPr>
          <p:nvPr>
            <p:ph type="sldNum" sz="quarter" idx="12"/>
          </p:nvPr>
        </p:nvSpPr>
        <p:spPr/>
        <p:txBody>
          <a:bodyPr/>
          <a:lstStyle/>
          <a:p>
            <a:pPr>
              <a:defRPr/>
            </a:pPr>
            <a:fld id="{A4C7BE41-1A7C-46C0-B731-96511F9FF91A}" type="slidenum">
              <a:rPr lang="en-US" smtClean="0"/>
              <a:pPr>
                <a:defRPr/>
              </a:pPr>
              <a:t>6</a:t>
            </a:fld>
            <a:endParaRPr lang="en-US"/>
          </a:p>
        </p:txBody>
      </p:sp>
    </p:spTree>
    <p:extLst>
      <p:ext uri="{BB962C8B-B14F-4D97-AF65-F5344CB8AC3E}">
        <p14:creationId xmlns:p14="http://schemas.microsoft.com/office/powerpoint/2010/main" val="2565777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sz="2400" dirty="0" smtClean="0"/>
              <a:t/>
            </a:r>
            <a:br>
              <a:rPr lang="en-US" sz="2400" dirty="0" smtClean="0"/>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endParaRPr lang="en-US" sz="2400" b="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endParaRPr>
          </a:p>
        </p:txBody>
      </p:sp>
      <p:sp>
        <p:nvSpPr>
          <p:cNvPr id="3" name="Text Placeholder 2"/>
          <p:cNvSpPr>
            <a:spLocks noGrp="1"/>
          </p:cNvSpPr>
          <p:nvPr>
            <p:ph type="body" idx="1"/>
          </p:nvPr>
        </p:nvSpPr>
        <p:spPr/>
        <p:txBody>
          <a:bodyPr/>
          <a:lstStyle/>
          <a:p>
            <a:r>
              <a:rPr lang="fa-IR" dirty="0" smtClean="0"/>
              <a:t>  صکوک </a:t>
            </a:r>
          </a:p>
          <a:p>
            <a:r>
              <a:rPr lang="fa-IR" sz="3600" dirty="0" smtClean="0"/>
              <a:t>		و </a:t>
            </a:r>
          </a:p>
          <a:p>
            <a:r>
              <a:rPr lang="fa-IR" sz="3600" dirty="0"/>
              <a:t>	</a:t>
            </a:r>
            <a:r>
              <a:rPr lang="fa-IR" sz="3600" dirty="0" smtClean="0"/>
              <a:t>  تأمين مالي اسلامي در صنعت نفت</a:t>
            </a:r>
            <a:endParaRPr lang="en-US" sz="3600" dirty="0"/>
          </a:p>
        </p:txBody>
      </p:sp>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60</a:t>
            </a:fld>
            <a:endParaRPr lang="en-US" dirty="0"/>
          </a:p>
        </p:txBody>
      </p:sp>
      <p:sp>
        <p:nvSpPr>
          <p:cNvPr id="5" name="TextBox 4"/>
          <p:cNvSpPr txBox="1"/>
          <p:nvPr/>
        </p:nvSpPr>
        <p:spPr>
          <a:xfrm>
            <a:off x="722086" y="4720771"/>
            <a:ext cx="7772400" cy="1569660"/>
          </a:xfrm>
          <a:prstGeom prst="rect">
            <a:avLst/>
          </a:prstGeom>
          <a:noFill/>
        </p:spPr>
        <p:txBody>
          <a:bodyPr wrap="square" rtlCol="0">
            <a:spAutoFit/>
          </a:bodyPr>
          <a:lstStyle/>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تعريف</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تاريخچه</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بازيگران</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کارگردها</a:t>
            </a:r>
          </a:p>
        </p:txBody>
      </p:sp>
    </p:spTree>
    <p:extLst>
      <p:ext uri="{BB962C8B-B14F-4D97-AF65-F5344CB8AC3E}">
        <p14:creationId xmlns:p14="http://schemas.microsoft.com/office/powerpoint/2010/main" val="41944878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تأمين مالي با صکوک</a:t>
            </a:r>
            <a:endParaRPr lang="en-US" sz="3200" dirty="0">
              <a:cs typeface="B Jadid"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6706112"/>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تأمين مالي با صکوک</a:t>
            </a:r>
            <a:endParaRPr lang="en-US" sz="3200" dirty="0">
              <a:cs typeface="B Jadid"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00051647"/>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62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062922433"/>
              </p:ext>
            </p:extLst>
          </p:nvPr>
        </p:nvGraphicFramePr>
        <p:xfrm>
          <a:off x="1447800" y="4475480"/>
          <a:ext cx="6096000" cy="184912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800" b="0" i="0" dirty="0" smtClean="0">
                          <a:cs typeface="B Nazanin" pitchFamily="2" charset="-78"/>
                        </a:rPr>
                        <a:t>صکوک مشارکت</a:t>
                      </a:r>
                      <a:endParaRPr lang="en-US"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800" b="0" i="0" dirty="0" smtClean="0">
                          <a:cs typeface="B Nazanin" pitchFamily="2" charset="-78"/>
                        </a:rPr>
                        <a:t>صکوک اجاره</a:t>
                      </a:r>
                      <a:endParaRPr lang="en-US" dirty="0" smtClean="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800" b="0" i="0" dirty="0" smtClean="0">
                          <a:cs typeface="B Nazanin" pitchFamily="2" charset="-78"/>
                        </a:rPr>
                        <a:t>صکوک مرابحه</a:t>
                      </a:r>
                      <a:endParaRPr lang="en-US"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800" b="0" i="0" dirty="0" smtClean="0">
                          <a:cs typeface="B Nazanin" pitchFamily="2" charset="-78"/>
                        </a:rPr>
                        <a:t>صکوک استصناع </a:t>
                      </a:r>
                      <a:endParaRPr lang="en-US" dirty="0" smtClean="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800" b="0" i="0" dirty="0" smtClean="0">
                          <a:cs typeface="B Nazanin" pitchFamily="2" charset="-78"/>
                        </a:rPr>
                        <a:t>صکوک مضاربه </a:t>
                      </a:r>
                      <a:endParaRPr lang="en-US"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800" b="0" i="0" dirty="0" smtClean="0">
                          <a:cs typeface="B Nazanin" pitchFamily="2" charset="-78"/>
                        </a:rPr>
                        <a:t>صکوک سلم (سلف)</a:t>
                      </a:r>
                      <a:endParaRPr lang="en-US"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800" b="0" i="0" dirty="0" smtClean="0">
                          <a:cs typeface="B Nazanin" pitchFamily="2" charset="-78"/>
                        </a:rPr>
                        <a:t>صکوک مساقات</a:t>
                      </a:r>
                      <a:endParaRPr lang="en-US"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800" b="0" i="0" dirty="0" smtClean="0">
                          <a:cs typeface="B Nazanin" pitchFamily="2" charset="-78"/>
                        </a:rPr>
                        <a:t>صکوک مزارعه</a:t>
                      </a:r>
                      <a:endParaRPr lang="en-US" dirty="0" smtClean="0"/>
                    </a:p>
                  </a:txBody>
                  <a:tcPr/>
                </a:tc>
              </a:tr>
              <a:tr h="3403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800" b="0" i="0" dirty="0" smtClean="0">
                          <a:cs typeface="B Nazanin" pitchFamily="2" charset="-78"/>
                        </a:rPr>
                        <a:t>صکوک نماينده سرمايه‌گذاري </a:t>
                      </a:r>
                      <a:endParaRPr lang="en-US"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800" b="0" i="0" dirty="0" smtClean="0">
                          <a:cs typeface="B Nazanin" pitchFamily="2" charset="-78"/>
                        </a:rPr>
                        <a:t>صکوک مغارسه</a:t>
                      </a:r>
                      <a:endParaRPr lang="en-US" dirty="0" smtClean="0"/>
                    </a:p>
                  </a:txBody>
                  <a:tcPr/>
                </a:tc>
              </a:tr>
            </a:tbl>
          </a:graphicData>
        </a:graphic>
      </p:graphicFrame>
    </p:spTree>
    <p:extLst>
      <p:ext uri="{BB962C8B-B14F-4D97-AF65-F5344CB8AC3E}">
        <p14:creationId xmlns:p14="http://schemas.microsoft.com/office/powerpoint/2010/main" val="30600470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تأمين مالي با صکوک</a:t>
            </a:r>
            <a:endParaRPr lang="en-US" sz="3200" dirty="0">
              <a:cs typeface="B Jadid"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63514414"/>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63</a:t>
            </a:fld>
            <a:endParaRPr lang="en-US" dirty="0"/>
          </a:p>
        </p:txBody>
      </p:sp>
    </p:spTree>
    <p:extLst>
      <p:ext uri="{BB962C8B-B14F-4D97-AF65-F5344CB8AC3E}">
        <p14:creationId xmlns:p14="http://schemas.microsoft.com/office/powerpoint/2010/main" val="18854280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تأمين مالي با صکوک</a:t>
            </a:r>
            <a:endParaRPr lang="en-US" sz="3200" dirty="0">
              <a:cs typeface="B Jadid"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63514414"/>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64</a:t>
            </a:fld>
            <a:endParaRPr lang="en-US" dirty="0"/>
          </a:p>
        </p:txBody>
      </p:sp>
    </p:spTree>
    <p:extLst>
      <p:ext uri="{BB962C8B-B14F-4D97-AF65-F5344CB8AC3E}">
        <p14:creationId xmlns:p14="http://schemas.microsoft.com/office/powerpoint/2010/main" val="18854280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اوراق اجاره</a:t>
            </a:r>
            <a:endParaRPr lang="en-US" sz="3200" dirty="0">
              <a:cs typeface="B Jadid"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440631"/>
              </p:ext>
            </p:extLst>
          </p:nvPr>
        </p:nvGraphicFramePr>
        <p:xfrm>
          <a:off x="457200" y="10668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65</a:t>
            </a:fld>
            <a:endParaRPr lang="en-US"/>
          </a:p>
        </p:txBody>
      </p:sp>
    </p:spTree>
    <p:extLst>
      <p:ext uri="{BB962C8B-B14F-4D97-AF65-F5344CB8AC3E}">
        <p14:creationId xmlns:p14="http://schemas.microsoft.com/office/powerpoint/2010/main" val="31659902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a:cs typeface="B Jadid" pitchFamily="2" charset="-78"/>
              </a:rPr>
              <a:t>اوراق اجاره</a:t>
            </a:r>
            <a:endParaRPr lang="en-US" sz="3200" dirty="0">
              <a:cs typeface="B Jadid"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84862687"/>
              </p:ext>
            </p:extLst>
          </p:nvPr>
        </p:nvGraphicFramePr>
        <p:xfrm>
          <a:off x="457200" y="1524000"/>
          <a:ext cx="8001000" cy="472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66</a:t>
            </a:fld>
            <a:endParaRPr lang="en-US" dirty="0"/>
          </a:p>
        </p:txBody>
      </p:sp>
    </p:spTree>
    <p:extLst>
      <p:ext uri="{BB962C8B-B14F-4D97-AF65-F5344CB8AC3E}">
        <p14:creationId xmlns:p14="http://schemas.microsoft.com/office/powerpoint/2010/main" val="6971348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شماتيک انتشار صکوک اجاره</a:t>
            </a:r>
            <a:endParaRPr lang="en-US" sz="3200" dirty="0">
              <a:cs typeface="B Jadid"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67</a:t>
            </a:fld>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791" y="1143000"/>
            <a:ext cx="656701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7733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انواع اوراق اجاره</a:t>
            </a:r>
            <a:endParaRPr lang="en-US" sz="3200" dirty="0">
              <a:cs typeface="B Jadid"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4031933"/>
              </p:ext>
            </p:extLst>
          </p:nvPr>
        </p:nvGraphicFramePr>
        <p:xfrm>
          <a:off x="381000" y="13716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68</a:t>
            </a:fld>
            <a:endParaRPr lang="en-US"/>
          </a:p>
        </p:txBody>
      </p:sp>
    </p:spTree>
    <p:extLst>
      <p:ext uri="{BB962C8B-B14F-4D97-AF65-F5344CB8AC3E}">
        <p14:creationId xmlns:p14="http://schemas.microsoft.com/office/powerpoint/2010/main" val="5080727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انواع اوراق اجاره</a:t>
            </a:r>
            <a:endParaRPr lang="en-US" sz="3200" dirty="0">
              <a:cs typeface="B Jadid"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69</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4031933"/>
              </p:ext>
            </p:extLst>
          </p:nvPr>
        </p:nvGraphicFramePr>
        <p:xfrm>
          <a:off x="381000" y="12954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جايگاه مدير مالي در نمودار سازماني</a:t>
            </a:r>
            <a:endParaRPr lang="en-US" dirty="0" smtClean="0"/>
          </a:p>
        </p:txBody>
      </p:sp>
      <p:sp>
        <p:nvSpPr>
          <p:cNvPr id="7" name="Freeform 6"/>
          <p:cNvSpPr/>
          <p:nvPr/>
        </p:nvSpPr>
        <p:spPr>
          <a:xfrm>
            <a:off x="4491266" y="2600428"/>
            <a:ext cx="2849907" cy="465175"/>
          </a:xfrm>
          <a:custGeom>
            <a:avLst/>
            <a:gdLst/>
            <a:ahLst/>
            <a:cxnLst/>
            <a:rect l="0" t="0" r="0" b="0"/>
            <a:pathLst>
              <a:path>
                <a:moveTo>
                  <a:pt x="0" y="0"/>
                </a:moveTo>
                <a:lnTo>
                  <a:pt x="0" y="232587"/>
                </a:lnTo>
                <a:lnTo>
                  <a:pt x="2849907" y="232587"/>
                </a:lnTo>
                <a:lnTo>
                  <a:pt x="2849907" y="465175"/>
                </a:lnTo>
              </a:path>
            </a:pathLst>
          </a:custGeom>
          <a:noFill/>
          <a:scene3d>
            <a:camera prst="orthographicFront"/>
            <a:lightRig rig="flat" dir="t"/>
          </a:scene3d>
          <a:sp3d prstMaterial="matte"/>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9" name="Freeform 8"/>
          <p:cNvSpPr/>
          <p:nvPr/>
        </p:nvSpPr>
        <p:spPr>
          <a:xfrm>
            <a:off x="6659711" y="4572000"/>
            <a:ext cx="350689" cy="1446789"/>
          </a:xfrm>
          <a:custGeom>
            <a:avLst/>
            <a:gdLst/>
            <a:ahLst/>
            <a:cxnLst/>
            <a:rect l="0" t="0" r="0" b="0"/>
            <a:pathLst>
              <a:path>
                <a:moveTo>
                  <a:pt x="0" y="0"/>
                </a:moveTo>
                <a:lnTo>
                  <a:pt x="0" y="1446789"/>
                </a:lnTo>
                <a:lnTo>
                  <a:pt x="350689" y="1446789"/>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11" name="Freeform 10"/>
          <p:cNvSpPr/>
          <p:nvPr/>
        </p:nvSpPr>
        <p:spPr>
          <a:xfrm>
            <a:off x="6659711" y="4572000"/>
            <a:ext cx="350689" cy="736688"/>
          </a:xfrm>
          <a:custGeom>
            <a:avLst/>
            <a:gdLst/>
            <a:ahLst/>
            <a:cxnLst/>
            <a:rect l="0" t="0" r="0" b="0"/>
            <a:pathLst>
              <a:path>
                <a:moveTo>
                  <a:pt x="0" y="0"/>
                </a:moveTo>
                <a:lnTo>
                  <a:pt x="0" y="736688"/>
                </a:lnTo>
                <a:lnTo>
                  <a:pt x="350689" y="736688"/>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12" name="Freeform 11"/>
          <p:cNvSpPr/>
          <p:nvPr/>
        </p:nvSpPr>
        <p:spPr>
          <a:xfrm>
            <a:off x="4521768" y="3608629"/>
            <a:ext cx="1371048" cy="465175"/>
          </a:xfrm>
          <a:custGeom>
            <a:avLst/>
            <a:gdLst/>
            <a:ahLst/>
            <a:cxnLst/>
            <a:rect l="0" t="0" r="0" b="0"/>
            <a:pathLst>
              <a:path>
                <a:moveTo>
                  <a:pt x="0" y="0"/>
                </a:moveTo>
                <a:lnTo>
                  <a:pt x="0" y="232587"/>
                </a:lnTo>
                <a:lnTo>
                  <a:pt x="1371048" y="232587"/>
                </a:lnTo>
                <a:lnTo>
                  <a:pt x="1371048" y="465175"/>
                </a:lnTo>
              </a:path>
            </a:pathLst>
          </a:custGeom>
          <a:noFill/>
          <a:scene3d>
            <a:camera prst="orthographicFront"/>
            <a:lightRig rig="flat" dir="t"/>
          </a:scene3d>
          <a:sp3d prstMaterial="matte"/>
        </p:spPr>
        <p:style>
          <a:lnRef idx="2">
            <a:schemeClr val="accent6">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3" name="Freeform 12"/>
          <p:cNvSpPr/>
          <p:nvPr/>
        </p:nvSpPr>
        <p:spPr>
          <a:xfrm>
            <a:off x="-3048000" y="1990825"/>
            <a:ext cx="350689" cy="1446789"/>
          </a:xfrm>
          <a:custGeom>
            <a:avLst/>
            <a:gdLst/>
            <a:ahLst/>
            <a:cxnLst/>
            <a:rect l="0" t="0" r="0" b="0"/>
            <a:pathLst>
              <a:path>
                <a:moveTo>
                  <a:pt x="0" y="0"/>
                </a:moveTo>
                <a:lnTo>
                  <a:pt x="0" y="1446789"/>
                </a:lnTo>
                <a:lnTo>
                  <a:pt x="350689" y="1446789"/>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14" name="Freeform 13"/>
          <p:cNvSpPr/>
          <p:nvPr/>
        </p:nvSpPr>
        <p:spPr>
          <a:xfrm>
            <a:off x="-3581400" y="2371825"/>
            <a:ext cx="360064" cy="736688"/>
          </a:xfrm>
          <a:custGeom>
            <a:avLst/>
            <a:gdLst/>
            <a:ahLst/>
            <a:cxnLst/>
            <a:rect l="0" t="0" r="0" b="0"/>
            <a:pathLst>
              <a:path>
                <a:moveTo>
                  <a:pt x="0" y="0"/>
                </a:moveTo>
                <a:lnTo>
                  <a:pt x="0" y="736688"/>
                </a:lnTo>
                <a:lnTo>
                  <a:pt x="350689" y="736688"/>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15" name="Freeform 14"/>
          <p:cNvSpPr/>
          <p:nvPr/>
        </p:nvSpPr>
        <p:spPr>
          <a:xfrm>
            <a:off x="3089715" y="3608629"/>
            <a:ext cx="1432053" cy="465175"/>
          </a:xfrm>
          <a:custGeom>
            <a:avLst/>
            <a:gdLst/>
            <a:ahLst/>
            <a:cxnLst/>
            <a:rect l="0" t="0" r="0" b="0"/>
            <a:pathLst>
              <a:path>
                <a:moveTo>
                  <a:pt x="1432053" y="0"/>
                </a:moveTo>
                <a:lnTo>
                  <a:pt x="1432053" y="232587"/>
                </a:lnTo>
                <a:lnTo>
                  <a:pt x="0" y="232587"/>
                </a:lnTo>
                <a:lnTo>
                  <a:pt x="0" y="465175"/>
                </a:lnTo>
              </a:path>
            </a:pathLst>
          </a:custGeom>
          <a:noFill/>
          <a:scene3d>
            <a:camera prst="orthographicFront"/>
            <a:lightRig rig="flat" dir="t"/>
          </a:scene3d>
          <a:sp3d prstMaterial="matte"/>
        </p:spPr>
        <p:style>
          <a:lnRef idx="2">
            <a:schemeClr val="accent6">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6" name="Freeform 15"/>
          <p:cNvSpPr/>
          <p:nvPr/>
        </p:nvSpPr>
        <p:spPr>
          <a:xfrm>
            <a:off x="4480560" y="2600428"/>
            <a:ext cx="91440" cy="465175"/>
          </a:xfrm>
          <a:custGeom>
            <a:avLst/>
            <a:gdLst/>
            <a:ahLst/>
            <a:cxnLst/>
            <a:rect l="0" t="0" r="0" b="0"/>
            <a:pathLst>
              <a:path>
                <a:moveTo>
                  <a:pt x="45720" y="0"/>
                </a:moveTo>
                <a:lnTo>
                  <a:pt x="45720" y="232587"/>
                </a:lnTo>
                <a:lnTo>
                  <a:pt x="76222" y="232587"/>
                </a:lnTo>
                <a:lnTo>
                  <a:pt x="76222" y="465175"/>
                </a:lnTo>
              </a:path>
            </a:pathLst>
          </a:custGeom>
          <a:noFill/>
          <a:scene3d>
            <a:camera prst="orthographicFront"/>
            <a:lightRig rig="flat" dir="t"/>
          </a:scene3d>
          <a:sp3d prstMaterial="matte"/>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7" name="Freeform 16"/>
          <p:cNvSpPr/>
          <p:nvPr/>
        </p:nvSpPr>
        <p:spPr>
          <a:xfrm>
            <a:off x="1854763" y="2600428"/>
            <a:ext cx="2636502" cy="465175"/>
          </a:xfrm>
          <a:custGeom>
            <a:avLst/>
            <a:gdLst/>
            <a:ahLst/>
            <a:cxnLst/>
            <a:rect l="0" t="0" r="0" b="0"/>
            <a:pathLst>
              <a:path>
                <a:moveTo>
                  <a:pt x="2636502" y="0"/>
                </a:moveTo>
                <a:lnTo>
                  <a:pt x="2636502" y="232587"/>
                </a:lnTo>
                <a:lnTo>
                  <a:pt x="0" y="232587"/>
                </a:lnTo>
                <a:lnTo>
                  <a:pt x="0" y="465175"/>
                </a:lnTo>
              </a:path>
            </a:pathLst>
          </a:custGeom>
          <a:noFill/>
          <a:scene3d>
            <a:camera prst="orthographicFront"/>
            <a:lightRig rig="flat" dir="t"/>
          </a:scene3d>
          <a:sp3d prstMaterial="matte"/>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8" name="Freeform 17"/>
          <p:cNvSpPr/>
          <p:nvPr/>
        </p:nvSpPr>
        <p:spPr>
          <a:xfrm>
            <a:off x="3169747" y="1148716"/>
            <a:ext cx="2621462" cy="527686"/>
          </a:xfrm>
          <a:custGeom>
            <a:avLst/>
            <a:gdLst>
              <a:gd name="connsiteX0" fmla="*/ 0 w 2621462"/>
              <a:gd name="connsiteY0" fmla="*/ 0 h 527686"/>
              <a:gd name="connsiteX1" fmla="*/ 2621462 w 2621462"/>
              <a:gd name="connsiteY1" fmla="*/ 0 h 527686"/>
              <a:gd name="connsiteX2" fmla="*/ 2621462 w 2621462"/>
              <a:gd name="connsiteY2" fmla="*/ 527686 h 527686"/>
              <a:gd name="connsiteX3" fmla="*/ 0 w 2621462"/>
              <a:gd name="connsiteY3" fmla="*/ 527686 h 527686"/>
              <a:gd name="connsiteX4" fmla="*/ 0 w 2621462"/>
              <a:gd name="connsiteY4" fmla="*/ 0 h 52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1462" h="527686">
                <a:moveTo>
                  <a:pt x="0" y="0"/>
                </a:moveTo>
                <a:lnTo>
                  <a:pt x="2621462" y="0"/>
                </a:lnTo>
                <a:lnTo>
                  <a:pt x="2621462" y="527686"/>
                </a:lnTo>
                <a:lnTo>
                  <a:pt x="0" y="527686"/>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6510" tIns="16510" rIns="16510" bIns="16510" numCol="1" spcCol="1270" anchor="ctr" anchorCtr="0">
            <a:noAutofit/>
          </a:bodyPr>
          <a:lstStyle/>
          <a:p>
            <a:pPr lvl="0" algn="ctr" defTabSz="1155700" rtl="1">
              <a:lnSpc>
                <a:spcPct val="90000"/>
              </a:lnSpc>
              <a:spcBef>
                <a:spcPct val="0"/>
              </a:spcBef>
              <a:spcAft>
                <a:spcPct val="35000"/>
              </a:spcAft>
            </a:pPr>
            <a:r>
              <a:rPr lang="fa-IR" sz="2600" b="1" kern="1200" dirty="0" smtClean="0">
                <a:cs typeface="B Zar" pitchFamily="2" charset="-78"/>
              </a:rPr>
              <a:t>هيأت‌مديره</a:t>
            </a:r>
            <a:endParaRPr lang="en-US" sz="2600" kern="1200" dirty="0">
              <a:cs typeface="B Zar" pitchFamily="2" charset="-78"/>
            </a:endParaRPr>
          </a:p>
        </p:txBody>
      </p:sp>
      <p:sp>
        <p:nvSpPr>
          <p:cNvPr id="19" name="Freeform 18"/>
          <p:cNvSpPr/>
          <p:nvPr/>
        </p:nvSpPr>
        <p:spPr>
          <a:xfrm>
            <a:off x="3322303" y="2057402"/>
            <a:ext cx="2337926"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Zar" pitchFamily="2" charset="-78"/>
              </a:rPr>
              <a:t>مديرعامل</a:t>
            </a:r>
            <a:endParaRPr lang="en-US" sz="1600" kern="1200" dirty="0">
              <a:cs typeface="B Zar" pitchFamily="2" charset="-78"/>
            </a:endParaRPr>
          </a:p>
        </p:txBody>
      </p:sp>
      <p:sp>
        <p:nvSpPr>
          <p:cNvPr id="20" name="Freeform 19"/>
          <p:cNvSpPr/>
          <p:nvPr/>
        </p:nvSpPr>
        <p:spPr>
          <a:xfrm>
            <a:off x="685800" y="3065603"/>
            <a:ext cx="2337926"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Zar" pitchFamily="2" charset="-78"/>
              </a:rPr>
              <a:t>معاون توليد</a:t>
            </a:r>
            <a:endParaRPr lang="en-US" sz="1600" kern="1200" dirty="0">
              <a:cs typeface="B Zar" pitchFamily="2" charset="-78"/>
            </a:endParaRPr>
          </a:p>
        </p:txBody>
      </p:sp>
      <p:sp>
        <p:nvSpPr>
          <p:cNvPr id="21" name="Freeform 20"/>
          <p:cNvSpPr/>
          <p:nvPr/>
        </p:nvSpPr>
        <p:spPr>
          <a:xfrm>
            <a:off x="3322140" y="3065603"/>
            <a:ext cx="2337926"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Zar" pitchFamily="2" charset="-78"/>
              </a:rPr>
              <a:t>معاون مالي</a:t>
            </a:r>
            <a:endParaRPr lang="en-US" sz="1600" kern="1200" dirty="0">
              <a:cs typeface="B Zar" pitchFamily="2" charset="-78"/>
            </a:endParaRPr>
          </a:p>
        </p:txBody>
      </p:sp>
      <p:sp>
        <p:nvSpPr>
          <p:cNvPr id="22" name="Freeform 21"/>
          <p:cNvSpPr/>
          <p:nvPr/>
        </p:nvSpPr>
        <p:spPr>
          <a:xfrm>
            <a:off x="1920752" y="4073804"/>
            <a:ext cx="2337926"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Zar" pitchFamily="2" charset="-78"/>
              </a:rPr>
              <a:t>مدير مالي</a:t>
            </a:r>
            <a:endParaRPr lang="fa-IR" sz="1600" b="1" kern="1200" dirty="0">
              <a:cs typeface="B Zar" pitchFamily="2" charset="-78"/>
            </a:endParaRPr>
          </a:p>
        </p:txBody>
      </p:sp>
      <p:sp>
        <p:nvSpPr>
          <p:cNvPr id="25" name="Freeform 24"/>
          <p:cNvSpPr/>
          <p:nvPr/>
        </p:nvSpPr>
        <p:spPr>
          <a:xfrm>
            <a:off x="4723854" y="4073804"/>
            <a:ext cx="2337926"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Zar" pitchFamily="2" charset="-78"/>
              </a:rPr>
              <a:t>رئيس حسابداري</a:t>
            </a:r>
            <a:endParaRPr lang="en-US" sz="1600" kern="1200" dirty="0">
              <a:cs typeface="B Zar" pitchFamily="2" charset="-78"/>
            </a:endParaRPr>
          </a:p>
        </p:txBody>
      </p:sp>
      <p:sp>
        <p:nvSpPr>
          <p:cNvPr id="26" name="Freeform 25"/>
          <p:cNvSpPr/>
          <p:nvPr/>
        </p:nvSpPr>
        <p:spPr>
          <a:xfrm>
            <a:off x="7010400" y="5037176"/>
            <a:ext cx="1778273"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0160" tIns="10160" rIns="10160" bIns="10160" numCol="1" spcCol="1270" anchor="ctr" anchorCtr="0">
            <a:noAutofit/>
          </a:bodyPr>
          <a:lstStyle/>
          <a:p>
            <a:pPr algn="ctr" defTabSz="711200" rtl="1">
              <a:lnSpc>
                <a:spcPct val="90000"/>
              </a:lnSpc>
              <a:spcAft>
                <a:spcPct val="35000"/>
              </a:spcAft>
            </a:pPr>
            <a:r>
              <a:rPr lang="fa-IR" sz="1600" dirty="0" smtClean="0">
                <a:cs typeface="B Zar" pitchFamily="2" charset="-78"/>
              </a:rPr>
              <a:t>مديربت حسابداري بهاي تمام‌شده</a:t>
            </a:r>
          </a:p>
        </p:txBody>
      </p:sp>
      <p:sp>
        <p:nvSpPr>
          <p:cNvPr id="27" name="Freeform 26"/>
          <p:cNvSpPr/>
          <p:nvPr/>
        </p:nvSpPr>
        <p:spPr>
          <a:xfrm>
            <a:off x="7010400" y="5747277"/>
            <a:ext cx="1778273"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0160" tIns="10160" rIns="10160" bIns="10160" numCol="1" spcCol="1270" anchor="ctr" anchorCtr="0">
            <a:noAutofit/>
          </a:bodyPr>
          <a:lstStyle/>
          <a:p>
            <a:pPr algn="ctr" defTabSz="711200" rtl="1">
              <a:lnSpc>
                <a:spcPct val="90000"/>
              </a:lnSpc>
              <a:spcAft>
                <a:spcPct val="35000"/>
              </a:spcAft>
            </a:pPr>
            <a:r>
              <a:rPr lang="fa-IR" sz="1600" dirty="0" smtClean="0">
                <a:cs typeface="B Zar" pitchFamily="2" charset="-78"/>
              </a:rPr>
              <a:t>مديريت پردازش اطلات</a:t>
            </a:r>
            <a:endParaRPr lang="en-US" sz="1600" dirty="0">
              <a:cs typeface="B Zar" pitchFamily="2" charset="-78"/>
            </a:endParaRPr>
          </a:p>
        </p:txBody>
      </p:sp>
      <p:sp>
        <p:nvSpPr>
          <p:cNvPr id="28" name="Freeform 27"/>
          <p:cNvSpPr/>
          <p:nvPr/>
        </p:nvSpPr>
        <p:spPr>
          <a:xfrm>
            <a:off x="6172210" y="3065603"/>
            <a:ext cx="2337926"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Zar" pitchFamily="2" charset="-78"/>
              </a:rPr>
              <a:t>معاون بازاريابي</a:t>
            </a:r>
            <a:endParaRPr lang="en-US" sz="1600" kern="1200" dirty="0">
              <a:cs typeface="B Zar" pitchFamily="2" charset="-78"/>
            </a:endParaRPr>
          </a:p>
        </p:txBody>
      </p:sp>
      <p:sp>
        <p:nvSpPr>
          <p:cNvPr id="4" name="Slide Number Placeholder 3"/>
          <p:cNvSpPr>
            <a:spLocks noGrp="1"/>
          </p:cNvSpPr>
          <p:nvPr>
            <p:ph type="sldNum" sz="quarter" idx="12"/>
          </p:nvPr>
        </p:nvSpPr>
        <p:spPr>
          <a:xfrm>
            <a:off x="6655073" y="6476620"/>
            <a:ext cx="2133600" cy="244475"/>
          </a:xfrm>
        </p:spPr>
        <p:txBody>
          <a:bodyPr/>
          <a:lstStyle/>
          <a:p>
            <a:pPr>
              <a:defRPr/>
            </a:pPr>
            <a:fld id="{83A1594A-FFBB-4D4C-9102-B83135140D26}" type="slidenum">
              <a:rPr lang="en-US" smtClean="0"/>
              <a:pPr>
                <a:defRPr/>
              </a:pPr>
              <a:t>7</a:t>
            </a:fld>
            <a:endParaRPr lang="en-US" dirty="0"/>
          </a:p>
        </p:txBody>
      </p:sp>
      <p:cxnSp>
        <p:nvCxnSpPr>
          <p:cNvPr id="10" name="Straight Connector 9"/>
          <p:cNvCxnSpPr/>
          <p:nvPr/>
        </p:nvCxnSpPr>
        <p:spPr>
          <a:xfrm rot="5400000">
            <a:off x="4305308" y="1866900"/>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3581400" y="1990825"/>
            <a:ext cx="350689" cy="1446789"/>
          </a:xfrm>
          <a:custGeom>
            <a:avLst/>
            <a:gdLst/>
            <a:ahLst/>
            <a:cxnLst/>
            <a:rect l="0" t="0" r="0" b="0"/>
            <a:pathLst>
              <a:path>
                <a:moveTo>
                  <a:pt x="0" y="0"/>
                </a:moveTo>
                <a:lnTo>
                  <a:pt x="0" y="1446789"/>
                </a:lnTo>
                <a:lnTo>
                  <a:pt x="350689" y="1446789"/>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33" name="Freeform 32"/>
          <p:cNvSpPr/>
          <p:nvPr/>
        </p:nvSpPr>
        <p:spPr>
          <a:xfrm flipH="1">
            <a:off x="-3276600" y="2752825"/>
            <a:ext cx="228600" cy="736688"/>
          </a:xfrm>
          <a:custGeom>
            <a:avLst/>
            <a:gdLst/>
            <a:ahLst/>
            <a:cxnLst/>
            <a:rect l="0" t="0" r="0" b="0"/>
            <a:pathLst>
              <a:path>
                <a:moveTo>
                  <a:pt x="0" y="0"/>
                </a:moveTo>
                <a:lnTo>
                  <a:pt x="0" y="736688"/>
                </a:lnTo>
                <a:lnTo>
                  <a:pt x="350689" y="736688"/>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34" name="Freeform 33"/>
          <p:cNvSpPr/>
          <p:nvPr/>
        </p:nvSpPr>
        <p:spPr>
          <a:xfrm>
            <a:off x="4495800" y="5074030"/>
            <a:ext cx="1778273"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cs typeface="B Zar" pitchFamily="2" charset="-78"/>
              </a:rPr>
              <a:t>مديريت ماليات</a:t>
            </a:r>
            <a:endParaRPr lang="en-US" sz="1600" kern="1200" dirty="0">
              <a:cs typeface="B Zar" pitchFamily="2" charset="-78"/>
            </a:endParaRPr>
          </a:p>
        </p:txBody>
      </p:sp>
      <p:sp>
        <p:nvSpPr>
          <p:cNvPr id="35" name="Freeform 34"/>
          <p:cNvSpPr/>
          <p:nvPr/>
        </p:nvSpPr>
        <p:spPr>
          <a:xfrm flipH="1">
            <a:off x="6426473" y="4648200"/>
            <a:ext cx="228600" cy="685800"/>
          </a:xfrm>
          <a:custGeom>
            <a:avLst/>
            <a:gdLst/>
            <a:ahLst/>
            <a:cxnLst/>
            <a:rect l="0" t="0" r="0" b="0"/>
            <a:pathLst>
              <a:path>
                <a:moveTo>
                  <a:pt x="0" y="0"/>
                </a:moveTo>
                <a:lnTo>
                  <a:pt x="0" y="736688"/>
                </a:lnTo>
                <a:lnTo>
                  <a:pt x="350689" y="736688"/>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36" name="Freeform 35"/>
          <p:cNvSpPr/>
          <p:nvPr/>
        </p:nvSpPr>
        <p:spPr>
          <a:xfrm>
            <a:off x="4495800" y="5796163"/>
            <a:ext cx="1778273"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0160" tIns="10160" rIns="10160" bIns="10160" numCol="1" spcCol="1270" anchor="ctr" anchorCtr="0">
            <a:noAutofit/>
          </a:bodyPr>
          <a:lstStyle/>
          <a:p>
            <a:pPr algn="ctr" defTabSz="711200" rtl="1">
              <a:lnSpc>
                <a:spcPct val="90000"/>
              </a:lnSpc>
              <a:spcAft>
                <a:spcPct val="35000"/>
              </a:spcAft>
            </a:pPr>
            <a:r>
              <a:rPr lang="fa-IR" sz="1600" dirty="0" smtClean="0">
                <a:cs typeface="B Zar" pitchFamily="2" charset="-78"/>
              </a:rPr>
              <a:t>مديريت حسابداري مالي</a:t>
            </a:r>
            <a:endParaRPr lang="en-US" sz="1600" dirty="0" smtClean="0">
              <a:cs typeface="B Zar" pitchFamily="2" charset="-78"/>
            </a:endParaRPr>
          </a:p>
        </p:txBody>
      </p:sp>
      <p:sp>
        <p:nvSpPr>
          <p:cNvPr id="37" name="Freeform 36"/>
          <p:cNvSpPr/>
          <p:nvPr/>
        </p:nvSpPr>
        <p:spPr>
          <a:xfrm flipH="1">
            <a:off x="6426473" y="5365370"/>
            <a:ext cx="228600" cy="736688"/>
          </a:xfrm>
          <a:custGeom>
            <a:avLst/>
            <a:gdLst/>
            <a:ahLst/>
            <a:cxnLst/>
            <a:rect l="0" t="0" r="0" b="0"/>
            <a:pathLst>
              <a:path>
                <a:moveTo>
                  <a:pt x="0" y="0"/>
                </a:moveTo>
                <a:lnTo>
                  <a:pt x="0" y="736688"/>
                </a:lnTo>
                <a:lnTo>
                  <a:pt x="350689" y="736688"/>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85" name="Freeform 84"/>
          <p:cNvSpPr/>
          <p:nvPr/>
        </p:nvSpPr>
        <p:spPr>
          <a:xfrm>
            <a:off x="2214438" y="4632705"/>
            <a:ext cx="350689" cy="1446789"/>
          </a:xfrm>
          <a:custGeom>
            <a:avLst/>
            <a:gdLst/>
            <a:ahLst/>
            <a:cxnLst/>
            <a:rect l="0" t="0" r="0" b="0"/>
            <a:pathLst>
              <a:path>
                <a:moveTo>
                  <a:pt x="0" y="0"/>
                </a:moveTo>
                <a:lnTo>
                  <a:pt x="0" y="1446789"/>
                </a:lnTo>
                <a:lnTo>
                  <a:pt x="350689" y="1446789"/>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86" name="Freeform 85"/>
          <p:cNvSpPr/>
          <p:nvPr/>
        </p:nvSpPr>
        <p:spPr>
          <a:xfrm>
            <a:off x="2214438" y="4632705"/>
            <a:ext cx="350689" cy="736688"/>
          </a:xfrm>
          <a:custGeom>
            <a:avLst/>
            <a:gdLst/>
            <a:ahLst/>
            <a:cxnLst/>
            <a:rect l="0" t="0" r="0" b="0"/>
            <a:pathLst>
              <a:path>
                <a:moveTo>
                  <a:pt x="0" y="0"/>
                </a:moveTo>
                <a:lnTo>
                  <a:pt x="0" y="736688"/>
                </a:lnTo>
                <a:lnTo>
                  <a:pt x="350689" y="736688"/>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87" name="Freeform 86"/>
          <p:cNvSpPr/>
          <p:nvPr/>
        </p:nvSpPr>
        <p:spPr>
          <a:xfrm>
            <a:off x="2565127" y="5029200"/>
            <a:ext cx="1778273"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cs typeface="B Zar" pitchFamily="2" charset="-78"/>
              </a:rPr>
              <a:t>مديريت وجوه</a:t>
            </a:r>
            <a:endParaRPr lang="en-US" sz="1600" kern="1200" dirty="0">
              <a:cs typeface="B Zar" pitchFamily="2" charset="-78"/>
            </a:endParaRPr>
          </a:p>
        </p:txBody>
      </p:sp>
      <p:sp>
        <p:nvSpPr>
          <p:cNvPr id="88" name="Freeform 87"/>
          <p:cNvSpPr/>
          <p:nvPr/>
        </p:nvSpPr>
        <p:spPr>
          <a:xfrm>
            <a:off x="2565127" y="5715000"/>
            <a:ext cx="1778273"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0160" tIns="10160" rIns="10160" bIns="10160" numCol="1" spcCol="1270" anchor="ctr" anchorCtr="0">
            <a:noAutofit/>
          </a:bodyPr>
          <a:lstStyle/>
          <a:p>
            <a:pPr algn="ctr" defTabSz="711200" rtl="1">
              <a:lnSpc>
                <a:spcPct val="90000"/>
              </a:lnSpc>
              <a:spcAft>
                <a:spcPct val="35000"/>
              </a:spcAft>
            </a:pPr>
            <a:r>
              <a:rPr lang="fa-IR" sz="1600" dirty="0" smtClean="0">
                <a:cs typeface="B Zar" pitchFamily="2" charset="-78"/>
              </a:rPr>
              <a:t>برنامه‌ريزي مالي</a:t>
            </a:r>
            <a:endParaRPr lang="en-US" sz="1600" dirty="0" smtClean="0">
              <a:cs typeface="B Zar" pitchFamily="2" charset="-78"/>
            </a:endParaRPr>
          </a:p>
        </p:txBody>
      </p:sp>
      <p:sp>
        <p:nvSpPr>
          <p:cNvPr id="90" name="Freeform 89"/>
          <p:cNvSpPr/>
          <p:nvPr/>
        </p:nvSpPr>
        <p:spPr>
          <a:xfrm>
            <a:off x="76200" y="5095775"/>
            <a:ext cx="1778273"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cs typeface="B Zar" pitchFamily="2" charset="-78"/>
              </a:rPr>
              <a:t>مديريت اعتبار</a:t>
            </a:r>
            <a:endParaRPr lang="en-US" sz="1600" kern="1200" dirty="0">
              <a:cs typeface="B Zar" pitchFamily="2" charset="-78"/>
            </a:endParaRPr>
          </a:p>
        </p:txBody>
      </p:sp>
      <p:sp>
        <p:nvSpPr>
          <p:cNvPr id="91" name="Freeform 90"/>
          <p:cNvSpPr/>
          <p:nvPr/>
        </p:nvSpPr>
        <p:spPr>
          <a:xfrm flipH="1">
            <a:off x="1981200" y="4648200"/>
            <a:ext cx="228600" cy="685800"/>
          </a:xfrm>
          <a:custGeom>
            <a:avLst/>
            <a:gdLst/>
            <a:ahLst/>
            <a:cxnLst/>
            <a:rect l="0" t="0" r="0" b="0"/>
            <a:pathLst>
              <a:path>
                <a:moveTo>
                  <a:pt x="0" y="0"/>
                </a:moveTo>
                <a:lnTo>
                  <a:pt x="0" y="736688"/>
                </a:lnTo>
                <a:lnTo>
                  <a:pt x="350689" y="736688"/>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92" name="Freeform 91"/>
          <p:cNvSpPr/>
          <p:nvPr/>
        </p:nvSpPr>
        <p:spPr>
          <a:xfrm>
            <a:off x="50527" y="5791200"/>
            <a:ext cx="1778273"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0160" tIns="10160" rIns="10160" bIns="10160" numCol="1" spcCol="1270" anchor="ctr" anchorCtr="0">
            <a:noAutofit/>
          </a:bodyPr>
          <a:lstStyle/>
          <a:p>
            <a:pPr algn="ctr" defTabSz="711200" rtl="1">
              <a:lnSpc>
                <a:spcPct val="90000"/>
              </a:lnSpc>
              <a:spcAft>
                <a:spcPct val="35000"/>
              </a:spcAft>
            </a:pPr>
            <a:r>
              <a:rPr lang="fa-IR" sz="1600" dirty="0" smtClean="0">
                <a:cs typeface="B Zar" pitchFamily="2" charset="-78"/>
              </a:rPr>
              <a:t>بودجه‌بندي سرمايه‌اي</a:t>
            </a:r>
            <a:endParaRPr lang="en-US" sz="1600" dirty="0" smtClean="0">
              <a:cs typeface="B Zar" pitchFamily="2" charset="-78"/>
            </a:endParaRPr>
          </a:p>
        </p:txBody>
      </p:sp>
      <p:sp>
        <p:nvSpPr>
          <p:cNvPr id="93" name="Freeform 92"/>
          <p:cNvSpPr/>
          <p:nvPr/>
        </p:nvSpPr>
        <p:spPr>
          <a:xfrm flipH="1">
            <a:off x="1981200" y="5426075"/>
            <a:ext cx="228600" cy="736688"/>
          </a:xfrm>
          <a:custGeom>
            <a:avLst/>
            <a:gdLst/>
            <a:ahLst/>
            <a:cxnLst/>
            <a:rect l="0" t="0" r="0" b="0"/>
            <a:pathLst>
              <a:path>
                <a:moveTo>
                  <a:pt x="0" y="0"/>
                </a:moveTo>
                <a:lnTo>
                  <a:pt x="0" y="736688"/>
                </a:lnTo>
                <a:lnTo>
                  <a:pt x="350689" y="736688"/>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cxnSp>
        <p:nvCxnSpPr>
          <p:cNvPr id="39" name="Straight Connector 38"/>
          <p:cNvCxnSpPr/>
          <p:nvPr/>
        </p:nvCxnSpPr>
        <p:spPr>
          <a:xfrm flipH="1">
            <a:off x="1676400" y="4724400"/>
            <a:ext cx="533400" cy="0"/>
          </a:xfrm>
          <a:prstGeom prst="line">
            <a:avLst/>
          </a:pr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cxnSp>
      <p:sp>
        <p:nvSpPr>
          <p:cNvPr id="43" name="Freeform 42"/>
          <p:cNvSpPr/>
          <p:nvPr/>
        </p:nvSpPr>
        <p:spPr>
          <a:xfrm>
            <a:off x="76200" y="4419600"/>
            <a:ext cx="1778273"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dirty="0" smtClean="0">
                <a:cs typeface="B Zar" pitchFamily="2" charset="-78"/>
              </a:rPr>
              <a:t>تأمين مالي</a:t>
            </a:r>
            <a:endParaRPr lang="en-US" sz="1600" kern="1200" dirty="0">
              <a:cs typeface="B Zar" pitchFamily="2" charset="-78"/>
            </a:endParaRPr>
          </a:p>
        </p:txBody>
      </p:sp>
    </p:spTree>
    <p:extLst>
      <p:ext uri="{BB962C8B-B14F-4D97-AF65-F5344CB8AC3E}">
        <p14:creationId xmlns:p14="http://schemas.microsoft.com/office/powerpoint/2010/main" val="19812174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انواع اوراق اجاره</a:t>
            </a:r>
            <a:endParaRPr lang="en-US" sz="3200" dirty="0">
              <a:cs typeface="B Jadid"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02353754"/>
              </p:ext>
            </p:extLst>
          </p:nvPr>
        </p:nvGraphicFramePr>
        <p:xfrm>
          <a:off x="457200" y="12954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70</a:t>
            </a:fld>
            <a:endParaRPr lang="en-US"/>
          </a:p>
        </p:txBody>
      </p:sp>
    </p:spTree>
    <p:extLst>
      <p:ext uri="{BB962C8B-B14F-4D97-AF65-F5344CB8AC3E}">
        <p14:creationId xmlns:p14="http://schemas.microsoft.com/office/powerpoint/2010/main" val="35192263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6858000" cy="685800"/>
          </a:xfrm>
        </p:spPr>
        <p:txBody>
          <a:bodyPr/>
          <a:lstStyle/>
          <a:p>
            <a:r>
              <a:rPr lang="fa-IR" sz="2400" dirty="0" smtClean="0">
                <a:cs typeface="B Jadid" pitchFamily="2" charset="-78"/>
              </a:rPr>
              <a:t>دارايي موضوع انتشار صکوک در صنعت نفت و گاز چه مي‌تواند باشد؟</a:t>
            </a:r>
            <a:endParaRPr lang="en-US" sz="2400" dirty="0">
              <a:cs typeface="B Jadid" pitchFamily="2" charset="-78"/>
            </a:endParaRPr>
          </a:p>
        </p:txBody>
      </p:sp>
      <p:sp>
        <p:nvSpPr>
          <p:cNvPr id="3" name="Content Placeholder 2"/>
          <p:cNvSpPr>
            <a:spLocks noGrp="1"/>
          </p:cNvSpPr>
          <p:nvPr>
            <p:ph idx="1"/>
          </p:nvPr>
        </p:nvSpPr>
        <p:spPr>
          <a:xfrm>
            <a:off x="990600" y="1371601"/>
            <a:ext cx="7696200" cy="685800"/>
          </a:xfrm>
        </p:spPr>
        <p:style>
          <a:lnRef idx="0">
            <a:schemeClr val="accent1"/>
          </a:lnRef>
          <a:fillRef idx="3">
            <a:schemeClr val="accent1"/>
          </a:fillRef>
          <a:effectRef idx="3">
            <a:schemeClr val="accent1"/>
          </a:effectRef>
          <a:fontRef idx="minor">
            <a:schemeClr val="lt1"/>
          </a:fontRef>
        </p:style>
        <p:txBody>
          <a:bodyPr/>
          <a:lstStyle/>
          <a:p>
            <a:pPr>
              <a:lnSpc>
                <a:spcPct val="150000"/>
              </a:lnSpc>
            </a:pPr>
            <a:r>
              <a:rPr lang="fa-IR" sz="2400" dirty="0" smtClean="0">
                <a:cs typeface="B Mitra" pitchFamily="2" charset="-78"/>
              </a:rPr>
              <a:t>موضوع تأمين مالي خريد تجهيزات مثلاً مي‌تواند:</a:t>
            </a:r>
            <a:endParaRPr lang="fa-IR" sz="2000" dirty="0" smtClean="0">
              <a:cs typeface="B Mitra"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71</a:t>
            </a:fld>
            <a:endParaRPr lang="en-US" dirty="0"/>
          </a:p>
        </p:txBody>
      </p:sp>
      <p:graphicFrame>
        <p:nvGraphicFramePr>
          <p:cNvPr id="7" name="Diagram 6"/>
          <p:cNvGraphicFramePr/>
          <p:nvPr/>
        </p:nvGraphicFramePr>
        <p:xfrm>
          <a:off x="381000" y="2286000"/>
          <a:ext cx="8382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23767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6858000" cy="762000"/>
          </a:xfrm>
        </p:spPr>
        <p:txBody>
          <a:bodyPr/>
          <a:lstStyle/>
          <a:p>
            <a:r>
              <a:rPr lang="fa-IR" sz="2400" dirty="0" smtClean="0">
                <a:cs typeface="B Jadid" pitchFamily="2" charset="-78"/>
              </a:rPr>
              <a:t>دارايي موضوع انتشار صکوک در صنعت نفت و گاز چه مي‌تواند باشد؟</a:t>
            </a:r>
            <a:endParaRPr lang="en-US" sz="2400" dirty="0">
              <a:cs typeface="B Jadid" pitchFamily="2" charset="-78"/>
            </a:endParaRPr>
          </a:p>
        </p:txBody>
      </p:sp>
      <p:sp>
        <p:nvSpPr>
          <p:cNvPr id="3" name="Content Placeholder 2"/>
          <p:cNvSpPr>
            <a:spLocks noGrp="1"/>
          </p:cNvSpPr>
          <p:nvPr>
            <p:ph idx="1"/>
          </p:nvPr>
        </p:nvSpPr>
        <p:spPr>
          <a:xfrm>
            <a:off x="457200" y="1371601"/>
            <a:ext cx="8229600" cy="533400"/>
          </a:xfrm>
        </p:spPr>
        <p:style>
          <a:lnRef idx="0">
            <a:schemeClr val="accent1"/>
          </a:lnRef>
          <a:fillRef idx="3">
            <a:schemeClr val="accent1"/>
          </a:fillRef>
          <a:effectRef idx="3">
            <a:schemeClr val="accent1"/>
          </a:effectRef>
          <a:fontRef idx="minor">
            <a:schemeClr val="lt1"/>
          </a:fontRef>
        </p:style>
        <p:txBody>
          <a:bodyPr/>
          <a:lstStyle/>
          <a:p>
            <a:r>
              <a:rPr lang="fa-IR" sz="2400" dirty="0" smtClean="0">
                <a:cs typeface="B Nazanin" pitchFamily="2" charset="-78"/>
              </a:rPr>
              <a:t>موضوع تأمين مالي خريد تجهيزات مثلاً مي‌تواند:</a:t>
            </a: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72</a:t>
            </a:fld>
            <a:endParaRPr lang="en-US" dirty="0"/>
          </a:p>
        </p:txBody>
      </p:sp>
      <p:graphicFrame>
        <p:nvGraphicFramePr>
          <p:cNvPr id="8" name="Diagram 7"/>
          <p:cNvGraphicFramePr/>
          <p:nvPr/>
        </p:nvGraphicFramePr>
        <p:xfrm>
          <a:off x="381000" y="2133600"/>
          <a:ext cx="8305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64827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086600" cy="533400"/>
          </a:xfrm>
        </p:spPr>
        <p:txBody>
          <a:bodyPr/>
          <a:lstStyle/>
          <a:p>
            <a:r>
              <a:rPr lang="fa-IR" sz="2400" dirty="0" smtClean="0">
                <a:cs typeface="B Jadid" pitchFamily="2" charset="-78"/>
              </a:rPr>
              <a:t>ويژگي دارايي موضوع انتشار صکوک طبق آيين‌نامه اجرايي</a:t>
            </a:r>
            <a:endParaRPr lang="en-US" sz="2400" dirty="0">
              <a:cs typeface="B Jadid"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73</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2902353754"/>
              </p:ext>
            </p:extLst>
          </p:nvPr>
        </p:nvGraphicFramePr>
        <p:xfrm>
          <a:off x="457200" y="14478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07276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086600" cy="533400"/>
          </a:xfrm>
        </p:spPr>
        <p:txBody>
          <a:bodyPr/>
          <a:lstStyle/>
          <a:p>
            <a:r>
              <a:rPr lang="fa-IR" sz="2800" dirty="0" smtClean="0">
                <a:cs typeface="B Jadid" pitchFamily="2" charset="-78"/>
              </a:rPr>
              <a:t>ويژگي دارايي موضوع انتشار صکوک طبق آيين‌نامه اجرايي</a:t>
            </a:r>
            <a:endParaRPr lang="en-US" sz="2800" dirty="0">
              <a:cs typeface="B Jadid"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74</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2902353754"/>
              </p:ext>
            </p:extLst>
          </p:nvPr>
        </p:nvGraphicFramePr>
        <p:xfrm>
          <a:off x="457200" y="14478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07276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000" dirty="0" smtClean="0">
                <a:cs typeface="B Jadid" pitchFamily="2" charset="-78"/>
              </a:rPr>
              <a:t>ويژگي باني صکوک طبق آيين‌نامه اجرايي</a:t>
            </a:r>
            <a:endParaRPr lang="en-US" sz="3000" dirty="0">
              <a:cs typeface="B Jadid" pitchFamily="2" charset="-78"/>
            </a:endParaRPr>
          </a:p>
        </p:txBody>
      </p:sp>
      <p:graphicFrame>
        <p:nvGraphicFramePr>
          <p:cNvPr id="6" name="Content Placeholder 5"/>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75</a:t>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شرايط باني</a:t>
            </a:r>
            <a:endParaRPr lang="en-US" sz="3200" dirty="0">
              <a:cs typeface="B Jadid"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7387101"/>
              </p:ext>
            </p:extLst>
          </p:nvPr>
        </p:nvGraphicFramePr>
        <p:xfrm>
          <a:off x="457200" y="13716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76</a:t>
            </a:fld>
            <a:endParaRPr lang="en-US"/>
          </a:p>
        </p:txBody>
      </p:sp>
    </p:spTree>
    <p:extLst>
      <p:ext uri="{BB962C8B-B14F-4D97-AF65-F5344CB8AC3E}">
        <p14:creationId xmlns:p14="http://schemas.microsoft.com/office/powerpoint/2010/main" val="11080160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7162800" cy="533400"/>
          </a:xfrm>
        </p:spPr>
        <p:txBody>
          <a:bodyPr/>
          <a:lstStyle/>
          <a:p>
            <a:r>
              <a:rPr lang="fa-IR" sz="3200" dirty="0" smtClean="0">
                <a:cs typeface="B Jadid" pitchFamily="2" charset="-78"/>
              </a:rPr>
              <a:t>صکوک استصناع</a:t>
            </a:r>
            <a:endParaRPr lang="en-US" sz="3200" dirty="0">
              <a:cs typeface="B Jadid" pitchFamily="2" charset="-78"/>
            </a:endParaRPr>
          </a:p>
        </p:txBody>
      </p:sp>
      <p:graphicFrame>
        <p:nvGraphicFramePr>
          <p:cNvPr id="5" name="Content Placeholder 4"/>
          <p:cNvGraphicFramePr>
            <a:graphicFrameLocks noGrp="1"/>
          </p:cNvGraphicFramePr>
          <p:nvPr>
            <p:ph idx="1"/>
          </p:nvPr>
        </p:nvGraphicFramePr>
        <p:xfrm>
          <a:off x="381000" y="2362200"/>
          <a:ext cx="8229600"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77</a:t>
            </a:fld>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مثال از انتشار اوراق استصناع</a:t>
            </a:r>
            <a:endParaRPr lang="en-US" sz="3200" dirty="0">
              <a:cs typeface="B Jadid" pitchFamily="2" charset="-78"/>
            </a:endParaRPr>
          </a:p>
        </p:txBody>
      </p:sp>
      <p:sp>
        <p:nvSpPr>
          <p:cNvPr id="3" name="Content Placeholder 2"/>
          <p:cNvSpPr>
            <a:spLocks noGrp="1"/>
          </p:cNvSpPr>
          <p:nvPr>
            <p:ph idx="1"/>
          </p:nvPr>
        </p:nvSpPr>
        <p:spPr/>
        <p:txBody>
          <a:bodyPr/>
          <a:lstStyle/>
          <a:p>
            <a:pPr>
              <a:lnSpc>
                <a:spcPts val="2900"/>
              </a:lnSpc>
            </a:pPr>
            <a:r>
              <a:rPr lang="fa-IR" sz="2000" dirty="0" smtClean="0">
                <a:cs typeface="B Mitra" pitchFamily="2" charset="-78"/>
              </a:rPr>
              <a:t>فرض كنيد شركتي براي توليد يك محصول جديد به يك خط توليد نياز دارد، اما درحال حاضر نقدينگي لازم براي ساخت اين خط توليد را در اختيار ندارد ولي اميدوار است با توليد محصول جديد و فروش آن بتواند سود مناسبي را به دست آورد. اين شركت از يك نهاد تأمين مالي درخواست كمك مي‌كند. نهاد تأمين مالي از طريق انعقاد يك قرارداد استصناع متعهد مي‌شود خط توليد را ساخته و تحويل شركت دهد و در مقابل هزينه مربوطه را به صورت اقساط دريافت كند. در واقع نهاد تأمين مالي به عنوان پيمانكار ساخت خط توليد را تعهد مي‌كند. </a:t>
            </a:r>
          </a:p>
          <a:p>
            <a:pPr>
              <a:lnSpc>
                <a:spcPts val="2900"/>
              </a:lnSpc>
            </a:pPr>
            <a:r>
              <a:rPr lang="fa-IR" sz="2000" dirty="0" smtClean="0">
                <a:cs typeface="B Mitra" pitchFamily="2" charset="-78"/>
              </a:rPr>
              <a:t>از طرف ديگر نهاد تأمين مالي از طريق انعقاد يك قرارداد استصناع ديگر كه به استصناع موازي معروف است، ساخت خط توليد را به يك پيمانكار متخصص واگذار مي‌ كند و هزينه مربوط به ساخت را نقداً پرداخت مي‌كند تا پيمانكار براي عمليات ساخت خط توليد، نقدينگي كافي را در اختيار داشته باشد. </a:t>
            </a:r>
          </a:p>
          <a:p>
            <a:pPr>
              <a:lnSpc>
                <a:spcPts val="2900"/>
              </a:lnSpc>
            </a:pPr>
            <a:r>
              <a:rPr lang="fa-IR" sz="2000" dirty="0" smtClean="0">
                <a:cs typeface="B Mitra" pitchFamily="2" charset="-78"/>
              </a:rPr>
              <a:t>نهاد تأمين مالي در قرارداد استصناع اول نقش پيمانكار و در استصناع موازي نقش كارفرما را ايفا مي‌كند، مبلغ مربوط به قرارداد اول كه به صورت اقساط پرداخت مي‌شود، شامل هزينه پرداخت شده به پيمانكار متخصص و يك مبلغ اضافي است. اين مبلغ اضافي در واقع سود نهاد تأمين مالي را تشكيل مي‌دهد. هنگامي كه عمليات ساخت خط توليد به پايان مي‌رسد، نهاد تأمين مالي آن را از پيمانكار تحويل گرفته و در اختيار شركت قرار مي‌دهد. </a:t>
            </a:r>
            <a:endParaRPr lang="en-US" sz="2000" dirty="0" smtClean="0">
              <a:cs typeface="B Mitra"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78</a:t>
            </a:fld>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Jadid" pitchFamily="2" charset="-78"/>
              </a:rPr>
              <a:t>مکانیسم اجرایی صکوک استصناع</a:t>
            </a:r>
            <a:endParaRPr lang="en-US" dirty="0">
              <a:cs typeface="B Jadid"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79</a:t>
            </a:fld>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371600"/>
            <a:ext cx="7790686" cy="46784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مراجعه به بازارهاي مالي</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8</a:t>
            </a:fld>
            <a:endParaRPr lang="en-US"/>
          </a:p>
        </p:txBody>
      </p:sp>
    </p:spTree>
    <p:extLst>
      <p:ext uri="{BB962C8B-B14F-4D97-AF65-F5344CB8AC3E}">
        <p14:creationId xmlns:p14="http://schemas.microsoft.com/office/powerpoint/2010/main" val="36633785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صکوک مرابحه</a:t>
            </a:r>
            <a:endParaRPr lang="en-US" sz="3200" dirty="0">
              <a:cs typeface="B Jadid" pitchFamily="2" charset="-78"/>
            </a:endParaRPr>
          </a:p>
        </p:txBody>
      </p:sp>
      <p:sp>
        <p:nvSpPr>
          <p:cNvPr id="3" name="Content Placeholder 2"/>
          <p:cNvSpPr>
            <a:spLocks noGrp="1"/>
          </p:cNvSpPr>
          <p:nvPr>
            <p:ph idx="1"/>
          </p:nvPr>
        </p:nvSpPr>
        <p:spPr/>
        <p:txBody>
          <a:bodyPr/>
          <a:lstStyle/>
          <a:p>
            <a:pPr>
              <a:lnSpc>
                <a:spcPts val="2900"/>
              </a:lnSpc>
            </a:pPr>
            <a:r>
              <a:rPr lang="fa-IR" sz="2000" dirty="0" smtClean="0">
                <a:cs typeface="B Nazanin" pitchFamily="2" charset="-78"/>
              </a:rPr>
              <a:t>مرابحه، قرارداد فروشي است كه فروشنده به‌وسيلة آن، قيمت تمام‌شدة كالا، اعم از قيمت خريد، هزينه‌هاي حمل‌ونقل، نگهداري و ساير هزينه‌هاي مرتبط را به‌اطلاع مشتري مي‌رساند، سپس با افزودن مبلغ يا درصدي به‌عنوان سود، به وي مي‌فروشد، بيع مرابحه مي‌تواند به‌صورت نقد يا نسيه منعقد شود و به‌طور معمول، نرخ سود نسيه آن بيشتر است. مدتي است كه متفكران مسلمان، به‌منظور پركردن خلأ حاصل از حذف اوراق قرضه، با استفاده از ويژگي‌هاي بيع مرابحه اقدام به طراحي اوراق بهاداري به‌نام صكوك مرابحه كرده‌اند كه مي‌تواند مكمل خوبي براي بازار پول و سرمايه اسلامي به‌منظور تأمين مالي و ابزار سياست پولي باشد.</a:t>
            </a:r>
            <a:endParaRPr lang="en-US" sz="2000" dirty="0" smtClean="0">
              <a:cs typeface="B Nazanin" pitchFamily="2" charset="-78"/>
            </a:endParaRPr>
          </a:p>
          <a:p>
            <a:pPr>
              <a:lnSpc>
                <a:spcPts val="2900"/>
              </a:lnSpc>
              <a:buNone/>
            </a:pPr>
            <a:r>
              <a:rPr lang="en-US" sz="2000" dirty="0" smtClean="0">
                <a:cs typeface="B Nazanin" pitchFamily="2" charset="-78"/>
              </a:rPr>
              <a:t>	</a:t>
            </a:r>
            <a:r>
              <a:rPr lang="fa-IR" sz="2000" dirty="0" smtClean="0">
                <a:cs typeface="B Nazanin" pitchFamily="2" charset="-78"/>
              </a:rPr>
              <a:t>اوراق مرابحه به‌صورت‌هاي گوناگون قابل‌طراحي است كه مهم‌ترين آن‌ها عبارت است از:</a:t>
            </a:r>
          </a:p>
          <a:p>
            <a:pPr>
              <a:lnSpc>
                <a:spcPts val="2900"/>
              </a:lnSpc>
              <a:buNone/>
            </a:pPr>
            <a:r>
              <a:rPr lang="fa-IR" sz="2000" dirty="0" smtClean="0">
                <a:cs typeface="B Nazanin" pitchFamily="2" charset="-78"/>
              </a:rPr>
              <a:t>	اوراق مرابحه براي تأمين مالي؛</a:t>
            </a:r>
          </a:p>
          <a:p>
            <a:pPr>
              <a:lnSpc>
                <a:spcPts val="2900"/>
              </a:lnSpc>
              <a:buNone/>
            </a:pPr>
            <a:r>
              <a:rPr lang="fa-IR" sz="2000" dirty="0" smtClean="0">
                <a:cs typeface="B Nazanin" pitchFamily="2" charset="-78"/>
              </a:rPr>
              <a:t>	اوراق مرابحه براي تأمين نقدينگي؛</a:t>
            </a:r>
          </a:p>
          <a:p>
            <a:pPr>
              <a:lnSpc>
                <a:spcPts val="2900"/>
              </a:lnSpc>
              <a:buNone/>
            </a:pPr>
            <a:r>
              <a:rPr lang="fa-IR" sz="2000" dirty="0" smtClean="0">
                <a:cs typeface="B Nazanin" pitchFamily="2" charset="-78"/>
              </a:rPr>
              <a:t>	اوراق مرابحه براي تشكيل سرمايه شركت‌هاي تجاري؛ (اغلب سرمایه در گردش شرکت‌های تجاری)</a:t>
            </a:r>
          </a:p>
          <a:p>
            <a:pPr>
              <a:lnSpc>
                <a:spcPts val="2900"/>
              </a:lnSpc>
              <a:buNone/>
            </a:pPr>
            <a:r>
              <a:rPr lang="fa-IR" sz="2000" dirty="0" smtClean="0">
                <a:cs typeface="B Nazanin" pitchFamily="2" charset="-78"/>
              </a:rPr>
              <a:t>	تبديل اوراق مرابحه رهني به اوراق بهادار براي مطالبات بانك‌ها و ليزينگ‌ها.</a:t>
            </a:r>
            <a:endParaRPr lang="en-US" sz="20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80</a:t>
            </a:fld>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7162800" cy="533400"/>
          </a:xfrm>
        </p:spPr>
        <p:txBody>
          <a:bodyPr/>
          <a:lstStyle/>
          <a:p>
            <a:r>
              <a:rPr lang="fa-IR" sz="3200" dirty="0" smtClean="0">
                <a:cs typeface="B Jadid" pitchFamily="2" charset="-78"/>
              </a:rPr>
              <a:t>مکانیسم اجرایی صکوک مرابحه</a:t>
            </a:r>
            <a:endParaRPr lang="en-US" sz="3200" dirty="0">
              <a:cs typeface="B Jadid"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81</a:t>
            </a:fld>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584502" y="1343130"/>
            <a:ext cx="7187898" cy="4581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sz="2400" dirty="0" smtClean="0"/>
              <a:t/>
            </a:r>
            <a:br>
              <a:rPr lang="en-US" sz="2400" dirty="0" smtClean="0"/>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endParaRPr lang="en-US" sz="2400" b="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endParaRPr>
          </a:p>
        </p:txBody>
      </p:sp>
      <p:sp>
        <p:nvSpPr>
          <p:cNvPr id="3" name="Text Placeholder 2"/>
          <p:cNvSpPr>
            <a:spLocks noGrp="1"/>
          </p:cNvSpPr>
          <p:nvPr>
            <p:ph type="body" idx="1"/>
          </p:nvPr>
        </p:nvSpPr>
        <p:spPr/>
        <p:txBody>
          <a:bodyPr/>
          <a:lstStyle/>
          <a:p>
            <a:r>
              <a:rPr lang="fa-IR" sz="4400" dirty="0" smtClean="0"/>
              <a:t>تأمين مالي </a:t>
            </a:r>
          </a:p>
          <a:p>
            <a:r>
              <a:rPr lang="fa-IR" sz="4400" dirty="0"/>
              <a:t>	</a:t>
            </a:r>
            <a:r>
              <a:rPr lang="fa-IR" sz="4400" dirty="0" smtClean="0"/>
              <a:t>ساختار يافته </a:t>
            </a:r>
          </a:p>
          <a:p>
            <a:r>
              <a:rPr lang="fa-IR" sz="4400" dirty="0" smtClean="0"/>
              <a:t>		پروژه محور</a:t>
            </a:r>
            <a:endParaRPr lang="en-US" sz="4400" dirty="0"/>
          </a:p>
        </p:txBody>
      </p:sp>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82</a:t>
            </a:fld>
            <a:endParaRPr lang="en-US" dirty="0"/>
          </a:p>
        </p:txBody>
      </p:sp>
      <p:sp>
        <p:nvSpPr>
          <p:cNvPr id="5" name="TextBox 4"/>
          <p:cNvSpPr txBox="1"/>
          <p:nvPr/>
        </p:nvSpPr>
        <p:spPr>
          <a:xfrm>
            <a:off x="685800" y="4724400"/>
            <a:ext cx="7772400" cy="1569660"/>
          </a:xfrm>
          <a:prstGeom prst="rect">
            <a:avLst/>
          </a:prstGeom>
          <a:noFill/>
        </p:spPr>
        <p:txBody>
          <a:bodyPr wrap="square" rtlCol="0">
            <a:spAutoFit/>
          </a:bodyPr>
          <a:lstStyle/>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تعريف</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تاريخچه</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بازيگران</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کارگردها</a:t>
            </a:r>
          </a:p>
        </p:txBody>
      </p:sp>
    </p:spTree>
    <p:extLst>
      <p:ext uri="{BB962C8B-B14F-4D97-AF65-F5344CB8AC3E}">
        <p14:creationId xmlns:p14="http://schemas.microsoft.com/office/powerpoint/2010/main" val="37856993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تأمين مالي ساختاريافته</a:t>
            </a:r>
            <a:endParaRPr lang="en-US" sz="3200" dirty="0">
              <a:cs typeface="B Jadid"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90853461"/>
              </p:ext>
            </p:extLst>
          </p:nvPr>
        </p:nvGraphicFramePr>
        <p:xfrm>
          <a:off x="457200" y="12954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83</a:t>
            </a:fld>
            <a:endParaRPr lang="en-US"/>
          </a:p>
        </p:txBody>
      </p:sp>
    </p:spTree>
    <p:extLst>
      <p:ext uri="{BB962C8B-B14F-4D97-AF65-F5344CB8AC3E}">
        <p14:creationId xmlns:p14="http://schemas.microsoft.com/office/powerpoint/2010/main" val="116249906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تأمين مالي ساختاريافته</a:t>
            </a:r>
            <a:endParaRPr lang="en-US" sz="3200" dirty="0">
              <a:cs typeface="B Jadid"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65464172"/>
              </p:ext>
            </p:extLst>
          </p:nvPr>
        </p:nvGraphicFramePr>
        <p:xfrm>
          <a:off x="457200" y="13716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84</a:t>
            </a:fld>
            <a:endParaRPr lang="en-US"/>
          </a:p>
        </p:txBody>
      </p:sp>
    </p:spTree>
    <p:extLst>
      <p:ext uri="{BB962C8B-B14F-4D97-AF65-F5344CB8AC3E}">
        <p14:creationId xmlns:p14="http://schemas.microsoft.com/office/powerpoint/2010/main" val="15698043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7162800" cy="533400"/>
          </a:xfrm>
        </p:spPr>
        <p:txBody>
          <a:bodyPr/>
          <a:lstStyle/>
          <a:p>
            <a:r>
              <a:rPr lang="fa-IR" sz="2600" b="1" dirty="0" smtClean="0">
                <a:cs typeface="B Jadid" pitchFamily="2" charset="-78"/>
              </a:rPr>
              <a:t>تأمين مالي </a:t>
            </a:r>
            <a:r>
              <a:rPr lang="fa-IR" sz="2600" b="1" dirty="0">
                <a:cs typeface="B Jadid" pitchFamily="2" charset="-78"/>
              </a:rPr>
              <a:t>پروژه محور در </a:t>
            </a:r>
            <a:r>
              <a:rPr lang="fa-IR" sz="2600" b="1" dirty="0" smtClean="0">
                <a:cs typeface="B Jadid" pitchFamily="2" charset="-78"/>
              </a:rPr>
              <a:t>برابر تأمين مالي </a:t>
            </a:r>
            <a:r>
              <a:rPr lang="fa-IR" sz="2600" b="1" dirty="0">
                <a:cs typeface="B Jadid" pitchFamily="2" charset="-78"/>
              </a:rPr>
              <a:t>ناشر محور</a:t>
            </a:r>
            <a:endParaRPr lang="en-US" sz="2600" dirty="0">
              <a:cs typeface="B Jadid" pitchFamily="2" charset="-78"/>
            </a:endParaRPr>
          </a:p>
        </p:txBody>
      </p:sp>
      <p:graphicFrame>
        <p:nvGraphicFramePr>
          <p:cNvPr id="5" name="Content Placeholder 4"/>
          <p:cNvGraphicFramePr>
            <a:graphicFrameLocks noGrp="1"/>
          </p:cNvGraphicFramePr>
          <p:nvPr>
            <p:ph idx="1"/>
          </p:nvPr>
        </p:nvGraphicFramePr>
        <p:xfrm>
          <a:off x="457200" y="1371600"/>
          <a:ext cx="8229600" cy="5029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85</a:t>
            </a:fld>
            <a:endParaRPr lang="en-US" dirty="0"/>
          </a:p>
        </p:txBody>
      </p:sp>
    </p:spTree>
    <p:extLst>
      <p:ext uri="{BB962C8B-B14F-4D97-AF65-F5344CB8AC3E}">
        <p14:creationId xmlns:p14="http://schemas.microsoft.com/office/powerpoint/2010/main" val="21049951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شماتيک تأمين مالي پروژه محور</a:t>
            </a:r>
            <a:endParaRPr lang="en-US" sz="3200" dirty="0">
              <a:cs typeface="B Jadid"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86</a:t>
            </a:fld>
            <a:endParaRPr lang="en-US" dirty="0"/>
          </a:p>
        </p:txBody>
      </p:sp>
      <p:pic>
        <p:nvPicPr>
          <p:cNvPr id="7170"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11" t="5662" r="912" b="2327"/>
          <a:stretch>
            <a:fillRect/>
          </a:stretch>
        </p:blipFill>
        <p:spPr bwMode="auto">
          <a:xfrm>
            <a:off x="206326" y="1219200"/>
            <a:ext cx="8404274"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688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شماتيک تأمين مالي پروژه محور</a:t>
            </a:r>
            <a:endParaRPr lang="en-US" sz="3200" dirty="0">
              <a:cs typeface="B Jadid" pitchFamily="2" charset="-78"/>
            </a:endParaRPr>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87</a:t>
            </a:fld>
            <a:endParaRPr lang="en-US" dirty="0"/>
          </a:p>
        </p:txBody>
      </p:sp>
    </p:spTree>
    <p:extLst>
      <p:ext uri="{BB962C8B-B14F-4D97-AF65-F5344CB8AC3E}">
        <p14:creationId xmlns:p14="http://schemas.microsoft.com/office/powerpoint/2010/main" val="83928710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شماتيک تأمين مالي پروژه محور</a:t>
            </a:r>
            <a:endParaRPr lang="en-US" sz="3200" dirty="0">
              <a:cs typeface="B Jadid" pitchFamily="2" charset="-78"/>
            </a:endParaRPr>
          </a:p>
        </p:txBody>
      </p:sp>
      <p:graphicFrame>
        <p:nvGraphicFramePr>
          <p:cNvPr id="5" name="Content Placeholder 4"/>
          <p:cNvGraphicFramePr>
            <a:graphicFrameLocks noGrp="1"/>
          </p:cNvGraphicFramePr>
          <p:nvPr>
            <p:ph idx="1"/>
          </p:nvPr>
        </p:nvGraphicFramePr>
        <p:xfrm>
          <a:off x="304800" y="1295400"/>
          <a:ext cx="83820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88</a:t>
            </a:fld>
            <a:endParaRPr lang="en-US" dirty="0"/>
          </a:p>
        </p:txBody>
      </p:sp>
    </p:spTree>
    <p:extLst>
      <p:ext uri="{BB962C8B-B14F-4D97-AF65-F5344CB8AC3E}">
        <p14:creationId xmlns:p14="http://schemas.microsoft.com/office/powerpoint/2010/main" val="20557759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تأمين مالي پروژه محور در قطر</a:t>
            </a:r>
            <a:endParaRPr lang="en-US" sz="3200" dirty="0">
              <a:cs typeface="B Jadid"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89</a:t>
            </a:fld>
            <a:endParaRPr lang="en-US" dirty="0"/>
          </a:p>
        </p:txBody>
      </p:sp>
      <p:pic>
        <p:nvPicPr>
          <p:cNvPr id="819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172" t="1828" r="3930" b="17735"/>
          <a:stretch>
            <a:fillRect/>
          </a:stretch>
        </p:blipFill>
        <p:spPr bwMode="auto">
          <a:xfrm>
            <a:off x="145473" y="1371600"/>
            <a:ext cx="8541327" cy="463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318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ارتباط شرکت با بازارهاي مالي</a:t>
            </a:r>
            <a:endParaRPr lang="en-US" b="1" dirty="0" smtClean="0"/>
          </a:p>
        </p:txBody>
      </p:sp>
      <p:sp>
        <p:nvSpPr>
          <p:cNvPr id="3" name="Content Placeholder 2"/>
          <p:cNvSpPr>
            <a:spLocks noGrp="1"/>
          </p:cNvSpPr>
          <p:nvPr>
            <p:ph idx="1"/>
          </p:nvPr>
        </p:nvSpPr>
        <p:spPr>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indent="0" algn="ctr" rtl="0" eaLnBrk="1" hangingPunct="1">
              <a:lnSpc>
                <a:spcPct val="150000"/>
              </a:lnSpc>
              <a:spcBef>
                <a:spcPct val="0"/>
              </a:spcBef>
              <a:spcAft>
                <a:spcPts val="1000"/>
              </a:spcAft>
              <a:buNone/>
            </a:pPr>
            <a:r>
              <a:rPr lang="fa-IR" sz="1400" kern="1200" dirty="0" smtClean="0">
                <a:latin typeface="Calibri" pitchFamily="34" charset="0"/>
                <a:ea typeface="Arial" pitchFamily="34" charset="0"/>
                <a:cs typeface="B Zar" pitchFamily="2" charset="-78"/>
              </a:rPr>
              <a:t>		</a:t>
            </a:r>
          </a:p>
          <a:p>
            <a:pPr marL="0" indent="0" algn="ctr" rtl="0" eaLnBrk="1" hangingPunct="1">
              <a:lnSpc>
                <a:spcPct val="150000"/>
              </a:lnSpc>
              <a:spcBef>
                <a:spcPct val="0"/>
              </a:spcBef>
              <a:spcAft>
                <a:spcPts val="1000"/>
              </a:spcAft>
              <a:buNone/>
            </a:pPr>
            <a:endParaRPr lang="fa-IR" sz="1400" kern="1200" dirty="0" smtClean="0">
              <a:latin typeface="Calibri" pitchFamily="34" charset="0"/>
              <a:ea typeface="Arial" pitchFamily="34" charset="0"/>
              <a:cs typeface="B Zar" pitchFamily="2" charset="-78"/>
            </a:endParaRPr>
          </a:p>
          <a:p>
            <a:pPr marL="0" indent="0" algn="ctr" rtl="0" eaLnBrk="1" hangingPunct="1">
              <a:lnSpc>
                <a:spcPct val="150000"/>
              </a:lnSpc>
              <a:spcBef>
                <a:spcPct val="0"/>
              </a:spcBef>
              <a:spcAft>
                <a:spcPts val="1000"/>
              </a:spcAft>
              <a:buNone/>
            </a:pPr>
            <a:endParaRPr lang="en-US" sz="1400" kern="1200" dirty="0" smtClean="0">
              <a:latin typeface="Calibri" pitchFamily="34" charset="0"/>
              <a:ea typeface="Arial" pitchFamily="34" charset="0"/>
              <a:cs typeface="B Zar"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9</a:t>
            </a:fld>
            <a:endParaRPr lang="en-US"/>
          </a:p>
        </p:txBody>
      </p:sp>
      <p:cxnSp>
        <p:nvCxnSpPr>
          <p:cNvPr id="1120" name="AutoShape 96"/>
          <p:cNvCxnSpPr>
            <a:cxnSpLocks noChangeShapeType="1"/>
          </p:cNvCxnSpPr>
          <p:nvPr/>
        </p:nvCxnSpPr>
        <p:spPr bwMode="auto">
          <a:xfrm flipH="1">
            <a:off x="3097173" y="3019193"/>
            <a:ext cx="1519496" cy="0"/>
          </a:xfrm>
          <a:prstGeom prst="straightConnector1">
            <a:avLst/>
          </a:prstGeom>
          <a:noFill/>
          <a:ln w="28575">
            <a:solidFill>
              <a:srgbClr val="000000"/>
            </a:solidFill>
            <a:round/>
            <a:headEnd/>
            <a:tailEnd/>
          </a:ln>
        </p:spPr>
      </p:cxnSp>
      <p:sp>
        <p:nvSpPr>
          <p:cNvPr id="1121" name="AutoShape 97"/>
          <p:cNvSpPr>
            <a:spLocks noChangeArrowheads="1"/>
          </p:cNvSpPr>
          <p:nvPr/>
        </p:nvSpPr>
        <p:spPr bwMode="auto">
          <a:xfrm>
            <a:off x="990600" y="1676856"/>
            <a:ext cx="1933903" cy="3360101"/>
          </a:xfrm>
          <a:prstGeom prst="flowChartAlternateProcess">
            <a:avLst/>
          </a:prstGeom>
          <a:solidFill>
            <a:srgbClr val="F2DBDB"/>
          </a:solidFill>
          <a:ln w="31750">
            <a:solidFill>
              <a:srgbClr val="000000"/>
            </a:solidFill>
            <a:miter lim="800000"/>
            <a:headEnd/>
            <a:tailEnd/>
          </a:ln>
        </p:spPr>
        <p:txBody>
          <a:bodyPr vert="horz" wrap="square" lIns="0" tIns="45720" rIns="91440" bIns="45720" numCol="1" anchor="ctr" anchorCtr="0" compatLnSpc="1">
            <a:prstTxWarp prst="textNoShape">
              <a:avLst/>
            </a:prstTxWarp>
            <a:normAutofit/>
          </a:bodyPr>
          <a:lstStyle/>
          <a:p>
            <a:pPr marL="0" marR="0" lvl="0" indent="0" algn="r" defTabSz="914400" rtl="1" eaLnBrk="1" fontAlgn="base" latinLnBrk="0" hangingPunct="1">
              <a:lnSpc>
                <a:spcPct val="150000"/>
              </a:lnSpc>
              <a:spcBef>
                <a:spcPct val="0"/>
              </a:spcBef>
              <a:spcAft>
                <a:spcPts val="1000"/>
              </a:spcAft>
              <a:buClrTx/>
              <a:buSzTx/>
              <a:buFontTx/>
              <a:buNone/>
              <a:tabLst/>
            </a:pPr>
            <a:r>
              <a:rPr kumimoji="0" lang="fa-IR" sz="1900" b="0" i="0" u="none" strike="noStrike" cap="none" normalizeH="0" baseline="0" dirty="0" smtClean="0">
                <a:ln>
                  <a:noFill/>
                </a:ln>
                <a:solidFill>
                  <a:schemeClr val="tx1"/>
                </a:solidFill>
                <a:effectLst/>
                <a:latin typeface="Calibri" pitchFamily="34" charset="0"/>
                <a:ea typeface="Arial" pitchFamily="34" charset="0"/>
                <a:cs typeface="B Zar" pitchFamily="2" charset="-78"/>
              </a:rPr>
              <a:t>شرکت در دارايي‌ها سرمايه‌گذاري مي‌کند</a:t>
            </a:r>
            <a:r>
              <a:rPr kumimoji="0" lang="en-US" sz="1900" b="0" i="0" u="none" strike="noStrike" cap="none" normalizeH="0" baseline="0" dirty="0" smtClean="0">
                <a:ln>
                  <a:noFill/>
                </a:ln>
                <a:solidFill>
                  <a:schemeClr val="tx1"/>
                </a:solidFill>
                <a:effectLst/>
                <a:latin typeface="Calibri" pitchFamily="34" charset="0"/>
                <a:ea typeface="Arial" pitchFamily="34" charset="0"/>
                <a:cs typeface="B Zar" pitchFamily="2" charset="-78"/>
              </a:rPr>
              <a:t>:</a:t>
            </a:r>
          </a:p>
          <a:p>
            <a:pPr lvl="0" algn="r" rtl="1">
              <a:lnSpc>
                <a:spcPct val="150000"/>
              </a:lnSpc>
              <a:spcAft>
                <a:spcPts val="1000"/>
              </a:spcAft>
              <a:buFont typeface="Wingdings" pitchFamily="2" charset="2"/>
              <a:buChar char="q"/>
            </a:pPr>
            <a:r>
              <a:rPr lang="fa-IR" sz="1900" dirty="0" smtClean="0">
                <a:latin typeface="Calibri" pitchFamily="34" charset="0"/>
                <a:ea typeface="Arial" pitchFamily="34" charset="0"/>
                <a:cs typeface="B Zar" pitchFamily="2" charset="-78"/>
              </a:rPr>
              <a:t>دارايي‌هاي جاري</a:t>
            </a:r>
            <a:endParaRPr lang="en-US" sz="1900" dirty="0" smtClean="0">
              <a:latin typeface="Arial" pitchFamily="34" charset="0"/>
              <a:cs typeface="B Zar" pitchFamily="2" charset="-78"/>
            </a:endParaRPr>
          </a:p>
          <a:p>
            <a:pPr marL="0" marR="0" lvl="0" indent="0" algn="r" defTabSz="914400" rtl="1" eaLnBrk="1" fontAlgn="base" latinLnBrk="0" hangingPunct="1">
              <a:lnSpc>
                <a:spcPct val="150000"/>
              </a:lnSpc>
              <a:spcBef>
                <a:spcPct val="0"/>
              </a:spcBef>
              <a:spcAft>
                <a:spcPts val="1000"/>
              </a:spcAft>
              <a:buClrTx/>
              <a:buSzTx/>
              <a:buFont typeface="Wingdings" pitchFamily="2" charset="2"/>
              <a:buChar char="q"/>
              <a:tabLst/>
            </a:pPr>
            <a:r>
              <a:rPr kumimoji="0" lang="fa-IR" sz="1900" b="0" i="0" u="none" strike="noStrike" cap="none" normalizeH="0" baseline="0" dirty="0" smtClean="0">
                <a:ln>
                  <a:noFill/>
                </a:ln>
                <a:solidFill>
                  <a:schemeClr val="tx1"/>
                </a:solidFill>
                <a:effectLst/>
                <a:latin typeface="Calibri" pitchFamily="34" charset="0"/>
                <a:ea typeface="Arial" pitchFamily="34" charset="0"/>
                <a:cs typeface="B Zar" pitchFamily="2" charset="-78"/>
              </a:rPr>
              <a:t>دارايي‌هاي ثابت</a:t>
            </a:r>
            <a:endParaRPr kumimoji="0" lang="en-US" sz="1900" b="0" i="0" u="none" strike="noStrike" cap="none" normalizeH="0" baseline="0" dirty="0" smtClean="0">
              <a:ln>
                <a:noFill/>
              </a:ln>
              <a:solidFill>
                <a:schemeClr val="tx1"/>
              </a:solidFill>
              <a:effectLst/>
              <a:latin typeface="Arial" pitchFamily="34" charset="0"/>
              <a:cs typeface="B Zar" pitchFamily="2" charset="-78"/>
            </a:endParaRPr>
          </a:p>
        </p:txBody>
      </p:sp>
      <p:sp>
        <p:nvSpPr>
          <p:cNvPr id="1122" name="AutoShape 98"/>
          <p:cNvSpPr>
            <a:spLocks noChangeArrowheads="1"/>
          </p:cNvSpPr>
          <p:nvPr/>
        </p:nvSpPr>
        <p:spPr bwMode="auto">
          <a:xfrm>
            <a:off x="6067097" y="1600200"/>
            <a:ext cx="1933903" cy="3360101"/>
          </a:xfrm>
          <a:prstGeom prst="flowChartAlternateProcess">
            <a:avLst/>
          </a:prstGeom>
          <a:solidFill>
            <a:srgbClr val="8DB3E2"/>
          </a:solidFill>
          <a:ln w="31750" algn="ctr">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pPr algn="r" rtl="1">
              <a:lnSpc>
                <a:spcPct val="150000"/>
              </a:lnSpc>
              <a:spcAft>
                <a:spcPts val="1000"/>
              </a:spcAft>
            </a:pPr>
            <a:r>
              <a:rPr lang="fa-IR" sz="1900" dirty="0" smtClean="0">
                <a:latin typeface="Calibri" pitchFamily="34" charset="0"/>
                <a:ea typeface="Arial" pitchFamily="34" charset="0"/>
                <a:cs typeface="B Zar" pitchFamily="2" charset="-78"/>
              </a:rPr>
              <a:t>بازارهاي مالي</a:t>
            </a:r>
          </a:p>
          <a:p>
            <a:pPr algn="r" rtl="1">
              <a:lnSpc>
                <a:spcPct val="150000"/>
              </a:lnSpc>
              <a:spcAft>
                <a:spcPts val="1000"/>
              </a:spcAft>
            </a:pPr>
            <a:r>
              <a:rPr lang="fa-IR" sz="1900" dirty="0" smtClean="0">
                <a:latin typeface="Calibri" pitchFamily="34" charset="0"/>
                <a:ea typeface="Arial" pitchFamily="34" charset="0"/>
                <a:cs typeface="B Zar" pitchFamily="2" charset="-78"/>
              </a:rPr>
              <a:t>(پول - سرمايه)</a:t>
            </a:r>
            <a:endParaRPr lang="en-US" sz="1900" dirty="0" smtClean="0">
              <a:latin typeface="Calibri" pitchFamily="34" charset="0"/>
              <a:ea typeface="Arial" pitchFamily="34" charset="0"/>
              <a:cs typeface="B Zar" pitchFamily="2" charset="-78"/>
            </a:endParaRPr>
          </a:p>
          <a:p>
            <a:pPr algn="r" rtl="1">
              <a:lnSpc>
                <a:spcPct val="150000"/>
              </a:lnSpc>
              <a:spcAft>
                <a:spcPts val="1000"/>
              </a:spcAft>
              <a:buFont typeface="Wingdings" pitchFamily="2" charset="2"/>
              <a:buChar char="ü"/>
            </a:pPr>
            <a:r>
              <a:rPr lang="fa-IR" sz="1900" dirty="0" smtClean="0">
                <a:latin typeface="Calibri" pitchFamily="34" charset="0"/>
                <a:ea typeface="Arial" pitchFamily="34" charset="0"/>
                <a:cs typeface="B Zar" pitchFamily="2" charset="-78"/>
              </a:rPr>
              <a:t>بدهي کوتاه‌مدت</a:t>
            </a:r>
          </a:p>
          <a:p>
            <a:pPr algn="r" rtl="1">
              <a:lnSpc>
                <a:spcPct val="150000"/>
              </a:lnSpc>
              <a:spcAft>
                <a:spcPts val="1000"/>
              </a:spcAft>
              <a:buFont typeface="Wingdings" pitchFamily="2" charset="2"/>
              <a:buChar char="ü"/>
            </a:pPr>
            <a:r>
              <a:rPr lang="fa-IR" sz="1900" dirty="0" smtClean="0">
                <a:latin typeface="Calibri" pitchFamily="34" charset="0"/>
                <a:ea typeface="Arial" pitchFamily="34" charset="0"/>
                <a:cs typeface="B Zar" pitchFamily="2" charset="-78"/>
              </a:rPr>
              <a:t>بدهي بلندمدت</a:t>
            </a:r>
          </a:p>
          <a:p>
            <a:pPr algn="r" rtl="1">
              <a:lnSpc>
                <a:spcPct val="150000"/>
              </a:lnSpc>
              <a:spcAft>
                <a:spcPts val="1000"/>
              </a:spcAft>
              <a:buFont typeface="Wingdings" pitchFamily="2" charset="2"/>
              <a:buChar char="ü"/>
            </a:pPr>
            <a:r>
              <a:rPr lang="fa-IR" sz="1900" dirty="0" smtClean="0">
                <a:latin typeface="Calibri" pitchFamily="34" charset="0"/>
                <a:ea typeface="Arial" pitchFamily="34" charset="0"/>
                <a:cs typeface="B Zar" pitchFamily="2" charset="-78"/>
              </a:rPr>
              <a:t>سهام</a:t>
            </a:r>
            <a:endParaRPr lang="en-US" sz="1900" dirty="0" smtClean="0">
              <a:latin typeface="Calibri" pitchFamily="34" charset="0"/>
              <a:ea typeface="Arial" pitchFamily="34" charset="0"/>
              <a:cs typeface="B Zar" pitchFamily="2" charset="-78"/>
            </a:endParaRPr>
          </a:p>
        </p:txBody>
      </p:sp>
      <p:sp>
        <p:nvSpPr>
          <p:cNvPr id="1123" name="AutoShape 99"/>
          <p:cNvSpPr>
            <a:spLocks noChangeArrowheads="1"/>
          </p:cNvSpPr>
          <p:nvPr/>
        </p:nvSpPr>
        <p:spPr bwMode="auto">
          <a:xfrm>
            <a:off x="2924503" y="1727960"/>
            <a:ext cx="3142593" cy="689907"/>
          </a:xfrm>
          <a:prstGeom prst="leftArrow">
            <a:avLst>
              <a:gd name="adj1" fmla="val 45852"/>
              <a:gd name="adj2" fmla="val 76933"/>
            </a:avLst>
          </a:prstGeom>
          <a:solidFill>
            <a:srgbClr val="D8D8D8"/>
          </a:solidFill>
          <a:ln w="31750">
            <a:solidFill>
              <a:srgbClr val="000000"/>
            </a:solidFill>
            <a:miter lim="800000"/>
            <a:headEnd/>
            <a:tailEnd/>
          </a:ln>
        </p:spPr>
        <p:txBody>
          <a:bodyPr vert="horz" wrap="square" lIns="91440" tIns="27432"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a-IR" sz="1600" b="0" i="0" u="none" strike="noStrike" cap="none" normalizeH="0" baseline="0" dirty="0" smtClean="0">
                <a:ln>
                  <a:noFill/>
                </a:ln>
                <a:solidFill>
                  <a:schemeClr val="tx1"/>
                </a:solidFill>
                <a:effectLst/>
                <a:latin typeface="Calibri" pitchFamily="34" charset="0"/>
                <a:ea typeface="Arial" pitchFamily="34" charset="0"/>
                <a:cs typeface="B Zar" pitchFamily="2" charset="-78"/>
              </a:rPr>
              <a:t>تأمين مالي</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24" name="AutoShape 100"/>
          <p:cNvCxnSpPr>
            <a:cxnSpLocks noChangeShapeType="1"/>
          </p:cNvCxnSpPr>
          <p:nvPr/>
        </p:nvCxnSpPr>
        <p:spPr bwMode="auto">
          <a:xfrm>
            <a:off x="2924503" y="3529383"/>
            <a:ext cx="1680654" cy="0"/>
          </a:xfrm>
          <a:prstGeom prst="straightConnector1">
            <a:avLst/>
          </a:prstGeom>
          <a:noFill/>
          <a:ln w="28575">
            <a:solidFill>
              <a:srgbClr val="000000"/>
            </a:solidFill>
            <a:round/>
            <a:headEnd/>
            <a:tailEnd/>
          </a:ln>
        </p:spPr>
      </p:cxnSp>
      <p:cxnSp>
        <p:nvCxnSpPr>
          <p:cNvPr id="1125" name="AutoShape 101"/>
          <p:cNvCxnSpPr>
            <a:cxnSpLocks noChangeShapeType="1"/>
          </p:cNvCxnSpPr>
          <p:nvPr/>
        </p:nvCxnSpPr>
        <p:spPr bwMode="auto">
          <a:xfrm>
            <a:off x="2924503" y="4347050"/>
            <a:ext cx="1680654" cy="0"/>
          </a:xfrm>
          <a:prstGeom prst="straightConnector1">
            <a:avLst/>
          </a:prstGeom>
          <a:noFill/>
          <a:ln w="28575">
            <a:solidFill>
              <a:srgbClr val="000000"/>
            </a:solidFill>
            <a:round/>
            <a:headEnd/>
            <a:tailEnd/>
          </a:ln>
        </p:spPr>
      </p:cxnSp>
      <p:cxnSp>
        <p:nvCxnSpPr>
          <p:cNvPr id="1126" name="AutoShape 102"/>
          <p:cNvCxnSpPr>
            <a:cxnSpLocks noChangeShapeType="1"/>
          </p:cNvCxnSpPr>
          <p:nvPr/>
        </p:nvCxnSpPr>
        <p:spPr bwMode="auto">
          <a:xfrm flipV="1">
            <a:off x="4616669" y="3031969"/>
            <a:ext cx="0" cy="497414"/>
          </a:xfrm>
          <a:prstGeom prst="straightConnector1">
            <a:avLst/>
          </a:prstGeom>
          <a:noFill/>
          <a:ln w="28575">
            <a:solidFill>
              <a:srgbClr val="000000"/>
            </a:solidFill>
            <a:round/>
            <a:headEnd/>
            <a:tailEnd/>
          </a:ln>
        </p:spPr>
      </p:cxnSp>
      <p:cxnSp>
        <p:nvCxnSpPr>
          <p:cNvPr id="1127" name="AutoShape 103"/>
          <p:cNvCxnSpPr>
            <a:cxnSpLocks noChangeShapeType="1"/>
          </p:cNvCxnSpPr>
          <p:nvPr/>
        </p:nvCxnSpPr>
        <p:spPr bwMode="auto">
          <a:xfrm flipV="1">
            <a:off x="4974288" y="2686164"/>
            <a:ext cx="1535" cy="1034860"/>
          </a:xfrm>
          <a:prstGeom prst="straightConnector1">
            <a:avLst/>
          </a:prstGeom>
          <a:noFill/>
          <a:ln w="28575">
            <a:solidFill>
              <a:srgbClr val="000000"/>
            </a:solidFill>
            <a:round/>
            <a:headEnd/>
            <a:tailEnd/>
          </a:ln>
        </p:spPr>
      </p:cxnSp>
      <p:cxnSp>
        <p:nvCxnSpPr>
          <p:cNvPr id="1128" name="AutoShape 104"/>
          <p:cNvCxnSpPr>
            <a:cxnSpLocks noChangeShapeType="1"/>
          </p:cNvCxnSpPr>
          <p:nvPr/>
        </p:nvCxnSpPr>
        <p:spPr bwMode="auto">
          <a:xfrm flipH="1">
            <a:off x="3108685" y="2686164"/>
            <a:ext cx="1854092" cy="0"/>
          </a:xfrm>
          <a:prstGeom prst="straightConnector1">
            <a:avLst/>
          </a:prstGeom>
          <a:noFill/>
          <a:ln w="28575">
            <a:solidFill>
              <a:srgbClr val="000000"/>
            </a:solidFill>
            <a:round/>
            <a:headEnd/>
            <a:tailEnd/>
          </a:ln>
        </p:spPr>
      </p:cxnSp>
      <p:cxnSp>
        <p:nvCxnSpPr>
          <p:cNvPr id="1129" name="AutoShape 105"/>
          <p:cNvCxnSpPr>
            <a:cxnSpLocks noChangeShapeType="1"/>
          </p:cNvCxnSpPr>
          <p:nvPr/>
        </p:nvCxnSpPr>
        <p:spPr bwMode="auto">
          <a:xfrm flipH="1">
            <a:off x="2924503" y="2583956"/>
            <a:ext cx="287783" cy="281073"/>
          </a:xfrm>
          <a:prstGeom prst="straightConnector1">
            <a:avLst/>
          </a:prstGeom>
          <a:noFill/>
          <a:ln w="28575">
            <a:solidFill>
              <a:srgbClr val="000000"/>
            </a:solidFill>
            <a:round/>
            <a:headEnd/>
            <a:tailEnd/>
          </a:ln>
        </p:spPr>
      </p:cxnSp>
      <p:cxnSp>
        <p:nvCxnSpPr>
          <p:cNvPr id="1130" name="AutoShape 106"/>
          <p:cNvCxnSpPr>
            <a:cxnSpLocks noChangeShapeType="1"/>
          </p:cNvCxnSpPr>
          <p:nvPr/>
        </p:nvCxnSpPr>
        <p:spPr bwMode="auto">
          <a:xfrm>
            <a:off x="2924503" y="2852253"/>
            <a:ext cx="287783" cy="268297"/>
          </a:xfrm>
          <a:prstGeom prst="straightConnector1">
            <a:avLst/>
          </a:prstGeom>
          <a:noFill/>
          <a:ln w="28575">
            <a:solidFill>
              <a:srgbClr val="000000"/>
            </a:solidFill>
            <a:round/>
            <a:headEnd/>
            <a:tailEnd/>
          </a:ln>
        </p:spPr>
      </p:cxnSp>
      <p:sp>
        <p:nvSpPr>
          <p:cNvPr id="1131" name="Text Box 107"/>
          <p:cNvSpPr txBox="1">
            <a:spLocks noChangeArrowheads="1"/>
          </p:cNvSpPr>
          <p:nvPr/>
        </p:nvSpPr>
        <p:spPr bwMode="auto">
          <a:xfrm>
            <a:off x="2971800" y="2667000"/>
            <a:ext cx="2236827" cy="383281"/>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Zar" pitchFamily="2" charset="-78"/>
              </a:rPr>
              <a:t>سرمايه‌گذاري مجدد جريان نقدي</a:t>
            </a:r>
            <a:endParaRPr kumimoji="0" lang="en-US" sz="1400" b="0" i="0" u="none" strike="noStrike" cap="none" normalizeH="0" baseline="0" dirty="0" smtClean="0">
              <a:ln>
                <a:noFill/>
              </a:ln>
              <a:solidFill>
                <a:schemeClr val="tx1"/>
              </a:solidFill>
              <a:effectLst/>
              <a:latin typeface="Arial" pitchFamily="34" charset="0"/>
              <a:cs typeface="B Zar" pitchFamily="2" charset="-78"/>
            </a:endParaRPr>
          </a:p>
        </p:txBody>
      </p:sp>
      <p:cxnSp>
        <p:nvCxnSpPr>
          <p:cNvPr id="1132" name="AutoShape 108"/>
          <p:cNvCxnSpPr>
            <a:cxnSpLocks noChangeShapeType="1"/>
          </p:cNvCxnSpPr>
          <p:nvPr/>
        </p:nvCxnSpPr>
        <p:spPr bwMode="auto">
          <a:xfrm flipV="1">
            <a:off x="4939754" y="4091529"/>
            <a:ext cx="767" cy="868771"/>
          </a:xfrm>
          <a:prstGeom prst="straightConnector1">
            <a:avLst/>
          </a:prstGeom>
          <a:noFill/>
          <a:ln w="28575">
            <a:solidFill>
              <a:srgbClr val="000000"/>
            </a:solidFill>
            <a:round/>
            <a:headEnd/>
            <a:tailEnd/>
          </a:ln>
        </p:spPr>
      </p:cxnSp>
      <p:cxnSp>
        <p:nvCxnSpPr>
          <p:cNvPr id="1133" name="AutoShape 109"/>
          <p:cNvCxnSpPr>
            <a:cxnSpLocks noChangeShapeType="1"/>
          </p:cNvCxnSpPr>
          <p:nvPr/>
        </p:nvCxnSpPr>
        <p:spPr bwMode="auto">
          <a:xfrm>
            <a:off x="4964311" y="3721024"/>
            <a:ext cx="918604" cy="0"/>
          </a:xfrm>
          <a:prstGeom prst="straightConnector1">
            <a:avLst/>
          </a:prstGeom>
          <a:noFill/>
          <a:ln w="28575">
            <a:solidFill>
              <a:srgbClr val="000000"/>
            </a:solidFill>
            <a:round/>
            <a:headEnd/>
            <a:tailEnd/>
          </a:ln>
        </p:spPr>
      </p:cxnSp>
      <p:cxnSp>
        <p:nvCxnSpPr>
          <p:cNvPr id="1134" name="AutoShape 110"/>
          <p:cNvCxnSpPr>
            <a:cxnSpLocks noChangeShapeType="1"/>
          </p:cNvCxnSpPr>
          <p:nvPr/>
        </p:nvCxnSpPr>
        <p:spPr bwMode="auto">
          <a:xfrm>
            <a:off x="4941288" y="4091529"/>
            <a:ext cx="918604" cy="0"/>
          </a:xfrm>
          <a:prstGeom prst="straightConnector1">
            <a:avLst/>
          </a:prstGeom>
          <a:noFill/>
          <a:ln w="28575">
            <a:solidFill>
              <a:srgbClr val="000000"/>
            </a:solidFill>
            <a:round/>
            <a:headEnd/>
            <a:tailEnd/>
          </a:ln>
        </p:spPr>
      </p:cxnSp>
      <p:cxnSp>
        <p:nvCxnSpPr>
          <p:cNvPr id="1135" name="AutoShape 111"/>
          <p:cNvCxnSpPr>
            <a:cxnSpLocks noChangeShapeType="1"/>
          </p:cNvCxnSpPr>
          <p:nvPr/>
        </p:nvCxnSpPr>
        <p:spPr bwMode="auto">
          <a:xfrm>
            <a:off x="4605158" y="4347050"/>
            <a:ext cx="0" cy="613250"/>
          </a:xfrm>
          <a:prstGeom prst="straightConnector1">
            <a:avLst/>
          </a:prstGeom>
          <a:noFill/>
          <a:ln w="28575">
            <a:solidFill>
              <a:srgbClr val="000000"/>
            </a:solidFill>
            <a:round/>
            <a:headEnd/>
            <a:tailEnd/>
          </a:ln>
        </p:spPr>
      </p:cxnSp>
      <p:cxnSp>
        <p:nvCxnSpPr>
          <p:cNvPr id="1136" name="AutoShape 112"/>
          <p:cNvCxnSpPr>
            <a:cxnSpLocks noChangeShapeType="1"/>
          </p:cNvCxnSpPr>
          <p:nvPr/>
        </p:nvCxnSpPr>
        <p:spPr bwMode="auto">
          <a:xfrm flipH="1">
            <a:off x="5767802" y="3861560"/>
            <a:ext cx="299295" cy="370505"/>
          </a:xfrm>
          <a:prstGeom prst="straightConnector1">
            <a:avLst/>
          </a:prstGeom>
          <a:noFill/>
          <a:ln w="28575">
            <a:solidFill>
              <a:srgbClr val="000000"/>
            </a:solidFill>
            <a:round/>
            <a:headEnd/>
            <a:tailEnd/>
          </a:ln>
        </p:spPr>
      </p:cxnSp>
      <p:cxnSp>
        <p:nvCxnSpPr>
          <p:cNvPr id="1137" name="AutoShape 113"/>
          <p:cNvCxnSpPr>
            <a:cxnSpLocks noChangeShapeType="1"/>
          </p:cNvCxnSpPr>
          <p:nvPr/>
        </p:nvCxnSpPr>
        <p:spPr bwMode="auto">
          <a:xfrm flipH="1" flipV="1">
            <a:off x="5767802" y="3618816"/>
            <a:ext cx="299295" cy="268297"/>
          </a:xfrm>
          <a:prstGeom prst="straightConnector1">
            <a:avLst/>
          </a:prstGeom>
          <a:noFill/>
          <a:ln w="28575">
            <a:solidFill>
              <a:srgbClr val="000000"/>
            </a:solidFill>
            <a:round/>
            <a:headEnd/>
            <a:tailEnd/>
          </a:ln>
        </p:spPr>
      </p:cxnSp>
      <p:cxnSp>
        <p:nvCxnSpPr>
          <p:cNvPr id="1138" name="AutoShape 114"/>
          <p:cNvCxnSpPr>
            <a:cxnSpLocks noChangeShapeType="1"/>
          </p:cNvCxnSpPr>
          <p:nvPr/>
        </p:nvCxnSpPr>
        <p:spPr bwMode="auto">
          <a:xfrm flipH="1">
            <a:off x="4812362" y="4781436"/>
            <a:ext cx="253249" cy="370505"/>
          </a:xfrm>
          <a:prstGeom prst="straightConnector1">
            <a:avLst/>
          </a:prstGeom>
          <a:noFill/>
          <a:ln w="28575">
            <a:solidFill>
              <a:srgbClr val="000000"/>
            </a:solidFill>
            <a:round/>
            <a:headEnd/>
            <a:tailEnd/>
          </a:ln>
        </p:spPr>
      </p:cxnSp>
      <p:cxnSp>
        <p:nvCxnSpPr>
          <p:cNvPr id="1139" name="AutoShape 115"/>
          <p:cNvCxnSpPr>
            <a:cxnSpLocks noChangeShapeType="1"/>
          </p:cNvCxnSpPr>
          <p:nvPr/>
        </p:nvCxnSpPr>
        <p:spPr bwMode="auto">
          <a:xfrm>
            <a:off x="4490044" y="4845316"/>
            <a:ext cx="322317" cy="293849"/>
          </a:xfrm>
          <a:prstGeom prst="straightConnector1">
            <a:avLst/>
          </a:prstGeom>
          <a:noFill/>
          <a:ln w="28575">
            <a:solidFill>
              <a:srgbClr val="000000"/>
            </a:solidFill>
            <a:round/>
            <a:headEnd/>
            <a:tailEnd/>
          </a:ln>
        </p:spPr>
      </p:cxnSp>
      <p:sp>
        <p:nvSpPr>
          <p:cNvPr id="1140" name="AutoShape 116"/>
          <p:cNvSpPr>
            <a:spLocks noChangeArrowheads="1"/>
          </p:cNvSpPr>
          <p:nvPr/>
        </p:nvSpPr>
        <p:spPr bwMode="auto">
          <a:xfrm>
            <a:off x="3442513" y="5139165"/>
            <a:ext cx="2440402" cy="728235"/>
          </a:xfrm>
          <a:prstGeom prst="flowChartAlternateProcess">
            <a:avLst/>
          </a:prstGeom>
          <a:solidFill>
            <a:srgbClr val="D6E3BC"/>
          </a:solidFill>
          <a:ln w="317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Calibri" pitchFamily="34" charset="0"/>
                <a:ea typeface="Arial" pitchFamily="34" charset="0"/>
                <a:cs typeface="B Zar" pitchFamily="2" charset="-78"/>
              </a:rPr>
              <a:t>دولت</a:t>
            </a:r>
            <a:endParaRPr kumimoji="0" lang="en-US" sz="1600" b="0" i="0" u="none" strike="noStrike" cap="none" normalizeH="0" baseline="0" dirty="0" smtClean="0">
              <a:ln>
                <a:noFill/>
              </a:ln>
              <a:solidFill>
                <a:schemeClr val="tx1"/>
              </a:solidFill>
              <a:effectLst/>
              <a:latin typeface="Calibri" pitchFamily="34" charset="0"/>
              <a:ea typeface="Arial" pitchFamily="34" charset="0"/>
              <a:cs typeface="B Za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Calibri" pitchFamily="34" charset="0"/>
                <a:ea typeface="Arial" pitchFamily="34" charset="0"/>
                <a:cs typeface="B Zar" pitchFamily="2" charset="-78"/>
              </a:rPr>
              <a:t>ساير ذينفعان</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41" name="Text Box 117"/>
          <p:cNvSpPr txBox="1">
            <a:spLocks noChangeArrowheads="1"/>
          </p:cNvSpPr>
          <p:nvPr/>
        </p:nvSpPr>
        <p:spPr bwMode="auto">
          <a:xfrm>
            <a:off x="4343400" y="3733800"/>
            <a:ext cx="1571046" cy="3070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Zar" pitchFamily="2" charset="-78"/>
              </a:rPr>
              <a:t>بهره و سود تقسيمي</a:t>
            </a:r>
            <a:endParaRPr kumimoji="0" lang="en-US" sz="1400" b="0" i="0" u="none" strike="noStrike" cap="none" normalizeH="0" baseline="0" dirty="0" smtClean="0">
              <a:ln>
                <a:noFill/>
              </a:ln>
              <a:solidFill>
                <a:schemeClr val="tx1"/>
              </a:solidFill>
              <a:effectLst/>
              <a:latin typeface="Arial" pitchFamily="34" charset="0"/>
              <a:cs typeface="B Zar" pitchFamily="2" charset="-78"/>
            </a:endParaRPr>
          </a:p>
        </p:txBody>
      </p:sp>
      <p:sp>
        <p:nvSpPr>
          <p:cNvPr id="1142" name="Text Box 118"/>
          <p:cNvSpPr txBox="1">
            <a:spLocks noChangeArrowheads="1"/>
          </p:cNvSpPr>
          <p:nvPr/>
        </p:nvSpPr>
        <p:spPr bwMode="auto">
          <a:xfrm>
            <a:off x="2895600" y="3567711"/>
            <a:ext cx="1529881" cy="69948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Zar" pitchFamily="2" charset="-78"/>
              </a:rPr>
              <a:t>جريان نقدي حاصل از</a:t>
            </a:r>
            <a:endParaRPr kumimoji="0" lang="en-US" sz="1400" b="0" i="0" u="none" strike="noStrike" cap="none" normalizeH="0" baseline="0" dirty="0" smtClean="0">
              <a:ln>
                <a:noFill/>
              </a:ln>
              <a:solidFill>
                <a:schemeClr val="tx1"/>
              </a:solidFill>
              <a:effectLst/>
              <a:latin typeface="Calibri" pitchFamily="34" charset="0"/>
              <a:ea typeface="Arial" pitchFamily="34" charset="0"/>
              <a:cs typeface="B Zar" pitchFamily="2" charset="-78"/>
            </a:endParaRPr>
          </a:p>
          <a:p>
            <a:pPr marL="0" marR="0" lvl="0" indent="0" algn="ctr" defTabSz="914400" rtl="0" eaLnBrk="1" fontAlgn="base" latinLnBrk="0" hangingPunct="1">
              <a:lnSpc>
                <a:spcPct val="150000"/>
              </a:lnSpc>
              <a:spcBef>
                <a:spcPct val="0"/>
              </a:spcBef>
              <a:spcAft>
                <a:spcPts val="100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Zar" pitchFamily="2" charset="-78"/>
              </a:rPr>
              <a:t>دارايي‌هاي شرکت</a:t>
            </a:r>
            <a:endParaRPr kumimoji="0" lang="en-US" sz="1400" b="0" i="0" u="none" strike="noStrike" cap="none" normalizeH="0" baseline="0" dirty="0" smtClean="0">
              <a:ln>
                <a:noFill/>
              </a:ln>
              <a:solidFill>
                <a:schemeClr val="tx1"/>
              </a:solidFill>
              <a:effectLst/>
              <a:latin typeface="Arial" pitchFamily="34" charset="0"/>
              <a:cs typeface="B Zar" pitchFamily="2" charset="-78"/>
            </a:endParaRPr>
          </a:p>
        </p:txBody>
      </p:sp>
    </p:spTree>
    <p:extLst>
      <p:ext uri="{BB962C8B-B14F-4D97-AF65-F5344CB8AC3E}">
        <p14:creationId xmlns:p14="http://schemas.microsoft.com/office/powerpoint/2010/main" val="230945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21"/>
                                        </p:tgtEl>
                                        <p:attrNameLst>
                                          <p:attrName>style.visibility</p:attrName>
                                        </p:attrNameLst>
                                      </p:cBhvr>
                                      <p:to>
                                        <p:strVal val="visible"/>
                                      </p:to>
                                    </p:set>
                                    <p:anim calcmode="lin" valueType="num">
                                      <p:cBhvr>
                                        <p:cTn id="7" dur="1000" fill="hold"/>
                                        <p:tgtEl>
                                          <p:spTgt spid="1121"/>
                                        </p:tgtEl>
                                        <p:attrNameLst>
                                          <p:attrName>ppt_w</p:attrName>
                                        </p:attrNameLst>
                                      </p:cBhvr>
                                      <p:tavLst>
                                        <p:tav tm="0">
                                          <p:val>
                                            <p:strVal val="#ppt_w+.3"/>
                                          </p:val>
                                        </p:tav>
                                        <p:tav tm="100000">
                                          <p:val>
                                            <p:strVal val="#ppt_w"/>
                                          </p:val>
                                        </p:tav>
                                      </p:tavLst>
                                    </p:anim>
                                    <p:anim calcmode="lin" valueType="num">
                                      <p:cBhvr>
                                        <p:cTn id="8" dur="1000" fill="hold"/>
                                        <p:tgtEl>
                                          <p:spTgt spid="1121"/>
                                        </p:tgtEl>
                                        <p:attrNameLst>
                                          <p:attrName>ppt_h</p:attrName>
                                        </p:attrNameLst>
                                      </p:cBhvr>
                                      <p:tavLst>
                                        <p:tav tm="0">
                                          <p:val>
                                            <p:strVal val="#ppt_h"/>
                                          </p:val>
                                        </p:tav>
                                        <p:tav tm="100000">
                                          <p:val>
                                            <p:strVal val="#ppt_h"/>
                                          </p:val>
                                        </p:tav>
                                      </p:tavLst>
                                    </p:anim>
                                    <p:animEffect transition="in" filter="fade">
                                      <p:cBhvr>
                                        <p:cTn id="9" dur="1000"/>
                                        <p:tgtEl>
                                          <p:spTgt spid="1121"/>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122"/>
                                        </p:tgtEl>
                                        <p:attrNameLst>
                                          <p:attrName>style.visibility</p:attrName>
                                        </p:attrNameLst>
                                      </p:cBhvr>
                                      <p:to>
                                        <p:strVal val="visible"/>
                                      </p:to>
                                    </p:set>
                                    <p:anim calcmode="lin" valueType="num">
                                      <p:cBhvr>
                                        <p:cTn id="12" dur="1000" fill="hold"/>
                                        <p:tgtEl>
                                          <p:spTgt spid="1122"/>
                                        </p:tgtEl>
                                        <p:attrNameLst>
                                          <p:attrName>ppt_w</p:attrName>
                                        </p:attrNameLst>
                                      </p:cBhvr>
                                      <p:tavLst>
                                        <p:tav tm="0">
                                          <p:val>
                                            <p:strVal val="#ppt_w+.3"/>
                                          </p:val>
                                        </p:tav>
                                        <p:tav tm="100000">
                                          <p:val>
                                            <p:strVal val="#ppt_w"/>
                                          </p:val>
                                        </p:tav>
                                      </p:tavLst>
                                    </p:anim>
                                    <p:anim calcmode="lin" valueType="num">
                                      <p:cBhvr>
                                        <p:cTn id="13" dur="1000" fill="hold"/>
                                        <p:tgtEl>
                                          <p:spTgt spid="1122"/>
                                        </p:tgtEl>
                                        <p:attrNameLst>
                                          <p:attrName>ppt_h</p:attrName>
                                        </p:attrNameLst>
                                      </p:cBhvr>
                                      <p:tavLst>
                                        <p:tav tm="0">
                                          <p:val>
                                            <p:strVal val="#ppt_h"/>
                                          </p:val>
                                        </p:tav>
                                        <p:tav tm="100000">
                                          <p:val>
                                            <p:strVal val="#ppt_h"/>
                                          </p:val>
                                        </p:tav>
                                      </p:tavLst>
                                    </p:anim>
                                    <p:animEffect transition="in" filter="fade">
                                      <p:cBhvr>
                                        <p:cTn id="14" dur="1000"/>
                                        <p:tgtEl>
                                          <p:spTgt spid="1122"/>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140"/>
                                        </p:tgtEl>
                                        <p:attrNameLst>
                                          <p:attrName>style.visibility</p:attrName>
                                        </p:attrNameLst>
                                      </p:cBhvr>
                                      <p:to>
                                        <p:strVal val="visible"/>
                                      </p:to>
                                    </p:set>
                                    <p:anim calcmode="lin" valueType="num">
                                      <p:cBhvr>
                                        <p:cTn id="17" dur="1000" fill="hold"/>
                                        <p:tgtEl>
                                          <p:spTgt spid="1140"/>
                                        </p:tgtEl>
                                        <p:attrNameLst>
                                          <p:attrName>ppt_w</p:attrName>
                                        </p:attrNameLst>
                                      </p:cBhvr>
                                      <p:tavLst>
                                        <p:tav tm="0">
                                          <p:val>
                                            <p:strVal val="#ppt_w+.3"/>
                                          </p:val>
                                        </p:tav>
                                        <p:tav tm="100000">
                                          <p:val>
                                            <p:strVal val="#ppt_w"/>
                                          </p:val>
                                        </p:tav>
                                      </p:tavLst>
                                    </p:anim>
                                    <p:anim calcmode="lin" valueType="num">
                                      <p:cBhvr>
                                        <p:cTn id="18" dur="1000" fill="hold"/>
                                        <p:tgtEl>
                                          <p:spTgt spid="1140"/>
                                        </p:tgtEl>
                                        <p:attrNameLst>
                                          <p:attrName>ppt_h</p:attrName>
                                        </p:attrNameLst>
                                      </p:cBhvr>
                                      <p:tavLst>
                                        <p:tav tm="0">
                                          <p:val>
                                            <p:strVal val="#ppt_h"/>
                                          </p:val>
                                        </p:tav>
                                        <p:tav tm="100000">
                                          <p:val>
                                            <p:strVal val="#ppt_h"/>
                                          </p:val>
                                        </p:tav>
                                      </p:tavLst>
                                    </p:anim>
                                    <p:animEffect transition="in" filter="fade">
                                      <p:cBhvr>
                                        <p:cTn id="19" dur="1000"/>
                                        <p:tgtEl>
                                          <p:spTgt spid="1140"/>
                                        </p:tgtEl>
                                      </p:cBhvr>
                                    </p:animEffect>
                                  </p:childTnLst>
                                </p:cTn>
                              </p:par>
                            </p:childTnLst>
                          </p:cTn>
                        </p:par>
                        <p:par>
                          <p:cTn id="20" fill="hold">
                            <p:stCondLst>
                              <p:cond delay="1000"/>
                            </p:stCondLst>
                            <p:childTnLst>
                              <p:par>
                                <p:cTn id="21" presetID="43" presetClass="entr" presetSubtype="0" fill="hold" grpId="0" nodeType="afterEffect">
                                  <p:stCondLst>
                                    <p:cond delay="0"/>
                                  </p:stCondLst>
                                  <p:childTnLst>
                                    <p:set>
                                      <p:cBhvr>
                                        <p:cTn id="22" dur="1" fill="hold">
                                          <p:stCondLst>
                                            <p:cond delay="0"/>
                                          </p:stCondLst>
                                        </p:cTn>
                                        <p:tgtEl>
                                          <p:spTgt spid="1123"/>
                                        </p:tgtEl>
                                        <p:attrNameLst>
                                          <p:attrName>style.visibility</p:attrName>
                                        </p:attrNameLst>
                                      </p:cBhvr>
                                      <p:to>
                                        <p:strVal val="visible"/>
                                      </p:to>
                                    </p:set>
                                    <p:animEffect transition="in" filter="fade">
                                      <p:cBhvr>
                                        <p:cTn id="23" dur="100"/>
                                        <p:tgtEl>
                                          <p:spTgt spid="1123"/>
                                        </p:tgtEl>
                                      </p:cBhvr>
                                    </p:animEffect>
                                    <p:anim calcmode="lin" valueType="num">
                                      <p:cBhvr>
                                        <p:cTn id="24" dur="400" fill="hold"/>
                                        <p:tgtEl>
                                          <p:spTgt spid="1123"/>
                                        </p:tgtEl>
                                        <p:attrNameLst>
                                          <p:attrName>ppt_x</p:attrName>
                                        </p:attrNameLst>
                                      </p:cBhvr>
                                      <p:tavLst>
                                        <p:tav tm="0">
                                          <p:val>
                                            <p:strVal val="#ppt_x"/>
                                          </p:val>
                                        </p:tav>
                                        <p:tav tm="100000">
                                          <p:val>
                                            <p:strVal val="#ppt_x"/>
                                          </p:val>
                                        </p:tav>
                                      </p:tavLst>
                                    </p:anim>
                                    <p:anim calcmode="lin" valueType="num">
                                      <p:cBhvr>
                                        <p:cTn id="25" dur="400" fill="hold"/>
                                        <p:tgtEl>
                                          <p:spTgt spid="1123"/>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11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11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1" grpId="0" animBg="1"/>
      <p:bldP spid="1122" grpId="0" animBg="1"/>
      <p:bldP spid="1123" grpId="0" animBg="1"/>
      <p:bldP spid="114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a:cs typeface="B Jadid" pitchFamily="2" charset="-78"/>
              </a:rPr>
              <a:t>مدل مورد استفاده در </a:t>
            </a:r>
            <a:r>
              <a:rPr lang="fa-IR" sz="3200" dirty="0" smtClean="0">
                <a:cs typeface="B Jadid" pitchFamily="2" charset="-78"/>
              </a:rPr>
              <a:t>قطر</a:t>
            </a:r>
            <a:endParaRPr lang="en-US" sz="3200" dirty="0">
              <a:cs typeface="B Jadid" pitchFamily="2" charset="-78"/>
            </a:endParaRPr>
          </a:p>
        </p:txBody>
      </p:sp>
      <p:sp>
        <p:nvSpPr>
          <p:cNvPr id="3" name="Content Placeholder 2"/>
          <p:cNvSpPr>
            <a:spLocks noGrp="1"/>
          </p:cNvSpPr>
          <p:nvPr>
            <p:ph idx="1"/>
          </p:nvPr>
        </p:nvSpPr>
        <p:spPr/>
        <p:txBody>
          <a:bodyPr/>
          <a:lstStyle/>
          <a:p>
            <a:pPr>
              <a:lnSpc>
                <a:spcPct val="150000"/>
              </a:lnSpc>
            </a:pPr>
            <a:r>
              <a:rPr lang="fa-IR" sz="2400" dirty="0" smtClean="0">
                <a:cs typeface="B Nazanin" pitchFamily="2" charset="-78"/>
              </a:rPr>
              <a:t> اين مدل در تأمين مالي</a:t>
            </a:r>
            <a:r>
              <a:rPr lang="en-US" sz="2400" dirty="0" smtClean="0">
                <a:cs typeface="B Nazanin" pitchFamily="2" charset="-78"/>
              </a:rPr>
              <a:t> </a:t>
            </a:r>
            <a:r>
              <a:rPr lang="fa-IR" sz="2400" dirty="0" smtClean="0">
                <a:cs typeface="B Nazanin" pitchFamily="2" charset="-78"/>
              </a:rPr>
              <a:t>يک پروژه گازي مربوط به شرکت </a:t>
            </a:r>
            <a:r>
              <a:rPr lang="en-US" sz="2400" dirty="0" smtClean="0">
                <a:cs typeface="B Nazanin" pitchFamily="2" charset="-78"/>
              </a:rPr>
              <a:t>QGPC</a:t>
            </a:r>
            <a:br>
              <a:rPr lang="en-US" sz="2400" dirty="0" smtClean="0">
                <a:cs typeface="B Nazanin" pitchFamily="2" charset="-78"/>
              </a:rPr>
            </a:br>
            <a:r>
              <a:rPr lang="fa-IR" sz="2400" dirty="0" smtClean="0">
                <a:cs typeface="B Nazanin" pitchFamily="2" charset="-78"/>
              </a:rPr>
              <a:t>(</a:t>
            </a:r>
            <a:r>
              <a:rPr lang="en-US" sz="2400" dirty="0" smtClean="0">
                <a:cs typeface="B Nazanin" pitchFamily="2" charset="-78"/>
              </a:rPr>
              <a:t>Qatar General Petroleum Corp</a:t>
            </a:r>
            <a:r>
              <a:rPr lang="fa-IR" sz="2400" dirty="0" smtClean="0">
                <a:cs typeface="B Nazanin" pitchFamily="2" charset="-78"/>
              </a:rPr>
              <a:t>) براي توسعة ميدان گازي و فروش </a:t>
            </a:r>
            <a:r>
              <a:rPr lang="en-US" sz="2400" dirty="0" smtClean="0">
                <a:cs typeface="B Nazanin" pitchFamily="2" charset="-78"/>
              </a:rPr>
              <a:t>LNG</a:t>
            </a:r>
            <a:r>
              <a:rPr lang="fa-IR" sz="2400" dirty="0" smtClean="0">
                <a:cs typeface="B Nazanin" pitchFamily="2" charset="-78"/>
              </a:rPr>
              <a:t> به‌کار گرفته شد. ( ژوئن 2000)</a:t>
            </a:r>
          </a:p>
          <a:p>
            <a:pPr>
              <a:lnSpc>
                <a:spcPct val="150000"/>
              </a:lnSpc>
            </a:pPr>
            <a:r>
              <a:rPr lang="fa-IR" sz="2400" dirty="0" smtClean="0">
                <a:cs typeface="B Nazanin" pitchFamily="2" charset="-78"/>
              </a:rPr>
              <a:t>براي توسعة ميدان 1.2 ميليارد دلار لازم بود که از اين مبلغ مقدار 800 ميليون دلار آن توسط سنديکاي متشکل از دو بانک تأمين شد و الباقي آن با مدل ذکر شده از بازار سرمايه تأمين گرديد. </a:t>
            </a:r>
            <a:endParaRPr lang="en-US" sz="2400" dirty="0" smtClean="0">
              <a:cs typeface="B Nazanin" pitchFamily="2" charset="-78"/>
            </a:endParaRPr>
          </a:p>
          <a:p>
            <a:pPr>
              <a:lnSpc>
                <a:spcPct val="150000"/>
              </a:lnSpc>
            </a:pPr>
            <a:r>
              <a:rPr lang="fa-IR" sz="2400" dirty="0" smtClean="0">
                <a:cs typeface="B Nazanin" pitchFamily="2" charset="-78"/>
              </a:rPr>
              <a:t>گواهي دريافت مبالغ آتي فروش محصولات مبناي انتشار اوراق بدهي و تأمين مالي شد.</a:t>
            </a:r>
            <a:endParaRPr lang="en-US" sz="24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90</a:t>
            </a:fld>
            <a:endParaRPr lang="en-US" dirty="0"/>
          </a:p>
        </p:txBody>
      </p:sp>
    </p:spTree>
    <p:extLst>
      <p:ext uri="{BB962C8B-B14F-4D97-AF65-F5344CB8AC3E}">
        <p14:creationId xmlns:p14="http://schemas.microsoft.com/office/powerpoint/2010/main" val="383675697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7315200" cy="533400"/>
          </a:xfrm>
        </p:spPr>
        <p:txBody>
          <a:bodyPr/>
          <a:lstStyle/>
          <a:p>
            <a:r>
              <a:rPr lang="fa-IR" sz="3100" dirty="0" smtClean="0">
                <a:cs typeface="B Jadid" pitchFamily="2" charset="-78"/>
              </a:rPr>
              <a:t>شماتيک تأمين مالي  پروژه بر مبناي پيش فروش</a:t>
            </a:r>
            <a:endParaRPr lang="en-US" sz="3100" dirty="0">
              <a:cs typeface="B Jadid"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91</a:t>
            </a:fld>
            <a:endParaRPr lang="en-US" dirty="0"/>
          </a:p>
        </p:txBody>
      </p:sp>
      <p:pic>
        <p:nvPicPr>
          <p:cNvPr id="9218"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525" r="7182" b="6845"/>
          <a:stretch>
            <a:fillRect/>
          </a:stretch>
        </p:blipFill>
        <p:spPr bwMode="auto">
          <a:xfrm>
            <a:off x="76200" y="1302840"/>
            <a:ext cx="8603053" cy="48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205050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چهارپايه تأمين مالي ساختاريافته</a:t>
            </a:r>
            <a:endParaRPr lang="en-US" sz="3200" dirty="0">
              <a:cs typeface="B Jadid" pitchFamily="2" charset="-78"/>
            </a:endParaRPr>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92</a:t>
            </a:fld>
            <a:endParaRPr lang="en-US" dirty="0"/>
          </a:p>
        </p:txBody>
      </p:sp>
    </p:spTree>
    <p:extLst>
      <p:ext uri="{BB962C8B-B14F-4D97-AF65-F5344CB8AC3E}">
        <p14:creationId xmlns:p14="http://schemas.microsoft.com/office/powerpoint/2010/main" val="219837253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sz="2400" dirty="0" smtClean="0"/>
              <a:t/>
            </a:r>
            <a:br>
              <a:rPr lang="en-US" sz="2400" dirty="0" smtClean="0"/>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endParaRPr lang="en-US" sz="2400" b="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endParaRPr>
          </a:p>
        </p:txBody>
      </p:sp>
      <p:sp>
        <p:nvSpPr>
          <p:cNvPr id="3" name="Text Placeholder 2"/>
          <p:cNvSpPr>
            <a:spLocks noGrp="1"/>
          </p:cNvSpPr>
          <p:nvPr>
            <p:ph type="body" idx="1"/>
          </p:nvPr>
        </p:nvSpPr>
        <p:spPr/>
        <p:txBody>
          <a:bodyPr/>
          <a:lstStyle/>
          <a:p>
            <a:r>
              <a:rPr lang="fa-IR" dirty="0" smtClean="0"/>
              <a:t>تامین مالی از مجرای </a:t>
            </a:r>
          </a:p>
          <a:p>
            <a:pPr algn="ctr"/>
            <a:r>
              <a:rPr lang="fa-IR" dirty="0" smtClean="0"/>
              <a:t>سایر نهادها</a:t>
            </a:r>
            <a:endParaRPr lang="en-US" dirty="0"/>
          </a:p>
        </p:txBody>
      </p:sp>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93</a:t>
            </a:fld>
            <a:endParaRPr lang="en-US" dirty="0"/>
          </a:p>
        </p:txBody>
      </p:sp>
      <p:sp>
        <p:nvSpPr>
          <p:cNvPr id="5" name="TextBox 4"/>
          <p:cNvSpPr txBox="1"/>
          <p:nvPr/>
        </p:nvSpPr>
        <p:spPr>
          <a:xfrm>
            <a:off x="722086" y="4720771"/>
            <a:ext cx="7772400" cy="830997"/>
          </a:xfrm>
          <a:prstGeom prst="rect">
            <a:avLst/>
          </a:prstGeom>
          <a:noFill/>
        </p:spPr>
        <p:txBody>
          <a:bodyPr wrap="square" rtlCol="0">
            <a:spAutoFit/>
          </a:bodyPr>
          <a:lstStyle/>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 بازيگران</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 کارگردها</a:t>
            </a:r>
          </a:p>
        </p:txBody>
      </p:sp>
    </p:spTree>
    <p:extLst>
      <p:ext uri="{BB962C8B-B14F-4D97-AF65-F5344CB8AC3E}">
        <p14:creationId xmlns:p14="http://schemas.microsoft.com/office/powerpoint/2010/main" val="272147276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40717908"/>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94</a:t>
            </a:fld>
            <a:endParaRPr lang="en-US" dirty="0"/>
          </a:p>
        </p:txBody>
      </p:sp>
    </p:spTree>
    <p:extLst>
      <p:ext uri="{BB962C8B-B14F-4D97-AF65-F5344CB8AC3E}">
        <p14:creationId xmlns:p14="http://schemas.microsoft.com/office/powerpoint/2010/main" val="169313487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t>بانک توسعه اسلامی</a:t>
            </a:r>
            <a:r>
              <a:rPr lang="en-US" sz="1600" dirty="0"/>
              <a:t>(ISDB)</a:t>
            </a:r>
            <a:endParaRPr lang="en-US" sz="3200" dirty="0"/>
          </a:p>
        </p:txBody>
      </p:sp>
      <p:sp>
        <p:nvSpPr>
          <p:cNvPr id="3" name="Content Placeholder 2"/>
          <p:cNvSpPr>
            <a:spLocks noGrp="1"/>
          </p:cNvSpPr>
          <p:nvPr>
            <p:ph idx="1"/>
          </p:nvPr>
        </p:nvSpPr>
        <p:spPr/>
        <p:txBody>
          <a:bodyPr/>
          <a:lstStyle/>
          <a:p>
            <a:r>
              <a:rPr lang="fa-IR" sz="2400" dirty="0">
                <a:cs typeface="B Zar" pitchFamily="2" charset="-78"/>
              </a:rPr>
              <a:t>یکی از موسسات بزرگ مالی توسعه‌ای بین‌المللی و از نهادهای تخصصی سازمان کنفرانس اسلامی محسوب می‌گردد.</a:t>
            </a:r>
          </a:p>
          <a:p>
            <a:r>
              <a:rPr lang="fa-IR" sz="2400" dirty="0">
                <a:cs typeface="B Zar" pitchFamily="2" charset="-78"/>
              </a:rPr>
              <a:t>با هدف پیشبرد توسعه اقتصادی و پیشرفت اجتماعی کشورهای عضو و جوامع مسلمان کشورهای غیر عضو،‌ در سراسر جهان براساس اصول شریعت اسلامی در ۱۹۷۵ میلادی از سوی ۲۲ کشور اسلامی و با سرمایه اولیه ۷۵۵ میلیون دینار اسلامی در جده عربستان تاسیس </a:t>
            </a:r>
            <a:r>
              <a:rPr lang="fa-IR" sz="2400" dirty="0" smtClean="0">
                <a:cs typeface="B Zar" pitchFamily="2" charset="-78"/>
              </a:rPr>
              <a:t>گردید.</a:t>
            </a:r>
          </a:p>
          <a:p>
            <a:r>
              <a:rPr lang="fa-IR" sz="2400" dirty="0">
                <a:cs typeface="B Zar" pitchFamily="2" charset="-78"/>
              </a:rPr>
              <a:t>هم‌اکنون اعضای بانک در برگیرنده ۵۶ کشور از چهار قاره آسیا، آفریقا ،‌ اروپا و آمریکا می باشند و سرمایه پذیره‌نویسی شده این بانک در حال حاضر نیز بالغ بر چهارمیلیارد دینار اسلامی است که از این میان،‌ جمهوری اسلامی ایران با پذیره نویسی سهام به ارزش ۷۰۰ میلیون دینار اسلامی، چهارمین سهامدار بزرگ بانک توسعه اسلامی محسوب می گردد</a:t>
            </a:r>
            <a:r>
              <a:rPr lang="fa-IR" sz="2400" dirty="0"/>
              <a:t>. </a:t>
            </a:r>
            <a:endParaRPr lang="en-US" sz="2400" dirty="0">
              <a:cs typeface="B Zar"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95</a:t>
            </a:fld>
            <a:endParaRPr lang="en-US" dirty="0"/>
          </a:p>
        </p:txBody>
      </p:sp>
    </p:spTree>
    <p:extLst>
      <p:ext uri="{BB962C8B-B14F-4D97-AF65-F5344CB8AC3E}">
        <p14:creationId xmlns:p14="http://schemas.microsoft.com/office/powerpoint/2010/main" val="365331853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a:t>بانک توسعه اسلامی</a:t>
            </a:r>
            <a:r>
              <a:rPr lang="en-US" sz="1800" dirty="0"/>
              <a:t>(ISDB)</a:t>
            </a:r>
            <a:r>
              <a:rPr lang="fa-IR" sz="1800" dirty="0"/>
              <a:t> (ادامه)</a:t>
            </a:r>
            <a:endParaRPr lang="en-US" sz="3600" dirty="0">
              <a:cs typeface="B Jadid"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88940913"/>
              </p:ext>
            </p:extLst>
          </p:nvPr>
        </p:nvGraphicFramePr>
        <p:xfrm>
          <a:off x="381000" y="13716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96</a:t>
            </a:fld>
            <a:endParaRPr lang="en-US"/>
          </a:p>
        </p:txBody>
      </p:sp>
    </p:spTree>
    <p:extLst>
      <p:ext uri="{BB962C8B-B14F-4D97-AF65-F5344CB8AC3E}">
        <p14:creationId xmlns:p14="http://schemas.microsoft.com/office/powerpoint/2010/main" val="354474233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sz="2400" dirty="0" smtClean="0"/>
              <a:t/>
            </a:r>
            <a:br>
              <a:rPr lang="en-US" sz="2400" dirty="0" smtClean="0"/>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endParaRPr lang="en-US" sz="2400" b="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endParaRPr>
          </a:p>
        </p:txBody>
      </p:sp>
      <p:sp>
        <p:nvSpPr>
          <p:cNvPr id="3" name="Text Placeholder 2"/>
          <p:cNvSpPr>
            <a:spLocks noGrp="1"/>
          </p:cNvSpPr>
          <p:nvPr>
            <p:ph type="body" idx="1"/>
          </p:nvPr>
        </p:nvSpPr>
        <p:spPr/>
        <p:txBody>
          <a:bodyPr/>
          <a:lstStyle/>
          <a:p>
            <a:r>
              <a:rPr lang="fa-IR" sz="4400" dirty="0" smtClean="0"/>
              <a:t>صندوق توسعه ملي</a:t>
            </a:r>
            <a:endParaRPr lang="en-US" sz="4400" dirty="0"/>
          </a:p>
        </p:txBody>
      </p:sp>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97</a:t>
            </a:fld>
            <a:endParaRPr lang="en-US" dirty="0"/>
          </a:p>
        </p:txBody>
      </p:sp>
      <p:sp>
        <p:nvSpPr>
          <p:cNvPr id="5" name="TextBox 4"/>
          <p:cNvSpPr txBox="1"/>
          <p:nvPr/>
        </p:nvSpPr>
        <p:spPr>
          <a:xfrm>
            <a:off x="685800" y="4724400"/>
            <a:ext cx="7772400" cy="1569660"/>
          </a:xfrm>
          <a:prstGeom prst="rect">
            <a:avLst/>
          </a:prstGeom>
          <a:noFill/>
        </p:spPr>
        <p:txBody>
          <a:bodyPr wrap="square" rtlCol="0">
            <a:spAutoFit/>
          </a:bodyPr>
          <a:lstStyle/>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تعريف</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تاريخچه</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بازيگران</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کارگردها</a:t>
            </a:r>
          </a:p>
        </p:txBody>
      </p:sp>
    </p:spTree>
    <p:extLst>
      <p:ext uri="{BB962C8B-B14F-4D97-AF65-F5344CB8AC3E}">
        <p14:creationId xmlns:p14="http://schemas.microsoft.com/office/powerpoint/2010/main" val="260524328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858000" cy="533400"/>
          </a:xfrm>
        </p:spPr>
        <p:txBody>
          <a:bodyPr/>
          <a:lstStyle/>
          <a:p>
            <a:r>
              <a:rPr lang="fa-IR" sz="3200" dirty="0" smtClean="0">
                <a:cs typeface="B Jadid" pitchFamily="2" charset="-78"/>
              </a:rPr>
              <a:t>هدف</a:t>
            </a:r>
            <a:endParaRPr lang="en-US" sz="3200" dirty="0">
              <a:cs typeface="B Jadid" pitchFamily="2" charset="-78"/>
            </a:endParaRPr>
          </a:p>
        </p:txBody>
      </p:sp>
      <p:sp>
        <p:nvSpPr>
          <p:cNvPr id="3" name="Content Placeholder 2"/>
          <p:cNvSpPr>
            <a:spLocks noGrp="1"/>
          </p:cNvSpPr>
          <p:nvPr>
            <p:ph idx="1"/>
          </p:nvPr>
        </p:nvSpPr>
        <p:spPr>
          <a:xfrm>
            <a:off x="838200" y="2133600"/>
            <a:ext cx="7239000" cy="2667000"/>
          </a:xfrm>
          <a:gradFill>
            <a:gsLst>
              <a:gs pos="0">
                <a:srgbClr val="DDEBCF"/>
              </a:gs>
              <a:gs pos="50000">
                <a:srgbClr val="9CB86E"/>
              </a:gs>
              <a:gs pos="100000">
                <a:srgbClr val="156B13"/>
              </a:gs>
            </a:gsLst>
            <a:lin ang="16200000" scaled="0"/>
          </a:gradFill>
        </p:spPr>
        <p:style>
          <a:lnRef idx="0">
            <a:schemeClr val="accent1"/>
          </a:lnRef>
          <a:fillRef idx="3">
            <a:schemeClr val="accent1"/>
          </a:fillRef>
          <a:effectRef idx="3">
            <a:schemeClr val="accent1"/>
          </a:effectRef>
          <a:fontRef idx="minor">
            <a:schemeClr val="lt1"/>
          </a:fontRef>
        </p:style>
        <p:txBody>
          <a:bodyPr lIns="274320" tIns="274320" rIns="274320" bIns="274320"/>
          <a:lstStyle/>
          <a:p>
            <a:pPr marL="0" lvl="1" indent="0">
              <a:spcBef>
                <a:spcPts val="0"/>
              </a:spcBef>
              <a:buNone/>
            </a:pPr>
            <a:r>
              <a:rPr lang="fa-IR"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صندوق توسعه </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ملي </a:t>
            </a:r>
            <a:r>
              <a:rPr lang="fa-IR"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با هدف </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تبديل بخشي </a:t>
            </a:r>
            <a:r>
              <a:rPr lang="fa-IR"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از </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عوايد ناشي </a:t>
            </a:r>
            <a:r>
              <a:rPr lang="fa-IR"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از فروش نفت و گاز و </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ميعانات گازي </a:t>
            </a:r>
            <a:r>
              <a:rPr lang="fa-IR"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و </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فرآورده‌هاي نفتي </a:t>
            </a:r>
            <a:r>
              <a:rPr lang="fa-IR"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به </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ثروت‌هاي </a:t>
            </a:r>
            <a:r>
              <a:rPr lang="fa-IR"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ماندگار، مولد و </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سرمايه‌هاي زايندة اقتصادي </a:t>
            </a:r>
            <a:r>
              <a:rPr lang="fa-IR"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و </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نيز </a:t>
            </a:r>
            <a:r>
              <a:rPr lang="fa-IR"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حفظ سهم </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نسل‌هاي آينده </a:t>
            </a:r>
            <a:r>
              <a:rPr lang="fa-IR"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از منابع نفت و گاز و </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فرآورده‌هاي نفتي تشکيل </a:t>
            </a:r>
            <a:r>
              <a:rPr lang="fa-IR"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شد</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rPr>
              <a: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98</a:t>
            </a:fld>
            <a:endParaRPr lang="en-US" dirty="0"/>
          </a:p>
        </p:txBody>
      </p:sp>
    </p:spTree>
    <p:extLst>
      <p:ext uri="{BB962C8B-B14F-4D97-AF65-F5344CB8AC3E}">
        <p14:creationId xmlns:p14="http://schemas.microsoft.com/office/powerpoint/2010/main" val="225945329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Jadid" pitchFamily="2" charset="-78"/>
              </a:rPr>
              <a:t>صندوق توسعه ملي</a:t>
            </a:r>
            <a:endParaRPr lang="en-US" sz="3200" dirty="0">
              <a:cs typeface="B Jadid"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19453498"/>
              </p:ext>
            </p:extLst>
          </p:nvPr>
        </p:nvGraphicFramePr>
        <p:xfrm>
          <a:off x="457200" y="12954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99</a:t>
            </a:fld>
            <a:endParaRPr lang="en-US"/>
          </a:p>
        </p:txBody>
      </p:sp>
    </p:spTree>
    <p:extLst>
      <p:ext uri="{BB962C8B-B14F-4D97-AF65-F5344CB8AC3E}">
        <p14:creationId xmlns:p14="http://schemas.microsoft.com/office/powerpoint/2010/main" val="2216830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le presentation slides">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Sample presentation slides 2">
        <a:dk1>
          <a:srgbClr val="1D528D"/>
        </a:dk1>
        <a:lt1>
          <a:srgbClr val="FFFFFF"/>
        </a:lt1>
        <a:dk2>
          <a:srgbClr val="FFFFFF"/>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Sample presentation slides 3">
        <a:dk1>
          <a:srgbClr val="0E3F96"/>
        </a:dk1>
        <a:lt1>
          <a:srgbClr val="FFFFFF"/>
        </a:lt1>
        <a:dk2>
          <a:srgbClr val="FFFFFF"/>
        </a:dk2>
        <a:lt2>
          <a:srgbClr val="B2B2B2"/>
        </a:lt2>
        <a:accent1>
          <a:srgbClr val="306FCC"/>
        </a:accent1>
        <a:accent2>
          <a:srgbClr val="99CCFF"/>
        </a:accent2>
        <a:accent3>
          <a:srgbClr val="FFFFFF"/>
        </a:accent3>
        <a:accent4>
          <a:srgbClr val="0A347F"/>
        </a:accent4>
        <a:accent5>
          <a:srgbClr val="ADBBE2"/>
        </a:accent5>
        <a:accent6>
          <a:srgbClr val="8AB9E7"/>
        </a:accent6>
        <a:hlink>
          <a:srgbClr val="25A2AF"/>
        </a:hlink>
        <a:folHlink>
          <a:srgbClr val="66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44608</TotalTime>
  <Words>7240</Words>
  <Application>Microsoft Office PowerPoint</Application>
  <PresentationFormat>On-screen Show (4:3)</PresentationFormat>
  <Paragraphs>838</Paragraphs>
  <Slides>111</Slides>
  <Notes>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111</vt:i4>
      </vt:variant>
    </vt:vector>
  </HeadingPairs>
  <TitlesOfParts>
    <vt:vector size="128" baseType="lpstr">
      <vt:lpstr>Arial</vt:lpstr>
      <vt:lpstr>B Bardiya</vt:lpstr>
      <vt:lpstr>B Elham</vt:lpstr>
      <vt:lpstr>B Homa</vt:lpstr>
      <vt:lpstr>B Jadid</vt:lpstr>
      <vt:lpstr>B Mitra</vt:lpstr>
      <vt:lpstr>B Nazanin</vt:lpstr>
      <vt:lpstr>B Titr</vt:lpstr>
      <vt:lpstr>B Zar</vt:lpstr>
      <vt:lpstr>B Zar]</vt:lpstr>
      <vt:lpstr>Calibri</vt:lpstr>
      <vt:lpstr>Times New Roman</vt:lpstr>
      <vt:lpstr>Trebuchet MS</vt:lpstr>
      <vt:lpstr>Wingdings</vt:lpstr>
      <vt:lpstr>Wingdings 2</vt:lpstr>
      <vt:lpstr>ذ ظشق</vt:lpstr>
      <vt:lpstr>Sample presentation slides</vt:lpstr>
      <vt:lpstr>چگونه بازار سرمايه مي‌تواند در خدمت صنعت نفت و گاز كشور باشد؟</vt:lpstr>
      <vt:lpstr>جايگاه دانش مالي</vt:lpstr>
      <vt:lpstr>مرز حسابداري و مالي</vt:lpstr>
      <vt:lpstr>سرمايه در اقتصاد، مالي و حسابداري</vt:lpstr>
      <vt:lpstr>رابطۀاقتصاد، حسابداري و مالي</vt:lpstr>
      <vt:lpstr>مسائل اساسي حوزۀ مالي شرکت‌ها</vt:lpstr>
      <vt:lpstr>جايگاه مدير مالي در نمودار سازماني</vt:lpstr>
      <vt:lpstr>مراجعه به بازارهاي مالي</vt:lpstr>
      <vt:lpstr>ارتباط شرکت با بازارهاي مالي</vt:lpstr>
      <vt:lpstr>نهادهاي مالي</vt:lpstr>
      <vt:lpstr>ابزار، بازار و نهادهاي مالي</vt:lpstr>
      <vt:lpstr>PowerPoint Presentation</vt:lpstr>
      <vt:lpstr>طرح موضوع از منظر مالي استاندارد</vt:lpstr>
      <vt:lpstr>چه ترکيبي از بدهي و سرمايه استفاده شود؟</vt:lpstr>
      <vt:lpstr>ابزار تأمين مالي (گرايش به بازار سرمايه)</vt:lpstr>
      <vt:lpstr>روش مبتني بر بدهي</vt:lpstr>
      <vt:lpstr>روش‌هاي مبتني بر بدهي</vt:lpstr>
      <vt:lpstr>روش‌هاي مبتني بر بدهي</vt:lpstr>
      <vt:lpstr>روش‌هاي مبتني بر سرمايه</vt:lpstr>
      <vt:lpstr>روش‌هاي مبتني بر سرمايه</vt:lpstr>
      <vt:lpstr>روش‌هاي مبتني بر سرمايه</vt:lpstr>
      <vt:lpstr>روش‌هاي مبتني بر بدهي</vt:lpstr>
      <vt:lpstr>PowerPoint Presentation</vt:lpstr>
      <vt:lpstr>PowerPoint Presentation</vt:lpstr>
      <vt:lpstr>روش‌هاي مبتني بر بدهي</vt:lpstr>
      <vt:lpstr>روش‌هاي مبتني بر سرمايه</vt:lpstr>
      <vt:lpstr>PowerPoint Presentation</vt:lpstr>
      <vt:lpstr>مشخصه‌ها و ويژگي‌هاي صنعت بازیگران  ملاحظات قانونی در طراحی تامین مالی  سیری در تحولات نظام تأمین مالی نفت و گاز استقراض با استفاده از خطوط اعتباری </vt:lpstr>
      <vt:lpstr>مشخصه‌هاي صنعت</vt:lpstr>
      <vt:lpstr>سیر تاریخی تحولات نظام تامین مالی نفت و گاز</vt:lpstr>
      <vt:lpstr>سیر تاریخی تحولات نظام تامین مالی نفت و گاز</vt:lpstr>
      <vt:lpstr>سیر تاریخی تحولات نظام تامین مالی نفت و گاز</vt:lpstr>
      <vt:lpstr>بازیگران تأمین مالی پروژه‌های نفت و گاز</vt:lpstr>
      <vt:lpstr>ارگان‌های دولتی و تأثیرگذاری بر فرآیند تأمین مالی </vt:lpstr>
      <vt:lpstr>قوانین ناظر و و تاثیرگذاری بر فرآیند تامین مالی </vt:lpstr>
      <vt:lpstr>تأمين مالي نفت و گاز در گفتمان مديران</vt:lpstr>
      <vt:lpstr>تأمين مالي نفت و گاز در شرايط کنوني</vt:lpstr>
      <vt:lpstr>اسقراض خارجی (فایننس)</vt:lpstr>
      <vt:lpstr>فرآيند تأمين منابع مالي خارجي (فاينانس)</vt:lpstr>
      <vt:lpstr>    </vt:lpstr>
      <vt:lpstr>قرارداد بیع متقابل</vt:lpstr>
      <vt:lpstr>قرارداد بیع متقابل</vt:lpstr>
      <vt:lpstr>شماتیک بیع متقابل</vt:lpstr>
      <vt:lpstr>مقایسه فنی بیع متقابل و قرارداد خدمات فنی (TSC) (نمونه‌ای از  انتقادها) </vt:lpstr>
      <vt:lpstr>بیع متقابل:  مفاد  قرارداد طراحی  که باید درنظر گرفته شود</vt:lpstr>
      <vt:lpstr>اولین بیع متقابل</vt:lpstr>
      <vt:lpstr> نمونه های قراردادهای بیع متقابل منعقدشده در بخش نفت و گاز ایران</vt:lpstr>
      <vt:lpstr>    </vt:lpstr>
      <vt:lpstr>مشارکت بخش عمومی – خصوصی (PPP) </vt:lpstr>
      <vt:lpstr>PPP  یا P3 </vt:lpstr>
      <vt:lpstr>چرا PPP  ؟</vt:lpstr>
      <vt:lpstr>PPP  چه زمانی شدنی خواهد بود؟</vt:lpstr>
      <vt:lpstr>عناصر پایه سیستم B.O.T </vt:lpstr>
      <vt:lpstr>انواع قراردادهای منعقده بر اساس سیستم B.O.T </vt:lpstr>
      <vt:lpstr>انواع قراردادهای منعقده بر اساس سیستم B.O.T </vt:lpstr>
      <vt:lpstr>انواع قراردادهای منعقده بر اساس سیستم B.O.T </vt:lpstr>
      <vt:lpstr>انواع قراردادهای منعقده بر اساس سیستم B.O.T </vt:lpstr>
      <vt:lpstr>انواع قراردادهای منعقده بر اساس سیستم B.O.T </vt:lpstr>
      <vt:lpstr>روش‌هاي سرمايه‌گذاري خارجي، ويژگي‌ها و تسهيلات قابل‌ارائه در چارچوب قانون تشويق و حمايت سرمايه‌گذاري خارجي</vt:lpstr>
      <vt:lpstr>    </vt:lpstr>
      <vt:lpstr>تأمين مالي با صکوک</vt:lpstr>
      <vt:lpstr>تأمين مالي با صکوک</vt:lpstr>
      <vt:lpstr>تأمين مالي با صکوک</vt:lpstr>
      <vt:lpstr>تأمين مالي با صکوک</vt:lpstr>
      <vt:lpstr>اوراق اجاره</vt:lpstr>
      <vt:lpstr>اوراق اجاره</vt:lpstr>
      <vt:lpstr>شماتيک انتشار صکوک اجاره</vt:lpstr>
      <vt:lpstr>انواع اوراق اجاره</vt:lpstr>
      <vt:lpstr>انواع اوراق اجاره</vt:lpstr>
      <vt:lpstr>انواع اوراق اجاره</vt:lpstr>
      <vt:lpstr>دارايي موضوع انتشار صکوک در صنعت نفت و گاز چه مي‌تواند باشد؟</vt:lpstr>
      <vt:lpstr>دارايي موضوع انتشار صکوک در صنعت نفت و گاز چه مي‌تواند باشد؟</vt:lpstr>
      <vt:lpstr>ويژگي دارايي موضوع انتشار صکوک طبق آيين‌نامه اجرايي</vt:lpstr>
      <vt:lpstr>ويژگي دارايي موضوع انتشار صکوک طبق آيين‌نامه اجرايي</vt:lpstr>
      <vt:lpstr>ويژگي باني صکوک طبق آيين‌نامه اجرايي</vt:lpstr>
      <vt:lpstr>شرايط باني</vt:lpstr>
      <vt:lpstr>صکوک استصناع</vt:lpstr>
      <vt:lpstr>مثال از انتشار اوراق استصناع</vt:lpstr>
      <vt:lpstr>مکانیسم اجرایی صکوک استصناع</vt:lpstr>
      <vt:lpstr>صکوک مرابحه</vt:lpstr>
      <vt:lpstr>مکانیسم اجرایی صکوک مرابحه</vt:lpstr>
      <vt:lpstr>    </vt:lpstr>
      <vt:lpstr>تأمين مالي ساختاريافته</vt:lpstr>
      <vt:lpstr>تأمين مالي ساختاريافته</vt:lpstr>
      <vt:lpstr>تأمين مالي پروژه محور در برابر تأمين مالي ناشر محور</vt:lpstr>
      <vt:lpstr>شماتيک تأمين مالي پروژه محور</vt:lpstr>
      <vt:lpstr>شماتيک تأمين مالي پروژه محور</vt:lpstr>
      <vt:lpstr>شماتيک تأمين مالي پروژه محور</vt:lpstr>
      <vt:lpstr>تأمين مالي پروژه محور در قطر</vt:lpstr>
      <vt:lpstr>مدل مورد استفاده در قطر</vt:lpstr>
      <vt:lpstr>شماتيک تأمين مالي  پروژه بر مبناي پيش فروش</vt:lpstr>
      <vt:lpstr>چهارپايه تأمين مالي ساختاريافته</vt:lpstr>
      <vt:lpstr>    </vt:lpstr>
      <vt:lpstr>PowerPoint Presentation</vt:lpstr>
      <vt:lpstr>بانک توسعه اسلامی(ISDB)</vt:lpstr>
      <vt:lpstr>بانک توسعه اسلامی(ISDB) (ادامه)</vt:lpstr>
      <vt:lpstr>    </vt:lpstr>
      <vt:lpstr>هدف</vt:lpstr>
      <vt:lpstr>صندوق توسعه ملي</vt:lpstr>
      <vt:lpstr>صندوق توسعه ملي</vt:lpstr>
      <vt:lpstr>PowerPoint Presentation</vt:lpstr>
      <vt:lpstr>مراحل پذيرش، بررسي و تصويب طرح</vt:lpstr>
      <vt:lpstr>نظام‌نامة ضوابط و شرايط اعطاي تسهيلات</vt:lpstr>
      <vt:lpstr>الزامات</vt:lpstr>
      <vt:lpstr>الزامات</vt:lpstr>
      <vt:lpstr>الزامات</vt:lpstr>
      <vt:lpstr>الزامات</vt:lpstr>
      <vt:lpstr>    </vt:lpstr>
      <vt:lpstr>صندوق ذخيره ارزي</vt:lpstr>
      <vt:lpstr>PowerPoint Presentation</vt:lpstr>
      <vt:lpstr>PowerPoint Presentation</vt:lpstr>
    </vt:vector>
  </TitlesOfParts>
  <Company>Saudi Aramco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Administrator</dc:creator>
  <cp:lastModifiedBy>Hossein Abdoh Tabrizi</cp:lastModifiedBy>
  <cp:revision>2377</cp:revision>
  <dcterms:created xsi:type="dcterms:W3CDTF">2007-09-07T17:57:35Z</dcterms:created>
  <dcterms:modified xsi:type="dcterms:W3CDTF">2014-02-23T10:23:01Z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TC011367981033</vt:lpwstr>
  </property>
</Properties>
</file>