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73" r:id="rId2"/>
    <p:sldId id="258" r:id="rId3"/>
    <p:sldId id="1107" r:id="rId4"/>
    <p:sldId id="1110" r:id="rId5"/>
    <p:sldId id="1111" r:id="rId6"/>
    <p:sldId id="1112" r:id="rId7"/>
    <p:sldId id="1113" r:id="rId8"/>
    <p:sldId id="1114" r:id="rId9"/>
    <p:sldId id="1115" r:id="rId10"/>
    <p:sldId id="1116" r:id="rId11"/>
    <p:sldId id="1117" r:id="rId12"/>
    <p:sldId id="1118" r:id="rId13"/>
    <p:sldId id="1120" r:id="rId14"/>
    <p:sldId id="1121" r:id="rId15"/>
    <p:sldId id="1122" r:id="rId16"/>
    <p:sldId id="1094" r:id="rId17"/>
    <p:sldId id="1106" r:id="rId18"/>
    <p:sldId id="949" r:id="rId19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FF7C80"/>
    <a:srgbClr val="DCFCF6"/>
    <a:srgbClr val="0097CC"/>
    <a:srgbClr val="4D4D4D"/>
    <a:srgbClr val="3399FF"/>
    <a:srgbClr val="99CCFF"/>
    <a:srgbClr val="000066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75" d="100"/>
          <a:sy n="75" d="100"/>
        </p:scale>
        <p:origin x="-122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141"/>
        <p:guide pos="31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3637A-1F42-4509-ACA6-46ADBF8E5E3A}" type="doc">
      <dgm:prSet loTypeId="urn:microsoft.com/office/officeart/2005/8/layout/vList2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063AC1-223E-4CBC-A124-F9F3F20A710D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برق</a:t>
          </a:r>
          <a:endParaRPr lang="en-US" sz="3600" dirty="0">
            <a:cs typeface="B Titr" pitchFamily="2" charset="-78"/>
          </a:endParaRPr>
        </a:p>
      </dgm:t>
    </dgm:pt>
    <dgm:pt modelId="{4BA6FEF3-E74A-403D-AD4A-05E0F8E79F59}" type="parTrans" cxnId="{D5D40F9C-516A-44A0-B09C-A7A353C125AE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36596175-4C5D-47EC-9F3A-06C8728A83C6}" type="sibTrans" cxnId="{D5D40F9C-516A-44A0-B09C-A7A353C125AE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5DFD3A15-9907-44FB-B00A-DD01CFD3DC5A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ارتباطات</a:t>
          </a:r>
          <a:endParaRPr lang="en-US" sz="3600" dirty="0">
            <a:cs typeface="B Titr" pitchFamily="2" charset="-78"/>
          </a:endParaRPr>
        </a:p>
      </dgm:t>
    </dgm:pt>
    <dgm:pt modelId="{3BC967DC-3BD6-4871-8B11-65DDAD2706CB}" type="parTrans" cxnId="{FD66B6F9-F604-4F62-B69C-6BE6E26C55DA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6CBC9E64-C732-4003-981D-A4E760C4AE62}" type="sibTrans" cxnId="{FD66B6F9-F604-4F62-B69C-6BE6E26C55DA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59807E9C-6DC8-47CE-B858-AA497978920C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آب</a:t>
          </a:r>
          <a:endParaRPr lang="en-US" sz="3600" dirty="0">
            <a:cs typeface="B Titr" pitchFamily="2" charset="-78"/>
          </a:endParaRPr>
        </a:p>
      </dgm:t>
    </dgm:pt>
    <dgm:pt modelId="{00294FCF-988B-43D7-85D1-BC67F5459137}" type="parTrans" cxnId="{5DCFC4B9-20DC-4FCC-82EA-0686FF4FAE24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F7AC04FF-E530-45C7-A87F-526345D2E7A6}" type="sibTrans" cxnId="{5DCFC4B9-20DC-4FCC-82EA-0686FF4FAE24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15A91701-D8B0-4864-A057-686C472A50B2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فاضلاب</a:t>
          </a:r>
          <a:endParaRPr lang="en-US" sz="3600" dirty="0">
            <a:cs typeface="B Titr" pitchFamily="2" charset="-78"/>
          </a:endParaRPr>
        </a:p>
      </dgm:t>
    </dgm:pt>
    <dgm:pt modelId="{CE04E75E-662E-4B5A-A3E5-AB88082E1EB1}" type="parTrans" cxnId="{6701F4E7-C6ED-4622-AE21-086DA9ADA547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011D7E1B-1924-43E7-BD05-D72141D6EC73}" type="sibTrans" cxnId="{6701F4E7-C6ED-4622-AE21-086DA9ADA547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AF6BE110-AD47-4CC4-8B39-9D2865DF5ED5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گاز</a:t>
          </a:r>
          <a:endParaRPr lang="en-US" sz="3600" dirty="0">
            <a:cs typeface="B Titr" pitchFamily="2" charset="-78"/>
          </a:endParaRPr>
        </a:p>
      </dgm:t>
    </dgm:pt>
    <dgm:pt modelId="{BA1D7EF7-8044-408F-8805-F77357C9F17B}" type="parTrans" cxnId="{6E88C485-2FAF-4F85-BFAD-64BEC021027E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66F11250-3268-4FD1-BC04-CF6F7D767B59}" type="sibTrans" cxnId="{6E88C485-2FAF-4F85-BFAD-64BEC021027E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B4C1DC4F-0B27-4662-8EB2-B2B193B29D87}">
      <dgm:prSet phldrT="[Text]" custT="1"/>
      <dgm:spPr/>
      <dgm:t>
        <a:bodyPr/>
        <a:lstStyle/>
        <a:p>
          <a:pPr algn="justLow" rtl="1"/>
          <a:r>
            <a:rPr lang="fa-IR" sz="3600" dirty="0" smtClean="0">
              <a:cs typeface="B Titr" pitchFamily="2" charset="-78"/>
            </a:rPr>
            <a:t>حمل‌ونقل</a:t>
          </a:r>
          <a:endParaRPr lang="en-US" sz="3600" dirty="0">
            <a:cs typeface="B Titr" pitchFamily="2" charset="-78"/>
          </a:endParaRPr>
        </a:p>
      </dgm:t>
    </dgm:pt>
    <dgm:pt modelId="{C782A7A9-C187-42D9-BEEF-230966E73929}" type="parTrans" cxnId="{013FD95E-8C33-413A-BF48-87904AB60497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CAF5678C-8BD2-4F7B-A20D-551B7AC9AA49}" type="sibTrans" cxnId="{013FD95E-8C33-413A-BF48-87904AB60497}">
      <dgm:prSet/>
      <dgm:spPr/>
      <dgm:t>
        <a:bodyPr/>
        <a:lstStyle/>
        <a:p>
          <a:endParaRPr lang="en-US" sz="3600">
            <a:cs typeface="B Titr" pitchFamily="2" charset="-78"/>
          </a:endParaRPr>
        </a:p>
      </dgm:t>
    </dgm:pt>
    <dgm:pt modelId="{91542851-C5C8-46F9-B136-A4D565052F86}" type="pres">
      <dgm:prSet presAssocID="{A063637A-1F42-4509-ACA6-46ADBF8E5E3A}" presName="linear" presStyleCnt="0">
        <dgm:presLayoutVars>
          <dgm:animLvl val="lvl"/>
          <dgm:resizeHandles val="exact"/>
        </dgm:presLayoutVars>
      </dgm:prSet>
      <dgm:spPr/>
    </dgm:pt>
    <dgm:pt modelId="{1FEF00BF-44B0-495D-BC71-627AA471ADA7}" type="pres">
      <dgm:prSet presAssocID="{FC063AC1-223E-4CBC-A124-F9F3F20A710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E410D44-4B5A-4FB2-A488-27331026B6EE}" type="pres">
      <dgm:prSet presAssocID="{36596175-4C5D-47EC-9F3A-06C8728A83C6}" presName="spacer" presStyleCnt="0"/>
      <dgm:spPr/>
    </dgm:pt>
    <dgm:pt modelId="{2C5743BB-82F0-4469-B780-BCC5E2FAE8F0}" type="pres">
      <dgm:prSet presAssocID="{5DFD3A15-9907-44FB-B00A-DD01CFD3DC5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443089E-D86A-4F01-9FC0-77DB818B6509}" type="pres">
      <dgm:prSet presAssocID="{6CBC9E64-C732-4003-981D-A4E760C4AE62}" presName="spacer" presStyleCnt="0"/>
      <dgm:spPr/>
    </dgm:pt>
    <dgm:pt modelId="{F1B742B6-9CB2-4BD8-88A2-8F363F0530DC}" type="pres">
      <dgm:prSet presAssocID="{59807E9C-6DC8-47CE-B858-AA497978920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F451AD1-CBBD-4AFD-9A45-E36A15D5A430}" type="pres">
      <dgm:prSet presAssocID="{F7AC04FF-E530-45C7-A87F-526345D2E7A6}" presName="spacer" presStyleCnt="0"/>
      <dgm:spPr/>
    </dgm:pt>
    <dgm:pt modelId="{AA0C94C1-8F72-48DC-BF37-04E8E8D8B7A6}" type="pres">
      <dgm:prSet presAssocID="{15A91701-D8B0-4864-A057-686C472A50B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96AB020-A36F-4001-BC5B-A88DD8339751}" type="pres">
      <dgm:prSet presAssocID="{011D7E1B-1924-43E7-BD05-D72141D6EC73}" presName="spacer" presStyleCnt="0"/>
      <dgm:spPr/>
    </dgm:pt>
    <dgm:pt modelId="{50678FA6-50A7-4793-9102-E67E74A5E5AB}" type="pres">
      <dgm:prSet presAssocID="{AF6BE110-AD47-4CC4-8B39-9D2865DF5ED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032F000-4A55-4280-9243-33D6403BEB99}" type="pres">
      <dgm:prSet presAssocID="{66F11250-3268-4FD1-BC04-CF6F7D767B59}" presName="spacer" presStyleCnt="0"/>
      <dgm:spPr/>
    </dgm:pt>
    <dgm:pt modelId="{ED874F1D-E707-48A4-B15E-B4B1624191C2}" type="pres">
      <dgm:prSet presAssocID="{B4C1DC4F-0B27-4662-8EB2-B2B193B29D8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B1D43EF-2E04-454D-9630-DD13FCB1129B}" type="presOf" srcId="{B4C1DC4F-0B27-4662-8EB2-B2B193B29D87}" destId="{ED874F1D-E707-48A4-B15E-B4B1624191C2}" srcOrd="0" destOrd="0" presId="urn:microsoft.com/office/officeart/2005/8/layout/vList2"/>
    <dgm:cxn modelId="{4EC49095-981B-4B4B-9B4F-DCBEA0C0A510}" type="presOf" srcId="{59807E9C-6DC8-47CE-B858-AA497978920C}" destId="{F1B742B6-9CB2-4BD8-88A2-8F363F0530DC}" srcOrd="0" destOrd="0" presId="urn:microsoft.com/office/officeart/2005/8/layout/vList2"/>
    <dgm:cxn modelId="{013FD95E-8C33-413A-BF48-87904AB60497}" srcId="{A063637A-1F42-4509-ACA6-46ADBF8E5E3A}" destId="{B4C1DC4F-0B27-4662-8EB2-B2B193B29D87}" srcOrd="5" destOrd="0" parTransId="{C782A7A9-C187-42D9-BEEF-230966E73929}" sibTransId="{CAF5678C-8BD2-4F7B-A20D-551B7AC9AA49}"/>
    <dgm:cxn modelId="{685015E5-D422-4803-A9A4-1967B603EB86}" type="presOf" srcId="{AF6BE110-AD47-4CC4-8B39-9D2865DF5ED5}" destId="{50678FA6-50A7-4793-9102-E67E74A5E5AB}" srcOrd="0" destOrd="0" presId="urn:microsoft.com/office/officeart/2005/8/layout/vList2"/>
    <dgm:cxn modelId="{ED42E558-72BA-49E2-9234-61309239A26A}" type="presOf" srcId="{15A91701-D8B0-4864-A057-686C472A50B2}" destId="{AA0C94C1-8F72-48DC-BF37-04E8E8D8B7A6}" srcOrd="0" destOrd="0" presId="urn:microsoft.com/office/officeart/2005/8/layout/vList2"/>
    <dgm:cxn modelId="{5DCFC4B9-20DC-4FCC-82EA-0686FF4FAE24}" srcId="{A063637A-1F42-4509-ACA6-46ADBF8E5E3A}" destId="{59807E9C-6DC8-47CE-B858-AA497978920C}" srcOrd="2" destOrd="0" parTransId="{00294FCF-988B-43D7-85D1-BC67F5459137}" sibTransId="{F7AC04FF-E530-45C7-A87F-526345D2E7A6}"/>
    <dgm:cxn modelId="{F32BC669-DE03-4349-8009-438EB8AC09E3}" type="presOf" srcId="{FC063AC1-223E-4CBC-A124-F9F3F20A710D}" destId="{1FEF00BF-44B0-495D-BC71-627AA471ADA7}" srcOrd="0" destOrd="0" presId="urn:microsoft.com/office/officeart/2005/8/layout/vList2"/>
    <dgm:cxn modelId="{D5D40F9C-516A-44A0-B09C-A7A353C125AE}" srcId="{A063637A-1F42-4509-ACA6-46ADBF8E5E3A}" destId="{FC063AC1-223E-4CBC-A124-F9F3F20A710D}" srcOrd="0" destOrd="0" parTransId="{4BA6FEF3-E74A-403D-AD4A-05E0F8E79F59}" sibTransId="{36596175-4C5D-47EC-9F3A-06C8728A83C6}"/>
    <dgm:cxn modelId="{430FEE25-0C57-4735-AB0E-8ECE492910AE}" type="presOf" srcId="{A063637A-1F42-4509-ACA6-46ADBF8E5E3A}" destId="{91542851-C5C8-46F9-B136-A4D565052F86}" srcOrd="0" destOrd="0" presId="urn:microsoft.com/office/officeart/2005/8/layout/vList2"/>
    <dgm:cxn modelId="{6E88C485-2FAF-4F85-BFAD-64BEC021027E}" srcId="{A063637A-1F42-4509-ACA6-46ADBF8E5E3A}" destId="{AF6BE110-AD47-4CC4-8B39-9D2865DF5ED5}" srcOrd="4" destOrd="0" parTransId="{BA1D7EF7-8044-408F-8805-F77357C9F17B}" sibTransId="{66F11250-3268-4FD1-BC04-CF6F7D767B59}"/>
    <dgm:cxn modelId="{6701F4E7-C6ED-4622-AE21-086DA9ADA547}" srcId="{A063637A-1F42-4509-ACA6-46ADBF8E5E3A}" destId="{15A91701-D8B0-4864-A057-686C472A50B2}" srcOrd="3" destOrd="0" parTransId="{CE04E75E-662E-4B5A-A3E5-AB88082E1EB1}" sibTransId="{011D7E1B-1924-43E7-BD05-D72141D6EC73}"/>
    <dgm:cxn modelId="{FD66B6F9-F604-4F62-B69C-6BE6E26C55DA}" srcId="{A063637A-1F42-4509-ACA6-46ADBF8E5E3A}" destId="{5DFD3A15-9907-44FB-B00A-DD01CFD3DC5A}" srcOrd="1" destOrd="0" parTransId="{3BC967DC-3BD6-4871-8B11-65DDAD2706CB}" sibTransId="{6CBC9E64-C732-4003-981D-A4E760C4AE62}"/>
    <dgm:cxn modelId="{2366DD43-7210-4FB8-A2A8-901EE9989436}" type="presOf" srcId="{5DFD3A15-9907-44FB-B00A-DD01CFD3DC5A}" destId="{2C5743BB-82F0-4469-B780-BCC5E2FAE8F0}" srcOrd="0" destOrd="0" presId="urn:microsoft.com/office/officeart/2005/8/layout/vList2"/>
    <dgm:cxn modelId="{CD9567B3-B2F0-4286-8E3B-67B773068561}" type="presParOf" srcId="{91542851-C5C8-46F9-B136-A4D565052F86}" destId="{1FEF00BF-44B0-495D-BC71-627AA471ADA7}" srcOrd="0" destOrd="0" presId="urn:microsoft.com/office/officeart/2005/8/layout/vList2"/>
    <dgm:cxn modelId="{87AF804F-2AF2-4675-B438-1A5750C4F6EE}" type="presParOf" srcId="{91542851-C5C8-46F9-B136-A4D565052F86}" destId="{8E410D44-4B5A-4FB2-A488-27331026B6EE}" srcOrd="1" destOrd="0" presId="urn:microsoft.com/office/officeart/2005/8/layout/vList2"/>
    <dgm:cxn modelId="{CDAE783E-295F-465F-A87D-CB8DE5F8265F}" type="presParOf" srcId="{91542851-C5C8-46F9-B136-A4D565052F86}" destId="{2C5743BB-82F0-4469-B780-BCC5E2FAE8F0}" srcOrd="2" destOrd="0" presId="urn:microsoft.com/office/officeart/2005/8/layout/vList2"/>
    <dgm:cxn modelId="{BDCEBFA7-FB6F-4C13-A74C-BCB95D370AA4}" type="presParOf" srcId="{91542851-C5C8-46F9-B136-A4D565052F86}" destId="{A443089E-D86A-4F01-9FC0-77DB818B6509}" srcOrd="3" destOrd="0" presId="urn:microsoft.com/office/officeart/2005/8/layout/vList2"/>
    <dgm:cxn modelId="{34A48A18-0D1E-44A9-871D-98175F6ADEB9}" type="presParOf" srcId="{91542851-C5C8-46F9-B136-A4D565052F86}" destId="{F1B742B6-9CB2-4BD8-88A2-8F363F0530DC}" srcOrd="4" destOrd="0" presId="urn:microsoft.com/office/officeart/2005/8/layout/vList2"/>
    <dgm:cxn modelId="{CBE34EFB-532F-42AB-B66A-84B542990287}" type="presParOf" srcId="{91542851-C5C8-46F9-B136-A4D565052F86}" destId="{9F451AD1-CBBD-4AFD-9A45-E36A15D5A430}" srcOrd="5" destOrd="0" presId="urn:microsoft.com/office/officeart/2005/8/layout/vList2"/>
    <dgm:cxn modelId="{515FBE5B-6E0A-40F3-A0E5-C0DAD416E65D}" type="presParOf" srcId="{91542851-C5C8-46F9-B136-A4D565052F86}" destId="{AA0C94C1-8F72-48DC-BF37-04E8E8D8B7A6}" srcOrd="6" destOrd="0" presId="urn:microsoft.com/office/officeart/2005/8/layout/vList2"/>
    <dgm:cxn modelId="{4BDB5941-10BA-426C-84F2-F0836E6D7E73}" type="presParOf" srcId="{91542851-C5C8-46F9-B136-A4D565052F86}" destId="{996AB020-A36F-4001-BC5B-A88DD8339751}" srcOrd="7" destOrd="0" presId="urn:microsoft.com/office/officeart/2005/8/layout/vList2"/>
    <dgm:cxn modelId="{F4550610-F1B8-4D7F-922A-32CB132905CE}" type="presParOf" srcId="{91542851-C5C8-46F9-B136-A4D565052F86}" destId="{50678FA6-50A7-4793-9102-E67E74A5E5AB}" srcOrd="8" destOrd="0" presId="urn:microsoft.com/office/officeart/2005/8/layout/vList2"/>
    <dgm:cxn modelId="{43DA7A65-51CC-4DC0-A4EF-95701528545E}" type="presParOf" srcId="{91542851-C5C8-46F9-B136-A4D565052F86}" destId="{6032F000-4A55-4280-9243-33D6403BEB99}" srcOrd="9" destOrd="0" presId="urn:microsoft.com/office/officeart/2005/8/layout/vList2"/>
    <dgm:cxn modelId="{4CFEF8CE-C8AB-4AB8-A1A7-3176FD382E0D}" type="presParOf" srcId="{91542851-C5C8-46F9-B136-A4D565052F86}" destId="{ED874F1D-E707-48A4-B15E-B4B1624191C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AC9935-313F-4464-9813-0A178EC65167}" type="doc">
      <dgm:prSet loTypeId="urn:microsoft.com/office/officeart/2005/8/layout/defaul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1CB418-C814-4FCA-A055-572B4A67E303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لازمه‌ي بازار رقابتي</a:t>
          </a:r>
          <a:endParaRPr lang="en-US" dirty="0">
            <a:cs typeface="B Titr" pitchFamily="2" charset="-78"/>
          </a:endParaRPr>
        </a:p>
      </dgm:t>
    </dgm:pt>
    <dgm:pt modelId="{D58B9358-277F-4039-98B3-4E853AD53C71}" type="parTrans" cxnId="{EF2FFB6C-623C-4E3D-AC1F-0BB2E52093C6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D2FE824A-9F20-4CB1-9AD9-070B1FAD04EC}" type="sibTrans" cxnId="{EF2FFB6C-623C-4E3D-AC1F-0BB2E52093C6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EEDEFBF2-B0B6-44DE-B1A6-0027CB0BB45D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تفكيك مالكيت شبكه از كنترل</a:t>
          </a:r>
          <a:endParaRPr lang="en-US" dirty="0">
            <a:cs typeface="B Titr" pitchFamily="2" charset="-78"/>
          </a:endParaRPr>
        </a:p>
      </dgm:t>
    </dgm:pt>
    <dgm:pt modelId="{4D406B8E-F85A-409B-AAB3-BC3EE58A9DAB}" type="parTrans" cxnId="{1764CADB-AF35-4D5D-A981-B38AC3C28F4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AA794129-7DA8-4FCB-A59E-029316BB957C}" type="sibTrans" cxnId="{1764CADB-AF35-4D5D-A981-B38AC3C28F4D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5FDAA52F-1F9C-44ED-808D-108E16D2235A}" type="pres">
      <dgm:prSet presAssocID="{6FAC9935-313F-4464-9813-0A178EC65167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E37D44-102C-473D-B51C-BD8134E481BC}" type="pres">
      <dgm:prSet presAssocID="{371CB418-C814-4FCA-A055-572B4A67E3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DFEF0-CAF8-4AA4-9FA6-9BC951BF436A}" type="pres">
      <dgm:prSet presAssocID="{D2FE824A-9F20-4CB1-9AD9-070B1FAD04EC}" presName="sibTrans" presStyleCnt="0"/>
      <dgm:spPr/>
    </dgm:pt>
    <dgm:pt modelId="{B70B9129-5CD4-4011-84EB-1FA88C02F2EB}" type="pres">
      <dgm:prSet presAssocID="{EEDEFBF2-B0B6-44DE-B1A6-0027CB0BB45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C0C4C8-CE09-4043-90A4-B3FC6A329D72}" type="presOf" srcId="{EEDEFBF2-B0B6-44DE-B1A6-0027CB0BB45D}" destId="{B70B9129-5CD4-4011-84EB-1FA88C02F2EB}" srcOrd="0" destOrd="0" presId="urn:microsoft.com/office/officeart/2005/8/layout/default"/>
    <dgm:cxn modelId="{EF2FFB6C-623C-4E3D-AC1F-0BB2E52093C6}" srcId="{6FAC9935-313F-4464-9813-0A178EC65167}" destId="{371CB418-C814-4FCA-A055-572B4A67E303}" srcOrd="0" destOrd="0" parTransId="{D58B9358-277F-4039-98B3-4E853AD53C71}" sibTransId="{D2FE824A-9F20-4CB1-9AD9-070B1FAD04EC}"/>
    <dgm:cxn modelId="{1764CADB-AF35-4D5D-A981-B38AC3C28F4D}" srcId="{6FAC9935-313F-4464-9813-0A178EC65167}" destId="{EEDEFBF2-B0B6-44DE-B1A6-0027CB0BB45D}" srcOrd="1" destOrd="0" parTransId="{4D406B8E-F85A-409B-AAB3-BC3EE58A9DAB}" sibTransId="{AA794129-7DA8-4FCB-A59E-029316BB957C}"/>
    <dgm:cxn modelId="{56EBACDF-B169-4A7B-8F7A-2A9F10308CD4}" type="presOf" srcId="{371CB418-C814-4FCA-A055-572B4A67E303}" destId="{0EE37D44-102C-473D-B51C-BD8134E481BC}" srcOrd="0" destOrd="0" presId="urn:microsoft.com/office/officeart/2005/8/layout/default"/>
    <dgm:cxn modelId="{C42F56D3-1355-4B5A-BAFA-56B0AE9B58C9}" type="presOf" srcId="{6FAC9935-313F-4464-9813-0A178EC65167}" destId="{5FDAA52F-1F9C-44ED-808D-108E16D2235A}" srcOrd="0" destOrd="0" presId="urn:microsoft.com/office/officeart/2005/8/layout/default"/>
    <dgm:cxn modelId="{4AD7F0A8-5646-4556-A597-4A2C19BED897}" type="presParOf" srcId="{5FDAA52F-1F9C-44ED-808D-108E16D2235A}" destId="{0EE37D44-102C-473D-B51C-BD8134E481BC}" srcOrd="0" destOrd="0" presId="urn:microsoft.com/office/officeart/2005/8/layout/default"/>
    <dgm:cxn modelId="{46E06165-5822-4B3F-B2CB-2243B28A61C9}" type="presParOf" srcId="{5FDAA52F-1F9C-44ED-808D-108E16D2235A}" destId="{986DFEF0-CAF8-4AA4-9FA6-9BC951BF436A}" srcOrd="1" destOrd="0" presId="urn:microsoft.com/office/officeart/2005/8/layout/default"/>
    <dgm:cxn modelId="{0DB00CB9-6419-4DD2-AAC8-60B479CC2BD2}" type="presParOf" srcId="{5FDAA52F-1F9C-44ED-808D-108E16D2235A}" destId="{B70B9129-5CD4-4011-84EB-1FA88C02F2E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35E7C2-C3B4-4D91-8798-49F786DA72E7}" type="doc">
      <dgm:prSet loTypeId="urn:microsoft.com/office/officeart/2005/8/layout/vList2" loCatId="list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731224C-E1F6-4267-8A0D-A11A597932A1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نظام توزيع متمركز</a:t>
          </a:r>
          <a:endParaRPr lang="en-US" dirty="0">
            <a:cs typeface="B Zar" pitchFamily="2" charset="-78"/>
          </a:endParaRPr>
        </a:p>
      </dgm:t>
    </dgm:pt>
    <dgm:pt modelId="{4B692345-D560-4F55-80B6-EF82DCC486E1}" type="parTrans" cxnId="{08FA9D19-E809-48E6-95BE-C5B198E7CB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91C0FB-87FD-4E0C-A340-625BB2972CFB}" type="sibTrans" cxnId="{08FA9D19-E809-48E6-95BE-C5B198E7CB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8BB859-E3A6-432E-BFAF-0B782FA52352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نظام توزيع شركتي (مثال ايران 30 شركت)</a:t>
          </a:r>
          <a:endParaRPr lang="en-US" dirty="0">
            <a:cs typeface="B Zar" pitchFamily="2" charset="-78"/>
          </a:endParaRPr>
        </a:p>
      </dgm:t>
    </dgm:pt>
    <dgm:pt modelId="{88B4F0B8-977A-4520-84A1-718E27B6F5E0}" type="parTrans" cxnId="{73605DEE-AE55-41F8-BB5E-FBE56AC805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DF70A73-7577-4EAE-B099-94A0CE872EBA}" type="sibTrans" cxnId="{73605DEE-AE55-41F8-BB5E-FBE56AC805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1005E4-2A1E-4F37-9410-AA8EA73D9C12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نظام توزيع از طريق شوراهاي شهر و روستا</a:t>
          </a:r>
          <a:endParaRPr lang="en-US" dirty="0">
            <a:cs typeface="B Zar" pitchFamily="2" charset="-78"/>
          </a:endParaRPr>
        </a:p>
      </dgm:t>
    </dgm:pt>
    <dgm:pt modelId="{DCF2BB84-22F6-4D44-BB25-7190B45451D4}" type="parTrans" cxnId="{E1E5A66E-058A-4E6C-8011-CA6694080C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30223D-0D65-45D0-BCD2-9BBAC83A92E5}" type="sibTrans" cxnId="{E1E5A66E-058A-4E6C-8011-CA6694080C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5F4EBF8-2014-4DD9-8B7E-FA2AF0C515DD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نظام توزيع </a:t>
          </a:r>
          <a:r>
            <a:rPr lang="fa-IR" dirty="0" smtClean="0">
              <a:cs typeface="B Zar" pitchFamily="2" charset="-78"/>
            </a:rPr>
            <a:t>گسترده (شبكه‌ي گسترده‌ي خرده‌فروشي)</a:t>
          </a:r>
          <a:endParaRPr lang="en-US" dirty="0">
            <a:cs typeface="B Zar" pitchFamily="2" charset="-78"/>
          </a:endParaRPr>
        </a:p>
      </dgm:t>
    </dgm:pt>
    <dgm:pt modelId="{E19F6E69-00C7-4323-A602-E8A24C3B5433}" type="parTrans" cxnId="{4B27F80F-9365-445C-AABA-4D97975BBA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623A3A-57E6-4ABB-BCB4-EE96BEF9709E}" type="sibTrans" cxnId="{4B27F80F-9365-445C-AABA-4D97975BBA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FB4A314-DBEA-4826-889B-C5DC8D579433}" type="pres">
      <dgm:prSet presAssocID="{7935E7C2-C3B4-4D91-8798-49F786DA72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EAC12-81BF-426E-AB12-804A8B5785AC}" type="pres">
      <dgm:prSet presAssocID="{9731224C-E1F6-4267-8A0D-A11A597932A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FA990-DE55-4556-8CB9-3BF5A5FC8DC4}" type="pres">
      <dgm:prSet presAssocID="{7C91C0FB-87FD-4E0C-A340-625BB2972CFB}" presName="spacer" presStyleCnt="0"/>
      <dgm:spPr/>
    </dgm:pt>
    <dgm:pt modelId="{2AF23175-7099-4392-9B33-5F8D02AF23D2}" type="pres">
      <dgm:prSet presAssocID="{318BB859-E3A6-432E-BFAF-0B782FA523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D5615-F04A-48AA-B9EC-D095775E2AFB}" type="pres">
      <dgm:prSet presAssocID="{BDF70A73-7577-4EAE-B099-94A0CE872EBA}" presName="spacer" presStyleCnt="0"/>
      <dgm:spPr/>
    </dgm:pt>
    <dgm:pt modelId="{26A0A6FC-35AF-42A9-BD82-80914FDCB7D2}" type="pres">
      <dgm:prSet presAssocID="{701005E4-2A1E-4F37-9410-AA8EA73D9C1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E5C05-E7CC-43C6-9EF5-B3DB43CE508B}" type="pres">
      <dgm:prSet presAssocID="{9D30223D-0D65-45D0-BCD2-9BBAC83A92E5}" presName="spacer" presStyleCnt="0"/>
      <dgm:spPr/>
    </dgm:pt>
    <dgm:pt modelId="{C8CCBCFC-E824-46AD-9D1C-7884EFFFF8CB}" type="pres">
      <dgm:prSet presAssocID="{45F4EBF8-2014-4DD9-8B7E-FA2AF0C515D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05DEE-AE55-41F8-BB5E-FBE56AC80555}" srcId="{7935E7C2-C3B4-4D91-8798-49F786DA72E7}" destId="{318BB859-E3A6-432E-BFAF-0B782FA52352}" srcOrd="1" destOrd="0" parTransId="{88B4F0B8-977A-4520-84A1-718E27B6F5E0}" sibTransId="{BDF70A73-7577-4EAE-B099-94A0CE872EBA}"/>
    <dgm:cxn modelId="{E1E5A66E-058A-4E6C-8011-CA6694080C19}" srcId="{7935E7C2-C3B4-4D91-8798-49F786DA72E7}" destId="{701005E4-2A1E-4F37-9410-AA8EA73D9C12}" srcOrd="2" destOrd="0" parTransId="{DCF2BB84-22F6-4D44-BB25-7190B45451D4}" sibTransId="{9D30223D-0D65-45D0-BCD2-9BBAC83A92E5}"/>
    <dgm:cxn modelId="{F02F0D93-2620-4681-A45D-FA58AB9D2247}" type="presOf" srcId="{45F4EBF8-2014-4DD9-8B7E-FA2AF0C515DD}" destId="{C8CCBCFC-E824-46AD-9D1C-7884EFFFF8CB}" srcOrd="0" destOrd="0" presId="urn:microsoft.com/office/officeart/2005/8/layout/vList2"/>
    <dgm:cxn modelId="{4B27F80F-9365-445C-AABA-4D97975BBA8C}" srcId="{7935E7C2-C3B4-4D91-8798-49F786DA72E7}" destId="{45F4EBF8-2014-4DD9-8B7E-FA2AF0C515DD}" srcOrd="3" destOrd="0" parTransId="{E19F6E69-00C7-4323-A602-E8A24C3B5433}" sibTransId="{80623A3A-57E6-4ABB-BCB4-EE96BEF9709E}"/>
    <dgm:cxn modelId="{84F90002-6A52-4278-A74D-45D69DDFCFE4}" type="presOf" srcId="{318BB859-E3A6-432E-BFAF-0B782FA52352}" destId="{2AF23175-7099-4392-9B33-5F8D02AF23D2}" srcOrd="0" destOrd="0" presId="urn:microsoft.com/office/officeart/2005/8/layout/vList2"/>
    <dgm:cxn modelId="{B96FC815-940D-47AB-9FD4-306A1161BE5B}" type="presOf" srcId="{701005E4-2A1E-4F37-9410-AA8EA73D9C12}" destId="{26A0A6FC-35AF-42A9-BD82-80914FDCB7D2}" srcOrd="0" destOrd="0" presId="urn:microsoft.com/office/officeart/2005/8/layout/vList2"/>
    <dgm:cxn modelId="{94166153-F936-42BB-98C4-D306C867F8AE}" type="presOf" srcId="{9731224C-E1F6-4267-8A0D-A11A597932A1}" destId="{D33EAC12-81BF-426E-AB12-804A8B5785AC}" srcOrd="0" destOrd="0" presId="urn:microsoft.com/office/officeart/2005/8/layout/vList2"/>
    <dgm:cxn modelId="{08FA9D19-E809-48E6-95BE-C5B198E7CBA0}" srcId="{7935E7C2-C3B4-4D91-8798-49F786DA72E7}" destId="{9731224C-E1F6-4267-8A0D-A11A597932A1}" srcOrd="0" destOrd="0" parTransId="{4B692345-D560-4F55-80B6-EF82DCC486E1}" sibTransId="{7C91C0FB-87FD-4E0C-A340-625BB2972CFB}"/>
    <dgm:cxn modelId="{446CA888-E724-4EFE-AC74-61813D3534E4}" type="presOf" srcId="{7935E7C2-C3B4-4D91-8798-49F786DA72E7}" destId="{CFB4A314-DBEA-4826-889B-C5DC8D579433}" srcOrd="0" destOrd="0" presId="urn:microsoft.com/office/officeart/2005/8/layout/vList2"/>
    <dgm:cxn modelId="{F6440A4F-DA6E-46F9-9154-2A893FA1ADBC}" type="presParOf" srcId="{CFB4A314-DBEA-4826-889B-C5DC8D579433}" destId="{D33EAC12-81BF-426E-AB12-804A8B5785AC}" srcOrd="0" destOrd="0" presId="urn:microsoft.com/office/officeart/2005/8/layout/vList2"/>
    <dgm:cxn modelId="{22FF75DC-93C5-4A1E-80F2-50A8550E0B93}" type="presParOf" srcId="{CFB4A314-DBEA-4826-889B-C5DC8D579433}" destId="{BBDFA990-DE55-4556-8CB9-3BF5A5FC8DC4}" srcOrd="1" destOrd="0" presId="urn:microsoft.com/office/officeart/2005/8/layout/vList2"/>
    <dgm:cxn modelId="{087B4B0D-C93C-4BFE-B4F1-50E63745C44A}" type="presParOf" srcId="{CFB4A314-DBEA-4826-889B-C5DC8D579433}" destId="{2AF23175-7099-4392-9B33-5F8D02AF23D2}" srcOrd="2" destOrd="0" presId="urn:microsoft.com/office/officeart/2005/8/layout/vList2"/>
    <dgm:cxn modelId="{F68439C8-8994-4366-99F3-844A39DF9EF2}" type="presParOf" srcId="{CFB4A314-DBEA-4826-889B-C5DC8D579433}" destId="{5CFD5615-F04A-48AA-B9EC-D095775E2AFB}" srcOrd="3" destOrd="0" presId="urn:microsoft.com/office/officeart/2005/8/layout/vList2"/>
    <dgm:cxn modelId="{82DA9E6B-D4D2-4A8D-AFF3-BAF1C8A3CBC8}" type="presParOf" srcId="{CFB4A314-DBEA-4826-889B-C5DC8D579433}" destId="{26A0A6FC-35AF-42A9-BD82-80914FDCB7D2}" srcOrd="4" destOrd="0" presId="urn:microsoft.com/office/officeart/2005/8/layout/vList2"/>
    <dgm:cxn modelId="{1E6359BF-8DBD-448E-8430-99C07E3729D6}" type="presParOf" srcId="{CFB4A314-DBEA-4826-889B-C5DC8D579433}" destId="{AC3E5C05-E7CC-43C6-9EF5-B3DB43CE508B}" srcOrd="5" destOrd="0" presId="urn:microsoft.com/office/officeart/2005/8/layout/vList2"/>
    <dgm:cxn modelId="{3C613323-4236-4DF9-9C98-0851B2ECAC27}" type="presParOf" srcId="{CFB4A314-DBEA-4826-889B-C5DC8D579433}" destId="{C8CCBCFC-E824-46AD-9D1C-7884EFFFF8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56CC61-64C7-4A28-94C2-76161F29D41B}" type="doc">
      <dgm:prSet loTypeId="urn:microsoft.com/office/officeart/2005/8/layout/default" loCatId="list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947639-5A01-4216-A41D-6727F6423A6F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مالكيت بر دارايي‌ها</a:t>
          </a:r>
          <a:endParaRPr lang="en-US" dirty="0">
            <a:cs typeface="B Titr" pitchFamily="2" charset="-78"/>
          </a:endParaRPr>
        </a:p>
      </dgm:t>
    </dgm:pt>
    <dgm:pt modelId="{3911203D-C902-4752-9094-0775B864FB97}" type="parTrans" cxnId="{B1AEFEB1-AFA8-4A9F-AFC4-853B8531E5E2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C977DED-89D1-48B8-99A7-D0CF27EAD2F9}" type="sibTrans" cxnId="{B1AEFEB1-AFA8-4A9F-AFC4-853B8531E5E2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43984A5F-1B62-4326-B5ED-1DAAA34A9A28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نظام ارائه‌ي خدمات</a:t>
          </a:r>
          <a:endParaRPr lang="en-US" dirty="0">
            <a:cs typeface="B Titr" pitchFamily="2" charset="-78"/>
          </a:endParaRPr>
        </a:p>
      </dgm:t>
    </dgm:pt>
    <dgm:pt modelId="{E4EDC4D1-0FF8-48BC-BBDB-DA56261B18A0}" type="parTrans" cxnId="{A72FADF7-F72A-4D5D-AB1B-13C3C0ED21F9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BC496843-FB1E-4147-9A53-B4051BB85F5E}" type="sibTrans" cxnId="{A72FADF7-F72A-4D5D-AB1B-13C3C0ED21F9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9D37903C-0730-43B7-8078-44A2306F69D1}" type="pres">
      <dgm:prSet presAssocID="{B456CC61-64C7-4A28-94C2-76161F29D41B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FDAE2E-00D5-4CB5-BF25-221CD05CE012}" type="pres">
      <dgm:prSet presAssocID="{9F947639-5A01-4216-A41D-6727F6423A6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B2EEC-3147-422C-B5B2-B0692CA697CC}" type="pres">
      <dgm:prSet presAssocID="{3C977DED-89D1-48B8-99A7-D0CF27EAD2F9}" presName="sibTrans" presStyleCnt="0"/>
      <dgm:spPr/>
    </dgm:pt>
    <dgm:pt modelId="{A7C0B5C4-5187-41BC-85F0-DD13D961E9A7}" type="pres">
      <dgm:prSet presAssocID="{43984A5F-1B62-4326-B5ED-1DAAA34A9A2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345889-ADAD-4536-9C30-04BDDB42B6A6}" type="presOf" srcId="{43984A5F-1B62-4326-B5ED-1DAAA34A9A28}" destId="{A7C0B5C4-5187-41BC-85F0-DD13D961E9A7}" srcOrd="0" destOrd="0" presId="urn:microsoft.com/office/officeart/2005/8/layout/default"/>
    <dgm:cxn modelId="{2A1E6A80-3F21-4EB7-B08B-C7B9CE20C38D}" type="presOf" srcId="{9F947639-5A01-4216-A41D-6727F6423A6F}" destId="{A5FDAE2E-00D5-4CB5-BF25-221CD05CE012}" srcOrd="0" destOrd="0" presId="urn:microsoft.com/office/officeart/2005/8/layout/default"/>
    <dgm:cxn modelId="{85184AC2-34D2-4186-BFF7-9D43C90CC26E}" type="presOf" srcId="{B456CC61-64C7-4A28-94C2-76161F29D41B}" destId="{9D37903C-0730-43B7-8078-44A2306F69D1}" srcOrd="0" destOrd="0" presId="urn:microsoft.com/office/officeart/2005/8/layout/default"/>
    <dgm:cxn modelId="{B1AEFEB1-AFA8-4A9F-AFC4-853B8531E5E2}" srcId="{B456CC61-64C7-4A28-94C2-76161F29D41B}" destId="{9F947639-5A01-4216-A41D-6727F6423A6F}" srcOrd="0" destOrd="0" parTransId="{3911203D-C902-4752-9094-0775B864FB97}" sibTransId="{3C977DED-89D1-48B8-99A7-D0CF27EAD2F9}"/>
    <dgm:cxn modelId="{A72FADF7-F72A-4D5D-AB1B-13C3C0ED21F9}" srcId="{B456CC61-64C7-4A28-94C2-76161F29D41B}" destId="{43984A5F-1B62-4326-B5ED-1DAAA34A9A28}" srcOrd="1" destOrd="0" parTransId="{E4EDC4D1-0FF8-48BC-BBDB-DA56261B18A0}" sibTransId="{BC496843-FB1E-4147-9A53-B4051BB85F5E}"/>
    <dgm:cxn modelId="{AB2769E2-2E8A-473F-B21B-1ED83A80CFF0}" type="presParOf" srcId="{9D37903C-0730-43B7-8078-44A2306F69D1}" destId="{A5FDAE2E-00D5-4CB5-BF25-221CD05CE012}" srcOrd="0" destOrd="0" presId="urn:microsoft.com/office/officeart/2005/8/layout/default"/>
    <dgm:cxn modelId="{E556F0AA-63F1-4203-B0CD-8DC4023228A4}" type="presParOf" srcId="{9D37903C-0730-43B7-8078-44A2306F69D1}" destId="{1D6B2EEC-3147-422C-B5B2-B0692CA697CC}" srcOrd="1" destOrd="0" presId="urn:microsoft.com/office/officeart/2005/8/layout/default"/>
    <dgm:cxn modelId="{583C7C0B-9EB9-4DBC-80DB-BF02677A8E1B}" type="presParOf" srcId="{9D37903C-0730-43B7-8078-44A2306F69D1}" destId="{A7C0B5C4-5187-41BC-85F0-DD13D961E9A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B805B-8BC6-427E-B864-8A3D1E27D1DF}" type="doc">
      <dgm:prSet loTypeId="urn:microsoft.com/office/officeart/2005/8/layout/vList2" loCatId="list" qsTypeId="urn:microsoft.com/office/officeart/2005/8/quickstyle/3d5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EA016546-AB57-4EBE-95C0-709BDC18AD20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مالكيت شبكه‌ي ملي در برق</a:t>
          </a:r>
          <a:endParaRPr lang="en-US" dirty="0">
            <a:cs typeface="B Zar" pitchFamily="2" charset="-78"/>
          </a:endParaRPr>
        </a:p>
      </dgm:t>
    </dgm:pt>
    <dgm:pt modelId="{6BC28D18-5374-4DF1-B0D3-78212CB22039}" type="parTrans" cxnId="{8E08C795-8D2A-46A8-AC2D-543762DA5D32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E9A91B1A-96D9-4E8B-8D54-A2B2D2F84D5B}" type="sibTrans" cxnId="{8E08C795-8D2A-46A8-AC2D-543762DA5D32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D0BEE1FF-E8D9-4579-BA9F-F60456C1CD73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مالكيت شبكه‌ي ملي در راه‌آهن</a:t>
          </a:r>
          <a:endParaRPr lang="en-US" dirty="0">
            <a:cs typeface="B Zar" pitchFamily="2" charset="-78"/>
          </a:endParaRPr>
        </a:p>
      </dgm:t>
    </dgm:pt>
    <dgm:pt modelId="{559D1F23-CF3B-430C-BF38-86AB0081F5C0}" type="parTrans" cxnId="{18C6E1D3-14CF-4FCB-ABEB-AC0F5B4999BD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68CBFF04-FD7D-447A-A21C-CACCB996F281}" type="sibTrans" cxnId="{18C6E1D3-14CF-4FCB-ABEB-AC0F5B4999BD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D38FC7BF-71BF-4A3E-A1DA-30AC1B38A6B9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مالكيت شبكه‌ي ملي در گاز</a:t>
          </a:r>
          <a:endParaRPr lang="en-US" dirty="0">
            <a:cs typeface="B Zar" pitchFamily="2" charset="-78"/>
          </a:endParaRPr>
        </a:p>
      </dgm:t>
    </dgm:pt>
    <dgm:pt modelId="{4127F224-7C32-4632-8320-75C8FE674403}" type="parTrans" cxnId="{94D4DD9B-11CE-4B14-8369-54619BD968F3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E900AE39-C2D1-4741-BDB3-1AA5D3A9B15C}" type="sibTrans" cxnId="{94D4DD9B-11CE-4B14-8369-54619BD968F3}">
      <dgm:prSet/>
      <dgm:spPr/>
      <dgm:t>
        <a:bodyPr/>
        <a:lstStyle/>
        <a:p>
          <a:pPr rtl="1"/>
          <a:endParaRPr lang="en-US">
            <a:cs typeface="B Zar" pitchFamily="2" charset="-78"/>
          </a:endParaRPr>
        </a:p>
      </dgm:t>
    </dgm:pt>
    <dgm:pt modelId="{42D67477-ED53-40D7-A885-CE59EA52A942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مالكيت شبكه‌ي ملي در ارتباطات</a:t>
          </a:r>
          <a:endParaRPr lang="en-US" dirty="0">
            <a:cs typeface="B Zar" pitchFamily="2" charset="-78"/>
          </a:endParaRPr>
        </a:p>
      </dgm:t>
    </dgm:pt>
    <dgm:pt modelId="{AB113F41-70CB-4E73-B8D7-09107478277F}" type="parTrans" cxnId="{23B600FE-15B3-456B-95FE-8CA435FCACFD}">
      <dgm:prSet/>
      <dgm:spPr/>
    </dgm:pt>
    <dgm:pt modelId="{9EA93C2B-3140-4795-A65B-E7BFE46131E3}" type="sibTrans" cxnId="{23B600FE-15B3-456B-95FE-8CA435FCACFD}">
      <dgm:prSet/>
      <dgm:spPr/>
    </dgm:pt>
    <dgm:pt modelId="{4E76126C-687F-43D2-946C-B054AFA4AE34}">
      <dgm:prSet phldrT="[Text]"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C6DD104A-6D12-4DF7-BE80-32BE2245B84E}" type="parTrans" cxnId="{289D59E7-5FA2-4BAE-B69A-B4D8E6498E01}">
      <dgm:prSet/>
      <dgm:spPr/>
    </dgm:pt>
    <dgm:pt modelId="{90AEA39E-9B8D-4A8A-A81D-FB96B36BBBAD}" type="sibTrans" cxnId="{289D59E7-5FA2-4BAE-B69A-B4D8E6498E01}">
      <dgm:prSet/>
      <dgm:spPr/>
    </dgm:pt>
    <dgm:pt modelId="{9671B880-2A9B-4232-B61A-F8825C7477CC}">
      <dgm:prSet phldrT="[Text]"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22CC876-0D85-40D2-AFF1-4F7A23AE3876}" type="parTrans" cxnId="{A6A01093-3D05-46BB-9BAD-AF9446E71138}">
      <dgm:prSet/>
      <dgm:spPr/>
    </dgm:pt>
    <dgm:pt modelId="{1A151A53-349F-4FFD-AF34-24E5E7400ECE}" type="sibTrans" cxnId="{A6A01093-3D05-46BB-9BAD-AF9446E71138}">
      <dgm:prSet/>
      <dgm:spPr/>
    </dgm:pt>
    <dgm:pt modelId="{E20A5A4D-67B7-41F2-95CC-585E67036D6B}" type="pres">
      <dgm:prSet presAssocID="{4E8B805B-8BC6-427E-B864-8A3D1E27D1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87D22B-84CE-4D34-A7FD-2D44513809D3}" type="pres">
      <dgm:prSet presAssocID="{EA016546-AB57-4EBE-95C0-709BDC18AD2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2841F-8776-4CA6-8975-7081ACDD9846}" type="pres">
      <dgm:prSet presAssocID="{E9A91B1A-96D9-4E8B-8D54-A2B2D2F84D5B}" presName="spacer" presStyleCnt="0"/>
      <dgm:spPr/>
    </dgm:pt>
    <dgm:pt modelId="{FBED4194-523B-4AB2-AF86-B0141FB7C405}" type="pres">
      <dgm:prSet presAssocID="{D0BEE1FF-E8D9-4579-BA9F-F60456C1CD7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159F6-7CB3-4A79-9E8D-D202C80B96F2}" type="pres">
      <dgm:prSet presAssocID="{68CBFF04-FD7D-447A-A21C-CACCB996F281}" presName="spacer" presStyleCnt="0"/>
      <dgm:spPr/>
    </dgm:pt>
    <dgm:pt modelId="{0C6FE67A-BCC1-47D5-836C-673D6BF0E2B6}" type="pres">
      <dgm:prSet presAssocID="{D38FC7BF-71BF-4A3E-A1DA-30AC1B38A6B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F9010-B3CA-459C-9BF1-D7E3B7CE420D}" type="pres">
      <dgm:prSet presAssocID="{E900AE39-C2D1-4741-BDB3-1AA5D3A9B15C}" presName="spacer" presStyleCnt="0"/>
      <dgm:spPr/>
    </dgm:pt>
    <dgm:pt modelId="{680FCF01-3E61-4929-AC9E-806C761FDD40}" type="pres">
      <dgm:prSet presAssocID="{42D67477-ED53-40D7-A885-CE59EA52A9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AC5A2-F040-4390-A5D8-E6DAFF5EB4C3}" type="pres">
      <dgm:prSet presAssocID="{9EA93C2B-3140-4795-A65B-E7BFE46131E3}" presName="spacer" presStyleCnt="0"/>
      <dgm:spPr/>
    </dgm:pt>
    <dgm:pt modelId="{ECD6E63F-C339-4D9C-A7F7-95C70CAB1B4E}" type="pres">
      <dgm:prSet presAssocID="{9671B880-2A9B-4232-B61A-F8825C7477C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EAFB2-D68A-4958-925B-89A709EE983E}" type="pres">
      <dgm:prSet presAssocID="{1A151A53-349F-4FFD-AF34-24E5E7400ECE}" presName="spacer" presStyleCnt="0"/>
      <dgm:spPr/>
    </dgm:pt>
    <dgm:pt modelId="{3884A9F7-1B01-41E5-8326-4FE62A8CC79E}" type="pres">
      <dgm:prSet presAssocID="{4E76126C-687F-43D2-946C-B054AFA4AE3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9D59E7-5FA2-4BAE-B69A-B4D8E6498E01}" srcId="{4E8B805B-8BC6-427E-B864-8A3D1E27D1DF}" destId="{4E76126C-687F-43D2-946C-B054AFA4AE34}" srcOrd="5" destOrd="0" parTransId="{C6DD104A-6D12-4DF7-BE80-32BE2245B84E}" sibTransId="{90AEA39E-9B8D-4A8A-A81D-FB96B36BBBAD}"/>
    <dgm:cxn modelId="{18C6E1D3-14CF-4FCB-ABEB-AC0F5B4999BD}" srcId="{4E8B805B-8BC6-427E-B864-8A3D1E27D1DF}" destId="{D0BEE1FF-E8D9-4579-BA9F-F60456C1CD73}" srcOrd="1" destOrd="0" parTransId="{559D1F23-CF3B-430C-BF38-86AB0081F5C0}" sibTransId="{68CBFF04-FD7D-447A-A21C-CACCB996F281}"/>
    <dgm:cxn modelId="{1C796963-2AE6-4A6A-A20A-4E5FC599C1DE}" type="presOf" srcId="{EA016546-AB57-4EBE-95C0-709BDC18AD20}" destId="{A087D22B-84CE-4D34-A7FD-2D44513809D3}" srcOrd="0" destOrd="0" presId="urn:microsoft.com/office/officeart/2005/8/layout/vList2"/>
    <dgm:cxn modelId="{94D4DD9B-11CE-4B14-8369-54619BD968F3}" srcId="{4E8B805B-8BC6-427E-B864-8A3D1E27D1DF}" destId="{D38FC7BF-71BF-4A3E-A1DA-30AC1B38A6B9}" srcOrd="2" destOrd="0" parTransId="{4127F224-7C32-4632-8320-75C8FE674403}" sibTransId="{E900AE39-C2D1-4741-BDB3-1AA5D3A9B15C}"/>
    <dgm:cxn modelId="{8E08C795-8D2A-46A8-AC2D-543762DA5D32}" srcId="{4E8B805B-8BC6-427E-B864-8A3D1E27D1DF}" destId="{EA016546-AB57-4EBE-95C0-709BDC18AD20}" srcOrd="0" destOrd="0" parTransId="{6BC28D18-5374-4DF1-B0D3-78212CB22039}" sibTransId="{E9A91B1A-96D9-4E8B-8D54-A2B2D2F84D5B}"/>
    <dgm:cxn modelId="{23B600FE-15B3-456B-95FE-8CA435FCACFD}" srcId="{4E8B805B-8BC6-427E-B864-8A3D1E27D1DF}" destId="{42D67477-ED53-40D7-A885-CE59EA52A942}" srcOrd="3" destOrd="0" parTransId="{AB113F41-70CB-4E73-B8D7-09107478277F}" sibTransId="{9EA93C2B-3140-4795-A65B-E7BFE46131E3}"/>
    <dgm:cxn modelId="{94F82470-04AE-4C8E-8C46-5AAF74E9D97A}" type="presOf" srcId="{4E76126C-687F-43D2-946C-B054AFA4AE34}" destId="{3884A9F7-1B01-41E5-8326-4FE62A8CC79E}" srcOrd="0" destOrd="0" presId="urn:microsoft.com/office/officeart/2005/8/layout/vList2"/>
    <dgm:cxn modelId="{193A29A1-038A-4D18-9608-3953752E1AC0}" type="presOf" srcId="{D38FC7BF-71BF-4A3E-A1DA-30AC1B38A6B9}" destId="{0C6FE67A-BCC1-47D5-836C-673D6BF0E2B6}" srcOrd="0" destOrd="0" presId="urn:microsoft.com/office/officeart/2005/8/layout/vList2"/>
    <dgm:cxn modelId="{52FE9019-9164-4D9C-9EF7-01E744343A1B}" type="presOf" srcId="{9671B880-2A9B-4232-B61A-F8825C7477CC}" destId="{ECD6E63F-C339-4D9C-A7F7-95C70CAB1B4E}" srcOrd="0" destOrd="0" presId="urn:microsoft.com/office/officeart/2005/8/layout/vList2"/>
    <dgm:cxn modelId="{C0073147-5F3C-4DC6-B938-E0295F065A97}" type="presOf" srcId="{4E8B805B-8BC6-427E-B864-8A3D1E27D1DF}" destId="{E20A5A4D-67B7-41F2-95CC-585E67036D6B}" srcOrd="0" destOrd="0" presId="urn:microsoft.com/office/officeart/2005/8/layout/vList2"/>
    <dgm:cxn modelId="{9EA244FC-AD20-4DD8-BE93-60AA8FC8B81C}" type="presOf" srcId="{42D67477-ED53-40D7-A885-CE59EA52A942}" destId="{680FCF01-3E61-4929-AC9E-806C761FDD40}" srcOrd="0" destOrd="0" presId="urn:microsoft.com/office/officeart/2005/8/layout/vList2"/>
    <dgm:cxn modelId="{E34FE5C4-3D64-4113-9C6D-01FB58CDC433}" type="presOf" srcId="{D0BEE1FF-E8D9-4579-BA9F-F60456C1CD73}" destId="{FBED4194-523B-4AB2-AF86-B0141FB7C405}" srcOrd="0" destOrd="0" presId="urn:microsoft.com/office/officeart/2005/8/layout/vList2"/>
    <dgm:cxn modelId="{A6A01093-3D05-46BB-9BAD-AF9446E71138}" srcId="{4E8B805B-8BC6-427E-B864-8A3D1E27D1DF}" destId="{9671B880-2A9B-4232-B61A-F8825C7477CC}" srcOrd="4" destOrd="0" parTransId="{F22CC876-0D85-40D2-AFF1-4F7A23AE3876}" sibTransId="{1A151A53-349F-4FFD-AF34-24E5E7400ECE}"/>
    <dgm:cxn modelId="{89C9AE14-DD23-4D3E-9EBF-9A2CEE3648A5}" type="presParOf" srcId="{E20A5A4D-67B7-41F2-95CC-585E67036D6B}" destId="{A087D22B-84CE-4D34-A7FD-2D44513809D3}" srcOrd="0" destOrd="0" presId="urn:microsoft.com/office/officeart/2005/8/layout/vList2"/>
    <dgm:cxn modelId="{0E34FE34-3A86-41BB-8C7B-2E6841F15C00}" type="presParOf" srcId="{E20A5A4D-67B7-41F2-95CC-585E67036D6B}" destId="{1522841F-8776-4CA6-8975-7081ACDD9846}" srcOrd="1" destOrd="0" presId="urn:microsoft.com/office/officeart/2005/8/layout/vList2"/>
    <dgm:cxn modelId="{76F59E1D-8253-4583-A4B3-C0F6BD222F40}" type="presParOf" srcId="{E20A5A4D-67B7-41F2-95CC-585E67036D6B}" destId="{FBED4194-523B-4AB2-AF86-B0141FB7C405}" srcOrd="2" destOrd="0" presId="urn:microsoft.com/office/officeart/2005/8/layout/vList2"/>
    <dgm:cxn modelId="{EF4F2119-E989-4933-B033-1A65DB68605D}" type="presParOf" srcId="{E20A5A4D-67B7-41F2-95CC-585E67036D6B}" destId="{EFA159F6-7CB3-4A79-9E8D-D202C80B96F2}" srcOrd="3" destOrd="0" presId="urn:microsoft.com/office/officeart/2005/8/layout/vList2"/>
    <dgm:cxn modelId="{69128955-97E7-4492-BAF3-71E1F2319EDE}" type="presParOf" srcId="{E20A5A4D-67B7-41F2-95CC-585E67036D6B}" destId="{0C6FE67A-BCC1-47D5-836C-673D6BF0E2B6}" srcOrd="4" destOrd="0" presId="urn:microsoft.com/office/officeart/2005/8/layout/vList2"/>
    <dgm:cxn modelId="{BDE0AB6C-6FD1-497D-A87E-9DEFC9846505}" type="presParOf" srcId="{E20A5A4D-67B7-41F2-95CC-585E67036D6B}" destId="{ABAF9010-B3CA-459C-9BF1-D7E3B7CE420D}" srcOrd="5" destOrd="0" presId="urn:microsoft.com/office/officeart/2005/8/layout/vList2"/>
    <dgm:cxn modelId="{6A291FB0-2840-44CB-9985-AABC0EFBE00A}" type="presParOf" srcId="{E20A5A4D-67B7-41F2-95CC-585E67036D6B}" destId="{680FCF01-3E61-4929-AC9E-806C761FDD40}" srcOrd="6" destOrd="0" presId="urn:microsoft.com/office/officeart/2005/8/layout/vList2"/>
    <dgm:cxn modelId="{E094331F-16BA-40DC-A98E-0EE93EEA4916}" type="presParOf" srcId="{E20A5A4D-67B7-41F2-95CC-585E67036D6B}" destId="{DD5AC5A2-F040-4390-A5D8-E6DAFF5EB4C3}" srcOrd="7" destOrd="0" presId="urn:microsoft.com/office/officeart/2005/8/layout/vList2"/>
    <dgm:cxn modelId="{F6B65630-1D3B-4D0C-B9A3-B92B95BC3C62}" type="presParOf" srcId="{E20A5A4D-67B7-41F2-95CC-585E67036D6B}" destId="{ECD6E63F-C339-4D9C-A7F7-95C70CAB1B4E}" srcOrd="8" destOrd="0" presId="urn:microsoft.com/office/officeart/2005/8/layout/vList2"/>
    <dgm:cxn modelId="{E25CD6AC-0ECC-4912-B421-4A5A99AF3D13}" type="presParOf" srcId="{E20A5A4D-67B7-41F2-95CC-585E67036D6B}" destId="{A9BEAFB2-D68A-4958-925B-89A709EE983E}" srcOrd="9" destOrd="0" presId="urn:microsoft.com/office/officeart/2005/8/layout/vList2"/>
    <dgm:cxn modelId="{37A534A6-D9C4-4519-848F-343505AD0C42}" type="presParOf" srcId="{E20A5A4D-67B7-41F2-95CC-585E67036D6B}" destId="{3884A9F7-1B01-41E5-8326-4FE62A8CC79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A1E4A-FB99-4167-8AC6-3B83E35E96BC}" type="doc">
      <dgm:prSet loTypeId="urn:microsoft.com/office/officeart/2005/8/layout/default" loCatId="list" qsTypeId="urn:microsoft.com/office/officeart/2005/8/quickstyle/3d9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BF28DF0-87D8-459B-9114-3257E841EB0D}">
      <dgm:prSet phldrT="[Text]"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پرداخت يارانه‌ي </a:t>
          </a:r>
          <a:r>
            <a:rPr lang="fa-IR" dirty="0" smtClean="0">
              <a:cs typeface="B Titr" pitchFamily="2" charset="-78"/>
            </a:rPr>
            <a:t>شفاف در صنعت برق (و ساير صنايع زيربنايي) </a:t>
          </a:r>
          <a:r>
            <a:rPr lang="fa-IR" dirty="0" smtClean="0">
              <a:cs typeface="B Titr" pitchFamily="2" charset="-78"/>
            </a:rPr>
            <a:t>مانع از حركت از طريق سازوكار بازار نيست</a:t>
          </a:r>
          <a:endParaRPr lang="en-US" dirty="0">
            <a:cs typeface="B Titr" pitchFamily="2" charset="-78"/>
          </a:endParaRPr>
        </a:p>
      </dgm:t>
    </dgm:pt>
    <dgm:pt modelId="{18F4BCF2-4DCC-439A-8440-ACC77F013759}" type="parTrans" cxnId="{5B9F05F9-0104-4254-9B06-0129A01FF117}">
      <dgm:prSet/>
      <dgm:spPr/>
      <dgm:t>
        <a:bodyPr/>
        <a:lstStyle/>
        <a:p>
          <a:endParaRPr lang="en-US"/>
        </a:p>
      </dgm:t>
    </dgm:pt>
    <dgm:pt modelId="{DA5AF0CE-C2EA-4AEF-9418-9178B45593A1}" type="sibTrans" cxnId="{5B9F05F9-0104-4254-9B06-0129A01FF117}">
      <dgm:prSet/>
      <dgm:spPr/>
      <dgm:t>
        <a:bodyPr/>
        <a:lstStyle/>
        <a:p>
          <a:endParaRPr lang="en-US"/>
        </a:p>
      </dgm:t>
    </dgm:pt>
    <dgm:pt modelId="{61ADCE09-ED6E-4088-B49B-0FAE09BF0B30}" type="pres">
      <dgm:prSet presAssocID="{51DA1E4A-FB99-4167-8AC6-3B83E35E96BC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1E1134-7D4C-4002-A3AE-AD37AD5C49A2}" type="pres">
      <dgm:prSet presAssocID="{FBF28DF0-87D8-459B-9114-3257E841EB0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38209-AF47-4CA4-B1D2-6D524676F3C2}" type="presOf" srcId="{51DA1E4A-FB99-4167-8AC6-3B83E35E96BC}" destId="{61ADCE09-ED6E-4088-B49B-0FAE09BF0B30}" srcOrd="0" destOrd="0" presId="urn:microsoft.com/office/officeart/2005/8/layout/default"/>
    <dgm:cxn modelId="{5B9F05F9-0104-4254-9B06-0129A01FF117}" srcId="{51DA1E4A-FB99-4167-8AC6-3B83E35E96BC}" destId="{FBF28DF0-87D8-459B-9114-3257E841EB0D}" srcOrd="0" destOrd="0" parTransId="{18F4BCF2-4DCC-439A-8440-ACC77F013759}" sibTransId="{DA5AF0CE-C2EA-4AEF-9418-9178B45593A1}"/>
    <dgm:cxn modelId="{DD616B42-9E72-486F-BED1-4BB14F12DF00}" type="presOf" srcId="{FBF28DF0-87D8-459B-9114-3257E841EB0D}" destId="{D31E1134-7D4C-4002-A3AE-AD37AD5C49A2}" srcOrd="0" destOrd="0" presId="urn:microsoft.com/office/officeart/2005/8/layout/default"/>
    <dgm:cxn modelId="{8A28D8F5-692D-421B-A4AE-4ACA5AED60E3}" type="presParOf" srcId="{61ADCE09-ED6E-4088-B49B-0FAE09BF0B30}" destId="{D31E1134-7D4C-4002-A3AE-AD37AD5C49A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9E13B3-E60B-44AE-BFAA-E614E1B1FFC2}" type="doc">
      <dgm:prSet loTypeId="urn:microsoft.com/office/officeart/2005/8/layout/vList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C445F3-716B-4F96-9F0B-84C3C06838BF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1. جداسازي عمودي مراحل و زيربخش‌هاي مختلف صنعت از يكديگر (توليد، انتقال، توزيع)</a:t>
          </a:r>
          <a:endParaRPr lang="en-US" sz="1500" dirty="0">
            <a:cs typeface="B Titr" pitchFamily="2" charset="-78"/>
          </a:endParaRPr>
        </a:p>
      </dgm:t>
    </dgm:pt>
    <dgm:pt modelId="{FA20489F-23F9-4E3A-8F0D-CA2F8DE6372B}" type="parTrans" cxnId="{5F7026D7-ED4F-48BD-B5A9-E13366C41E34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55ACCF1F-B1E8-4BC3-89D9-3328DD58A89F}" type="sibTrans" cxnId="{5F7026D7-ED4F-48BD-B5A9-E13366C41E34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5B378D3A-BFAC-48FD-AF48-0C03E59F8AD2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2. تجاري‌سازي حوزه‌ي عمل بنگاه‌هاي دولتي؛ مشخص‌شدن هزينه و درآمد؛ حركت بنگاه‌ها به‌سمت سودآوري</a:t>
          </a:r>
          <a:endParaRPr lang="en-US" sz="1500" dirty="0">
            <a:cs typeface="B Titr" pitchFamily="2" charset="-78"/>
          </a:endParaRPr>
        </a:p>
      </dgm:t>
    </dgm:pt>
    <dgm:pt modelId="{8011D736-B8CB-41FD-8D5D-85AFBF7742DE}" type="parTrans" cxnId="{6A28766F-0AA9-4A3C-BA21-D613ED7A93F3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E33F75C3-C152-4507-8DA5-53206B3E2BD2}" type="sibTrans" cxnId="{6A28766F-0AA9-4A3C-BA21-D613ED7A93F3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2B1D6AA9-7D00-417C-8234-154DE7F75834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3. شركتي‌شدن ساختار بنگاه‌هاي دولتي فعال در صنعت برق؛ ارزش‌گذاري دارايي‌ها و تصميم‌گيري در مورد ساختار سرمايه‌ي آن‌ها</a:t>
          </a:r>
          <a:endParaRPr lang="en-US" sz="1500" dirty="0">
            <a:cs typeface="B Titr" pitchFamily="2" charset="-78"/>
          </a:endParaRPr>
        </a:p>
      </dgm:t>
    </dgm:pt>
    <dgm:pt modelId="{A096AE37-531D-478D-9FC7-B87CF1DD4344}" type="parTrans" cxnId="{CCEC6108-B5E8-41C2-BCE1-FE5723F466BA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3EF001F6-2E3B-4188-B19D-C23AE2C25A1D}" type="sibTrans" cxnId="{CCEC6108-B5E8-41C2-BCE1-FE5723F466BA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A451117B-1D3E-4899-BF5E-76D202CB6750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4. ايجاد رقابت در بخش‌هاي رقابت‌پذير (توليد و توزيع)</a:t>
          </a:r>
          <a:endParaRPr lang="en-US" sz="1500" dirty="0">
            <a:cs typeface="B Titr" pitchFamily="2" charset="-78"/>
          </a:endParaRPr>
        </a:p>
      </dgm:t>
    </dgm:pt>
    <dgm:pt modelId="{A5C06F32-E11B-46AB-88DB-7652C38B4E7C}" type="parTrans" cxnId="{34B37874-3AF6-48E7-9709-37835D4E835D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ED1669F0-340B-410A-8E45-C4ABDCF94381}" type="sibTrans" cxnId="{34B37874-3AF6-48E7-9709-37835D4E835D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DD05C8AA-C0C8-4D3E-A938-6555A8017602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5. تدوين قوانين و مقررات ناظر بر رقابت بين فعالان بازار و هم‌چنين تنظيم رفتار </a:t>
          </a:r>
          <a:r>
            <a:rPr lang="fa-IR" sz="1500" dirty="0" smtClean="0">
              <a:cs typeface="B Titr" pitchFamily="2" charset="-78"/>
            </a:rPr>
            <a:t>انحصاري </a:t>
          </a:r>
          <a:r>
            <a:rPr lang="fa-IR" sz="1500" dirty="0" smtClean="0">
              <a:cs typeface="B Titr" pitchFamily="2" charset="-78"/>
            </a:rPr>
            <a:t>در بخش‌هاي غيررقابتي</a:t>
          </a:r>
          <a:endParaRPr lang="en-US" sz="1500" dirty="0">
            <a:cs typeface="B Titr" pitchFamily="2" charset="-78"/>
          </a:endParaRPr>
        </a:p>
      </dgm:t>
    </dgm:pt>
    <dgm:pt modelId="{2E756FAE-A8B3-4CF9-973D-11CD9C2B6F16}" type="parTrans" cxnId="{809A64F0-2651-4882-8C02-E762B0FE974B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56C7DA8F-D8FF-41EC-893A-58EF7F443953}" type="sibTrans" cxnId="{809A64F0-2651-4882-8C02-E762B0FE974B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DB100703-7F4E-4571-97B2-23855CE1F52B}">
      <dgm:prSet phldrT="[Text]" custT="1"/>
      <dgm:spPr/>
      <dgm:t>
        <a:bodyPr/>
        <a:lstStyle/>
        <a:p>
          <a:pPr algn="justLow" rtl="1"/>
          <a:r>
            <a:rPr lang="fa-IR" sz="1500" dirty="0" smtClean="0">
              <a:cs typeface="B Titr" pitchFamily="2" charset="-78"/>
            </a:rPr>
            <a:t>6. حركت به‌سمت واگذاري كامل بنگاه‌هاي دولتي به بخش خصوصي</a:t>
          </a:r>
          <a:endParaRPr lang="en-US" sz="1500" dirty="0">
            <a:cs typeface="B Titr" pitchFamily="2" charset="-78"/>
          </a:endParaRPr>
        </a:p>
      </dgm:t>
    </dgm:pt>
    <dgm:pt modelId="{2C2CE767-60AD-4B17-8645-6112E8F118CB}" type="parTrans" cxnId="{3DCD73CE-E445-40AA-837B-BC512C1048BB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351CE14A-18D3-4A7F-B290-6073A580441B}" type="sibTrans" cxnId="{3DCD73CE-E445-40AA-837B-BC512C1048BB}">
      <dgm:prSet/>
      <dgm:spPr/>
      <dgm:t>
        <a:bodyPr/>
        <a:lstStyle/>
        <a:p>
          <a:endParaRPr lang="en-US" sz="1500">
            <a:cs typeface="B Titr" pitchFamily="2" charset="-78"/>
          </a:endParaRPr>
        </a:p>
      </dgm:t>
    </dgm:pt>
    <dgm:pt modelId="{69444C82-43CF-4748-8BAA-C2B6B12579EE}" type="pres">
      <dgm:prSet presAssocID="{DE9E13B3-E60B-44AE-BFAA-E614E1B1FF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72F21-947F-4A18-93DB-65361D5A20BD}" type="pres">
      <dgm:prSet presAssocID="{6AC445F3-716B-4F96-9F0B-84C3C06838B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AEA86-5A9D-4E24-9F19-55B08EBEDA4A}" type="pres">
      <dgm:prSet presAssocID="{55ACCF1F-B1E8-4BC3-89D9-3328DD58A89F}" presName="spacer" presStyleCnt="0"/>
      <dgm:spPr/>
    </dgm:pt>
    <dgm:pt modelId="{58F3F31B-300D-4EE7-97E4-AF7E6DA15D39}" type="pres">
      <dgm:prSet presAssocID="{5B378D3A-BFAC-48FD-AF48-0C03E59F8AD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5DFD2-806E-4FBC-9DF0-01B93109CE0D}" type="pres">
      <dgm:prSet presAssocID="{E33F75C3-C152-4507-8DA5-53206B3E2BD2}" presName="spacer" presStyleCnt="0"/>
      <dgm:spPr/>
    </dgm:pt>
    <dgm:pt modelId="{4956F830-A0AD-4E0A-8673-0B1A9F551095}" type="pres">
      <dgm:prSet presAssocID="{2B1D6AA9-7D00-417C-8234-154DE7F7583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4F695-BA4F-4B94-8A17-3B886C4259B9}" type="pres">
      <dgm:prSet presAssocID="{3EF001F6-2E3B-4188-B19D-C23AE2C25A1D}" presName="spacer" presStyleCnt="0"/>
      <dgm:spPr/>
    </dgm:pt>
    <dgm:pt modelId="{B2B76596-E0EF-4EE4-B925-1AB63B84C227}" type="pres">
      <dgm:prSet presAssocID="{A451117B-1D3E-4899-BF5E-76D202CB675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4DACA-8E66-4FD4-9879-D9BA9F6BDB18}" type="pres">
      <dgm:prSet presAssocID="{ED1669F0-340B-410A-8E45-C4ABDCF94381}" presName="spacer" presStyleCnt="0"/>
      <dgm:spPr/>
    </dgm:pt>
    <dgm:pt modelId="{FBE5DDEE-2F22-4D05-907D-64919CA616DD}" type="pres">
      <dgm:prSet presAssocID="{DD05C8AA-C0C8-4D3E-A938-6555A801760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1EFFF-19D2-48CC-933F-EECCC63A5DB8}" type="pres">
      <dgm:prSet presAssocID="{56C7DA8F-D8FF-41EC-893A-58EF7F443953}" presName="spacer" presStyleCnt="0"/>
      <dgm:spPr/>
    </dgm:pt>
    <dgm:pt modelId="{6655B1C6-DAA3-4623-8030-B26CDA4FDE1A}" type="pres">
      <dgm:prSet presAssocID="{DB100703-7F4E-4571-97B2-23855CE1F52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9A64F0-2651-4882-8C02-E762B0FE974B}" srcId="{DE9E13B3-E60B-44AE-BFAA-E614E1B1FFC2}" destId="{DD05C8AA-C0C8-4D3E-A938-6555A8017602}" srcOrd="4" destOrd="0" parTransId="{2E756FAE-A8B3-4CF9-973D-11CD9C2B6F16}" sibTransId="{56C7DA8F-D8FF-41EC-893A-58EF7F443953}"/>
    <dgm:cxn modelId="{3BA3189E-B1F1-43AE-8E99-5B525119DBAD}" type="presOf" srcId="{DD05C8AA-C0C8-4D3E-A938-6555A8017602}" destId="{FBE5DDEE-2F22-4D05-907D-64919CA616DD}" srcOrd="0" destOrd="0" presId="urn:microsoft.com/office/officeart/2005/8/layout/vList2"/>
    <dgm:cxn modelId="{C6872C32-A4BE-4F4A-85FD-F904836F5E6B}" type="presOf" srcId="{DB100703-7F4E-4571-97B2-23855CE1F52B}" destId="{6655B1C6-DAA3-4623-8030-B26CDA4FDE1A}" srcOrd="0" destOrd="0" presId="urn:microsoft.com/office/officeart/2005/8/layout/vList2"/>
    <dgm:cxn modelId="{6A28766F-0AA9-4A3C-BA21-D613ED7A93F3}" srcId="{DE9E13B3-E60B-44AE-BFAA-E614E1B1FFC2}" destId="{5B378D3A-BFAC-48FD-AF48-0C03E59F8AD2}" srcOrd="1" destOrd="0" parTransId="{8011D736-B8CB-41FD-8D5D-85AFBF7742DE}" sibTransId="{E33F75C3-C152-4507-8DA5-53206B3E2BD2}"/>
    <dgm:cxn modelId="{B89AE115-070E-4900-91C9-B9183E5984B8}" type="presOf" srcId="{DE9E13B3-E60B-44AE-BFAA-E614E1B1FFC2}" destId="{69444C82-43CF-4748-8BAA-C2B6B12579EE}" srcOrd="0" destOrd="0" presId="urn:microsoft.com/office/officeart/2005/8/layout/vList2"/>
    <dgm:cxn modelId="{981DFFF3-9BBA-4591-BF32-E2570B16C18A}" type="presOf" srcId="{5B378D3A-BFAC-48FD-AF48-0C03E59F8AD2}" destId="{58F3F31B-300D-4EE7-97E4-AF7E6DA15D39}" srcOrd="0" destOrd="0" presId="urn:microsoft.com/office/officeart/2005/8/layout/vList2"/>
    <dgm:cxn modelId="{8ABD8660-A517-40D2-A4D5-B3BCE0E96363}" type="presOf" srcId="{A451117B-1D3E-4899-BF5E-76D202CB6750}" destId="{B2B76596-E0EF-4EE4-B925-1AB63B84C227}" srcOrd="0" destOrd="0" presId="urn:microsoft.com/office/officeart/2005/8/layout/vList2"/>
    <dgm:cxn modelId="{5F7026D7-ED4F-48BD-B5A9-E13366C41E34}" srcId="{DE9E13B3-E60B-44AE-BFAA-E614E1B1FFC2}" destId="{6AC445F3-716B-4F96-9F0B-84C3C06838BF}" srcOrd="0" destOrd="0" parTransId="{FA20489F-23F9-4E3A-8F0D-CA2F8DE6372B}" sibTransId="{55ACCF1F-B1E8-4BC3-89D9-3328DD58A89F}"/>
    <dgm:cxn modelId="{34B37874-3AF6-48E7-9709-37835D4E835D}" srcId="{DE9E13B3-E60B-44AE-BFAA-E614E1B1FFC2}" destId="{A451117B-1D3E-4899-BF5E-76D202CB6750}" srcOrd="3" destOrd="0" parTransId="{A5C06F32-E11B-46AB-88DB-7652C38B4E7C}" sibTransId="{ED1669F0-340B-410A-8E45-C4ABDCF94381}"/>
    <dgm:cxn modelId="{3DCD73CE-E445-40AA-837B-BC512C1048BB}" srcId="{DE9E13B3-E60B-44AE-BFAA-E614E1B1FFC2}" destId="{DB100703-7F4E-4571-97B2-23855CE1F52B}" srcOrd="5" destOrd="0" parTransId="{2C2CE767-60AD-4B17-8645-6112E8F118CB}" sibTransId="{351CE14A-18D3-4A7F-B290-6073A580441B}"/>
    <dgm:cxn modelId="{CCEC6108-B5E8-41C2-BCE1-FE5723F466BA}" srcId="{DE9E13B3-E60B-44AE-BFAA-E614E1B1FFC2}" destId="{2B1D6AA9-7D00-417C-8234-154DE7F75834}" srcOrd="2" destOrd="0" parTransId="{A096AE37-531D-478D-9FC7-B87CF1DD4344}" sibTransId="{3EF001F6-2E3B-4188-B19D-C23AE2C25A1D}"/>
    <dgm:cxn modelId="{CB866CD0-0AF6-46C9-BC81-2C64A0F2A851}" type="presOf" srcId="{2B1D6AA9-7D00-417C-8234-154DE7F75834}" destId="{4956F830-A0AD-4E0A-8673-0B1A9F551095}" srcOrd="0" destOrd="0" presId="urn:microsoft.com/office/officeart/2005/8/layout/vList2"/>
    <dgm:cxn modelId="{5F934DCB-1833-4F6C-A4D3-1207144B3C41}" type="presOf" srcId="{6AC445F3-716B-4F96-9F0B-84C3C06838BF}" destId="{DA972F21-947F-4A18-93DB-65361D5A20BD}" srcOrd="0" destOrd="0" presId="urn:microsoft.com/office/officeart/2005/8/layout/vList2"/>
    <dgm:cxn modelId="{F15EABBE-077E-4E76-9B6A-30A986543D24}" type="presParOf" srcId="{69444C82-43CF-4748-8BAA-C2B6B12579EE}" destId="{DA972F21-947F-4A18-93DB-65361D5A20BD}" srcOrd="0" destOrd="0" presId="urn:microsoft.com/office/officeart/2005/8/layout/vList2"/>
    <dgm:cxn modelId="{F44539FB-0764-49D7-B678-E8B7280CBB04}" type="presParOf" srcId="{69444C82-43CF-4748-8BAA-C2B6B12579EE}" destId="{4D3AEA86-5A9D-4E24-9F19-55B08EBEDA4A}" srcOrd="1" destOrd="0" presId="urn:microsoft.com/office/officeart/2005/8/layout/vList2"/>
    <dgm:cxn modelId="{427E78C0-8AA6-4C1D-B624-497358E6D336}" type="presParOf" srcId="{69444C82-43CF-4748-8BAA-C2B6B12579EE}" destId="{58F3F31B-300D-4EE7-97E4-AF7E6DA15D39}" srcOrd="2" destOrd="0" presId="urn:microsoft.com/office/officeart/2005/8/layout/vList2"/>
    <dgm:cxn modelId="{B5EEFC54-07EC-493D-B733-AE8676FE0DFB}" type="presParOf" srcId="{69444C82-43CF-4748-8BAA-C2B6B12579EE}" destId="{EB25DFD2-806E-4FBC-9DF0-01B93109CE0D}" srcOrd="3" destOrd="0" presId="urn:microsoft.com/office/officeart/2005/8/layout/vList2"/>
    <dgm:cxn modelId="{D21D93CE-BFDF-4581-80F3-A03E10574023}" type="presParOf" srcId="{69444C82-43CF-4748-8BAA-C2B6B12579EE}" destId="{4956F830-A0AD-4E0A-8673-0B1A9F551095}" srcOrd="4" destOrd="0" presId="urn:microsoft.com/office/officeart/2005/8/layout/vList2"/>
    <dgm:cxn modelId="{1902B1FC-445B-46E4-97AD-1F9FC3C1431A}" type="presParOf" srcId="{69444C82-43CF-4748-8BAA-C2B6B12579EE}" destId="{4904F695-BA4F-4B94-8A17-3B886C4259B9}" srcOrd="5" destOrd="0" presId="urn:microsoft.com/office/officeart/2005/8/layout/vList2"/>
    <dgm:cxn modelId="{1C5360A5-A24A-4A48-8D51-96772CDE493C}" type="presParOf" srcId="{69444C82-43CF-4748-8BAA-C2B6B12579EE}" destId="{B2B76596-E0EF-4EE4-B925-1AB63B84C227}" srcOrd="6" destOrd="0" presId="urn:microsoft.com/office/officeart/2005/8/layout/vList2"/>
    <dgm:cxn modelId="{96F101EA-3D39-46A0-93FD-B53837B6922C}" type="presParOf" srcId="{69444C82-43CF-4748-8BAA-C2B6B12579EE}" destId="{AC74DACA-8E66-4FD4-9879-D9BA9F6BDB18}" srcOrd="7" destOrd="0" presId="urn:microsoft.com/office/officeart/2005/8/layout/vList2"/>
    <dgm:cxn modelId="{3BBAFE10-60F5-4AF6-95C4-A5409C99C6AE}" type="presParOf" srcId="{69444C82-43CF-4748-8BAA-C2B6B12579EE}" destId="{FBE5DDEE-2F22-4D05-907D-64919CA616DD}" srcOrd="8" destOrd="0" presId="urn:microsoft.com/office/officeart/2005/8/layout/vList2"/>
    <dgm:cxn modelId="{09FEE621-CBEC-4926-8CC8-DE460B379F46}" type="presParOf" srcId="{69444C82-43CF-4748-8BAA-C2B6B12579EE}" destId="{CB91EFFF-19D2-48CC-933F-EECCC63A5DB8}" srcOrd="9" destOrd="0" presId="urn:microsoft.com/office/officeart/2005/8/layout/vList2"/>
    <dgm:cxn modelId="{95A7E359-3747-4A2C-B051-7E7D86685865}" type="presParOf" srcId="{69444C82-43CF-4748-8BAA-C2B6B12579EE}" destId="{6655B1C6-DAA3-4623-8030-B26CDA4FDE1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545FE3-971F-4F01-9C9E-12D48E55E011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5622FD-6F9B-42FA-9312-36239AA4A33E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جداسازي عملكردهاي ذاتاً رقابتي توليد و خرده‌فروشي از انحصارهاي طبيعي در انتقال و توزيع</a:t>
          </a:r>
          <a:endParaRPr lang="en-US" dirty="0">
            <a:cs typeface="B Zar" pitchFamily="2" charset="-78"/>
          </a:endParaRPr>
        </a:p>
      </dgm:t>
    </dgm:pt>
    <dgm:pt modelId="{FF4D02D3-7430-482D-A565-946E0BF77EA1}" type="parTrans" cxnId="{8194720E-D775-4668-AB2B-D331B0AD76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6A822A-806B-4111-B61C-5A8003778A9D}" type="sibTrans" cxnId="{8194720E-D775-4668-AB2B-D331B0AD76F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04D3258-A0EF-49B4-ACD2-8B0845A660AD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ايجاد دو بازار جداگانه‌ي عمده‌فروشي و خرده‌فروشي برق</a:t>
          </a:r>
          <a:endParaRPr lang="en-US" dirty="0">
            <a:cs typeface="B Zar" pitchFamily="2" charset="-78"/>
          </a:endParaRPr>
        </a:p>
      </dgm:t>
    </dgm:pt>
    <dgm:pt modelId="{7BC6C8C2-80C1-44EC-BA8E-23B670FFD9AB}" type="parTrans" cxnId="{950B4C48-FD69-43A4-8969-D89CA41AB8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D57638-FEA7-4BA8-822B-06C73DA40F5D}" type="sibTrans" cxnId="{950B4C48-FD69-43A4-8969-D89CA41AB84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0718A7-BC18-47CB-A9CE-70E51EF603CF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هدف بازار عمده‌فروشي: فراهم‌نمودن امكان تجارت بين توليدكنندگان، خرده‌فروشان و ديگر واسطه‌هاي مالي در جهت انتقال انرژي به‌صورت آني و آتي</a:t>
          </a:r>
          <a:endParaRPr lang="en-US" dirty="0">
            <a:cs typeface="B Zar" pitchFamily="2" charset="-78"/>
          </a:endParaRPr>
        </a:p>
      </dgm:t>
    </dgm:pt>
    <dgm:pt modelId="{5C3DF318-5F64-4783-9536-C2AA69F4A058}" type="parTrans" cxnId="{FA1115AE-CEA0-4301-9F23-67A140A7F5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BCDAD88-83D6-42FC-98D2-8809CED8DDA5}" type="sibTrans" cxnId="{FA1115AE-CEA0-4301-9F23-67A140A7F5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1341F17-EBE0-42AA-9C7C-94B27D3963EA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هدف بازار خرده‌فروشي: ايجاد رقابت بين توزيع‌كنندگان برق و مشتريان نهايي و گسترش دامنه‌ي امكانات خانوارها در انتخاب تأمين‌كنند‌ي برق</a:t>
          </a:r>
          <a:endParaRPr lang="en-US" dirty="0">
            <a:cs typeface="B Zar" pitchFamily="2" charset="-78"/>
          </a:endParaRPr>
        </a:p>
      </dgm:t>
    </dgm:pt>
    <dgm:pt modelId="{D3532C1D-D1A9-4235-8729-15F8D558DE05}" type="parTrans" cxnId="{9BE7B537-6C5D-4575-B2EE-FD12136601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8B7757-163C-4C35-8220-F1B4338E9F66}" type="sibTrans" cxnId="{9BE7B537-6C5D-4575-B2EE-FD12136601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AE4C692-319F-4823-8D2E-EDF4C1D4530E}" type="pres">
      <dgm:prSet presAssocID="{A9545FE3-971F-4F01-9C9E-12D48E55E0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1B3F61-E94A-4472-B07C-2B938322F933}" type="pres">
      <dgm:prSet presAssocID="{CF5622FD-6F9B-42FA-9312-36239AA4A33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8A1E7-EEC5-45BE-90C7-70437EE311D3}" type="pres">
      <dgm:prSet presAssocID="{366A822A-806B-4111-B61C-5A8003778A9D}" presName="spacer" presStyleCnt="0"/>
      <dgm:spPr/>
    </dgm:pt>
    <dgm:pt modelId="{AEC29037-9C88-4C6E-BE90-E9BEA4F90B32}" type="pres">
      <dgm:prSet presAssocID="{604D3258-A0EF-49B4-ACD2-8B0845A660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51DFF-DA65-465C-83C0-B4F39D2FFC19}" type="pres">
      <dgm:prSet presAssocID="{D8D57638-FEA7-4BA8-822B-06C73DA40F5D}" presName="spacer" presStyleCnt="0"/>
      <dgm:spPr/>
    </dgm:pt>
    <dgm:pt modelId="{A5D4A0C3-E70B-4356-9822-CEF9EFF12E73}" type="pres">
      <dgm:prSet presAssocID="{470718A7-BC18-47CB-A9CE-70E51EF603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4748A-43A6-476A-A653-0F3EC414D866}" type="pres">
      <dgm:prSet presAssocID="{3BCDAD88-83D6-42FC-98D2-8809CED8DDA5}" presName="spacer" presStyleCnt="0"/>
      <dgm:spPr/>
    </dgm:pt>
    <dgm:pt modelId="{E60573C0-37A8-45C3-BDFB-70A2C92754E1}" type="pres">
      <dgm:prSet presAssocID="{E1341F17-EBE0-42AA-9C7C-94B27D3963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0B4C48-FD69-43A4-8969-D89CA41AB849}" srcId="{A9545FE3-971F-4F01-9C9E-12D48E55E011}" destId="{604D3258-A0EF-49B4-ACD2-8B0845A660AD}" srcOrd="1" destOrd="0" parTransId="{7BC6C8C2-80C1-44EC-BA8E-23B670FFD9AB}" sibTransId="{D8D57638-FEA7-4BA8-822B-06C73DA40F5D}"/>
    <dgm:cxn modelId="{865DC9D7-84EA-4BB9-B652-31FE9003A321}" type="presOf" srcId="{604D3258-A0EF-49B4-ACD2-8B0845A660AD}" destId="{AEC29037-9C88-4C6E-BE90-E9BEA4F90B32}" srcOrd="0" destOrd="0" presId="urn:microsoft.com/office/officeart/2005/8/layout/vList2"/>
    <dgm:cxn modelId="{9BE7B537-6C5D-4575-B2EE-FD12136601B3}" srcId="{A9545FE3-971F-4F01-9C9E-12D48E55E011}" destId="{E1341F17-EBE0-42AA-9C7C-94B27D3963EA}" srcOrd="3" destOrd="0" parTransId="{D3532C1D-D1A9-4235-8729-15F8D558DE05}" sibTransId="{4D8B7757-163C-4C35-8220-F1B4338E9F66}"/>
    <dgm:cxn modelId="{FA1115AE-CEA0-4301-9F23-67A140A7F5E1}" srcId="{A9545FE3-971F-4F01-9C9E-12D48E55E011}" destId="{470718A7-BC18-47CB-A9CE-70E51EF603CF}" srcOrd="2" destOrd="0" parTransId="{5C3DF318-5F64-4783-9536-C2AA69F4A058}" sibTransId="{3BCDAD88-83D6-42FC-98D2-8809CED8DDA5}"/>
    <dgm:cxn modelId="{91C5DD4E-D0FE-4F1E-8CB1-3845ABA811DD}" type="presOf" srcId="{E1341F17-EBE0-42AA-9C7C-94B27D3963EA}" destId="{E60573C0-37A8-45C3-BDFB-70A2C92754E1}" srcOrd="0" destOrd="0" presId="urn:microsoft.com/office/officeart/2005/8/layout/vList2"/>
    <dgm:cxn modelId="{00A7C4DD-919A-498F-87B6-06B43B30A8D6}" type="presOf" srcId="{A9545FE3-971F-4F01-9C9E-12D48E55E011}" destId="{CAE4C692-319F-4823-8D2E-EDF4C1D4530E}" srcOrd="0" destOrd="0" presId="urn:microsoft.com/office/officeart/2005/8/layout/vList2"/>
    <dgm:cxn modelId="{8194720E-D775-4668-AB2B-D331B0AD76F3}" srcId="{A9545FE3-971F-4F01-9C9E-12D48E55E011}" destId="{CF5622FD-6F9B-42FA-9312-36239AA4A33E}" srcOrd="0" destOrd="0" parTransId="{FF4D02D3-7430-482D-A565-946E0BF77EA1}" sibTransId="{366A822A-806B-4111-B61C-5A8003778A9D}"/>
    <dgm:cxn modelId="{35950BFA-4061-4D31-891B-46A351E26BD8}" type="presOf" srcId="{470718A7-BC18-47CB-A9CE-70E51EF603CF}" destId="{A5D4A0C3-E70B-4356-9822-CEF9EFF12E73}" srcOrd="0" destOrd="0" presId="urn:microsoft.com/office/officeart/2005/8/layout/vList2"/>
    <dgm:cxn modelId="{642E6702-F161-4345-A83E-B6B5451D424D}" type="presOf" srcId="{CF5622FD-6F9B-42FA-9312-36239AA4A33E}" destId="{551B3F61-E94A-4472-B07C-2B938322F933}" srcOrd="0" destOrd="0" presId="urn:microsoft.com/office/officeart/2005/8/layout/vList2"/>
    <dgm:cxn modelId="{5C41ECAC-5B5F-4309-AEF9-F15F08D3D72B}" type="presParOf" srcId="{CAE4C692-319F-4823-8D2E-EDF4C1D4530E}" destId="{551B3F61-E94A-4472-B07C-2B938322F933}" srcOrd="0" destOrd="0" presId="urn:microsoft.com/office/officeart/2005/8/layout/vList2"/>
    <dgm:cxn modelId="{67A504A3-5C0D-4C6B-AFCC-4C238EA011B7}" type="presParOf" srcId="{CAE4C692-319F-4823-8D2E-EDF4C1D4530E}" destId="{CDB8A1E7-EEC5-45BE-90C7-70437EE311D3}" srcOrd="1" destOrd="0" presId="urn:microsoft.com/office/officeart/2005/8/layout/vList2"/>
    <dgm:cxn modelId="{013ACAC6-5DD7-40E1-86E6-A1A86D8480A9}" type="presParOf" srcId="{CAE4C692-319F-4823-8D2E-EDF4C1D4530E}" destId="{AEC29037-9C88-4C6E-BE90-E9BEA4F90B32}" srcOrd="2" destOrd="0" presId="urn:microsoft.com/office/officeart/2005/8/layout/vList2"/>
    <dgm:cxn modelId="{EA49566C-DA7B-466E-AA68-726708AB8B63}" type="presParOf" srcId="{CAE4C692-319F-4823-8D2E-EDF4C1D4530E}" destId="{5E251DFF-DA65-465C-83C0-B4F39D2FFC19}" srcOrd="3" destOrd="0" presId="urn:microsoft.com/office/officeart/2005/8/layout/vList2"/>
    <dgm:cxn modelId="{C42488DC-3799-434E-A696-B874FE796C29}" type="presParOf" srcId="{CAE4C692-319F-4823-8D2E-EDF4C1D4530E}" destId="{A5D4A0C3-E70B-4356-9822-CEF9EFF12E73}" srcOrd="4" destOrd="0" presId="urn:microsoft.com/office/officeart/2005/8/layout/vList2"/>
    <dgm:cxn modelId="{A650F725-1087-456C-8A5B-0A1C5888B905}" type="presParOf" srcId="{CAE4C692-319F-4823-8D2E-EDF4C1D4530E}" destId="{2A94748A-43A6-476A-A653-0F3EC414D866}" srcOrd="5" destOrd="0" presId="urn:microsoft.com/office/officeart/2005/8/layout/vList2"/>
    <dgm:cxn modelId="{4E673107-D060-4DA7-8E8D-EBE747581593}" type="presParOf" srcId="{CAE4C692-319F-4823-8D2E-EDF4C1D4530E}" destId="{E60573C0-37A8-45C3-BDFB-70A2C92754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7F8D4C-D656-4FA6-9D22-0CCEB701E7FE}" type="doc">
      <dgm:prSet loTypeId="urn:microsoft.com/office/officeart/2005/8/layout/hierarchy2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96381A-49AC-400C-828A-C470573933EF}">
      <dgm:prSet phldrT="[Text]"/>
      <dgm:spPr/>
      <dgm:t>
        <a:bodyPr/>
        <a:lstStyle/>
        <a:p>
          <a:r>
            <a:rPr lang="fa-IR" dirty="0" smtClean="0">
              <a:latin typeface="Times New Roman" pitchFamily="18" charset="0"/>
              <a:cs typeface="B Zar" pitchFamily="2" charset="-78"/>
            </a:rPr>
            <a:t>عناصر كليدي بازار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8DBD97FD-6B2A-42BB-859A-952AF5B15428}" type="parTrans" cxnId="{77A17AC5-BF75-4329-B8E2-A904DB38713D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C934FD2B-141B-417D-866E-B94E8686D256}" type="sibTrans" cxnId="{77A17AC5-BF75-4329-B8E2-A904DB38713D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701BE307-BB01-4B02-ABDF-A296B9BDDBCE}">
      <dgm:prSet phldrT="[Text]"/>
      <dgm:spPr/>
      <dgm:t>
        <a:bodyPr/>
        <a:lstStyle/>
        <a:p>
          <a:r>
            <a:rPr lang="fa-IR" dirty="0" smtClean="0">
              <a:latin typeface="Times New Roman" pitchFamily="18" charset="0"/>
              <a:cs typeface="B Zar" pitchFamily="2" charset="-78"/>
            </a:rPr>
            <a:t>اپراتور مستقل بازار </a:t>
          </a:r>
          <a:r>
            <a:rPr lang="en-US" dirty="0" smtClean="0">
              <a:latin typeface="Times New Roman" pitchFamily="18" charset="0"/>
              <a:cs typeface="B Zar" pitchFamily="2" charset="-78"/>
            </a:rPr>
            <a:t>ISO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B6018236-CA31-4FE6-93A7-75C907BDF704}" type="parTrans" cxnId="{0E427CD9-821F-4C37-B3E9-17D46C214FFC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B0EB635E-A2C6-4CF3-BD89-1F61A9978BDA}" type="sibTrans" cxnId="{0E427CD9-821F-4C37-B3E9-17D46C214FFC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CE9D7977-49D3-4C6F-9622-027C5C7ADB37}">
      <dgm:prSet phldrT="[Text]"/>
      <dgm:spPr/>
      <dgm:t>
        <a:bodyPr/>
        <a:lstStyle/>
        <a:p>
          <a:r>
            <a:rPr lang="fa-IR" dirty="0" smtClean="0">
              <a:latin typeface="Times New Roman" pitchFamily="18" charset="0"/>
              <a:cs typeface="B Zar" pitchFamily="2" charset="-78"/>
            </a:rPr>
            <a:t>معامله‌گران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74DC0815-35B6-4601-82A5-E971D2E9EBA3}" type="parTrans" cxnId="{9D3C745A-AA17-415A-BE1A-8C684AAB8427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A1BA0A65-202F-41EA-9FA0-150D5A961996}" type="sibTrans" cxnId="{9D3C745A-AA17-415A-BE1A-8C684AAB8427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CB333FB4-EBFC-4612-9299-4ADC98A1A4BA}" type="pres">
      <dgm:prSet presAssocID="{837F8D4C-D656-4FA6-9D22-0CCEB701E7F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D2F0D-A552-4D9E-A83A-E508F9B3BEE8}" type="pres">
      <dgm:prSet presAssocID="{F596381A-49AC-400C-828A-C470573933EF}" presName="root1" presStyleCnt="0"/>
      <dgm:spPr/>
    </dgm:pt>
    <dgm:pt modelId="{A27B680F-EA89-4CCA-9BCA-28F441761891}" type="pres">
      <dgm:prSet presAssocID="{F596381A-49AC-400C-828A-C470573933E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66312B-1630-43C9-9774-8EFE86CC3432}" type="pres">
      <dgm:prSet presAssocID="{F596381A-49AC-400C-828A-C470573933EF}" presName="level2hierChild" presStyleCnt="0"/>
      <dgm:spPr/>
    </dgm:pt>
    <dgm:pt modelId="{D6F056C5-8AD8-4A10-B138-403467BF075D}" type="pres">
      <dgm:prSet presAssocID="{B6018236-CA31-4FE6-93A7-75C907BDF70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2203188-3F2E-420D-BEE0-23F7001D32AB}" type="pres">
      <dgm:prSet presAssocID="{B6018236-CA31-4FE6-93A7-75C907BDF70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2F00F3A-1C34-4738-BA8C-BF91D3035297}" type="pres">
      <dgm:prSet presAssocID="{701BE307-BB01-4B02-ABDF-A296B9BDDBCE}" presName="root2" presStyleCnt="0"/>
      <dgm:spPr/>
    </dgm:pt>
    <dgm:pt modelId="{5F5AC393-7904-477B-ABDD-880A5648C2C8}" type="pres">
      <dgm:prSet presAssocID="{701BE307-BB01-4B02-ABDF-A296B9BDDB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E24699-46B8-4D1D-8638-9107080FED62}" type="pres">
      <dgm:prSet presAssocID="{701BE307-BB01-4B02-ABDF-A296B9BDDBCE}" presName="level3hierChild" presStyleCnt="0"/>
      <dgm:spPr/>
    </dgm:pt>
    <dgm:pt modelId="{F7809BA2-CB0E-4241-9A5E-6381CF0D62A1}" type="pres">
      <dgm:prSet presAssocID="{74DC0815-35B6-4601-82A5-E971D2E9EBA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37E6DB-70AD-4D11-B1A3-30C5A9EEE5C4}" type="pres">
      <dgm:prSet presAssocID="{74DC0815-35B6-4601-82A5-E971D2E9EBA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41BF185-DA11-4322-AA47-9889E942A811}" type="pres">
      <dgm:prSet presAssocID="{CE9D7977-49D3-4C6F-9622-027C5C7ADB37}" presName="root2" presStyleCnt="0"/>
      <dgm:spPr/>
    </dgm:pt>
    <dgm:pt modelId="{C033CEEA-9C24-4C12-91F4-9A5D59256183}" type="pres">
      <dgm:prSet presAssocID="{CE9D7977-49D3-4C6F-9622-027C5C7ADB3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D135F-46F8-4AE7-95C6-FFB18EEF0BE2}" type="pres">
      <dgm:prSet presAssocID="{CE9D7977-49D3-4C6F-9622-027C5C7ADB37}" presName="level3hierChild" presStyleCnt="0"/>
      <dgm:spPr/>
    </dgm:pt>
  </dgm:ptLst>
  <dgm:cxnLst>
    <dgm:cxn modelId="{91623482-D58E-4401-BB79-27EA71064B38}" type="presOf" srcId="{B6018236-CA31-4FE6-93A7-75C907BDF704}" destId="{D6F056C5-8AD8-4A10-B138-403467BF075D}" srcOrd="0" destOrd="0" presId="urn:microsoft.com/office/officeart/2005/8/layout/hierarchy2"/>
    <dgm:cxn modelId="{77A17AC5-BF75-4329-B8E2-A904DB38713D}" srcId="{837F8D4C-D656-4FA6-9D22-0CCEB701E7FE}" destId="{F596381A-49AC-400C-828A-C470573933EF}" srcOrd="0" destOrd="0" parTransId="{8DBD97FD-6B2A-42BB-859A-952AF5B15428}" sibTransId="{C934FD2B-141B-417D-866E-B94E8686D256}"/>
    <dgm:cxn modelId="{42C792F8-2562-4FF5-855F-750A7863496B}" type="presOf" srcId="{74DC0815-35B6-4601-82A5-E971D2E9EBA3}" destId="{E737E6DB-70AD-4D11-B1A3-30C5A9EEE5C4}" srcOrd="1" destOrd="0" presId="urn:microsoft.com/office/officeart/2005/8/layout/hierarchy2"/>
    <dgm:cxn modelId="{E7E9B1F8-1114-440E-A471-2D010FBA4A2D}" type="presOf" srcId="{F596381A-49AC-400C-828A-C470573933EF}" destId="{A27B680F-EA89-4CCA-9BCA-28F441761891}" srcOrd="0" destOrd="0" presId="urn:microsoft.com/office/officeart/2005/8/layout/hierarchy2"/>
    <dgm:cxn modelId="{0FE1A3AD-4E73-49F2-A4DF-428CE8A7FA53}" type="presOf" srcId="{CE9D7977-49D3-4C6F-9622-027C5C7ADB37}" destId="{C033CEEA-9C24-4C12-91F4-9A5D59256183}" srcOrd="0" destOrd="0" presId="urn:microsoft.com/office/officeart/2005/8/layout/hierarchy2"/>
    <dgm:cxn modelId="{1C4AA059-9692-4D2A-9F88-A9C366AFC6BE}" type="presOf" srcId="{B6018236-CA31-4FE6-93A7-75C907BDF704}" destId="{62203188-3F2E-420D-BEE0-23F7001D32AB}" srcOrd="1" destOrd="0" presId="urn:microsoft.com/office/officeart/2005/8/layout/hierarchy2"/>
    <dgm:cxn modelId="{97B94360-F0C8-4139-8640-D4F746230B2D}" type="presOf" srcId="{74DC0815-35B6-4601-82A5-E971D2E9EBA3}" destId="{F7809BA2-CB0E-4241-9A5E-6381CF0D62A1}" srcOrd="0" destOrd="0" presId="urn:microsoft.com/office/officeart/2005/8/layout/hierarchy2"/>
    <dgm:cxn modelId="{96EE9A08-834C-4F9E-9056-121C29D78E0E}" type="presOf" srcId="{837F8D4C-D656-4FA6-9D22-0CCEB701E7FE}" destId="{CB333FB4-EBFC-4612-9299-4ADC98A1A4BA}" srcOrd="0" destOrd="0" presId="urn:microsoft.com/office/officeart/2005/8/layout/hierarchy2"/>
    <dgm:cxn modelId="{9D3C745A-AA17-415A-BE1A-8C684AAB8427}" srcId="{F596381A-49AC-400C-828A-C470573933EF}" destId="{CE9D7977-49D3-4C6F-9622-027C5C7ADB37}" srcOrd="1" destOrd="0" parTransId="{74DC0815-35B6-4601-82A5-E971D2E9EBA3}" sibTransId="{A1BA0A65-202F-41EA-9FA0-150D5A961996}"/>
    <dgm:cxn modelId="{0E427CD9-821F-4C37-B3E9-17D46C214FFC}" srcId="{F596381A-49AC-400C-828A-C470573933EF}" destId="{701BE307-BB01-4B02-ABDF-A296B9BDDBCE}" srcOrd="0" destOrd="0" parTransId="{B6018236-CA31-4FE6-93A7-75C907BDF704}" sibTransId="{B0EB635E-A2C6-4CF3-BD89-1F61A9978BDA}"/>
    <dgm:cxn modelId="{98E19477-3A31-4CF0-9D35-16999E8F610F}" type="presOf" srcId="{701BE307-BB01-4B02-ABDF-A296B9BDDBCE}" destId="{5F5AC393-7904-477B-ABDD-880A5648C2C8}" srcOrd="0" destOrd="0" presId="urn:microsoft.com/office/officeart/2005/8/layout/hierarchy2"/>
    <dgm:cxn modelId="{C8C81431-5D3F-4C27-8791-FAF443247910}" type="presParOf" srcId="{CB333FB4-EBFC-4612-9299-4ADC98A1A4BA}" destId="{740D2F0D-A552-4D9E-A83A-E508F9B3BEE8}" srcOrd="0" destOrd="0" presId="urn:microsoft.com/office/officeart/2005/8/layout/hierarchy2"/>
    <dgm:cxn modelId="{8DAC8711-ADF2-4668-A3C1-AC3122D33D62}" type="presParOf" srcId="{740D2F0D-A552-4D9E-A83A-E508F9B3BEE8}" destId="{A27B680F-EA89-4CCA-9BCA-28F441761891}" srcOrd="0" destOrd="0" presId="urn:microsoft.com/office/officeart/2005/8/layout/hierarchy2"/>
    <dgm:cxn modelId="{493DBCFB-29BE-4A80-AADB-276579038D99}" type="presParOf" srcId="{740D2F0D-A552-4D9E-A83A-E508F9B3BEE8}" destId="{3566312B-1630-43C9-9774-8EFE86CC3432}" srcOrd="1" destOrd="0" presId="urn:microsoft.com/office/officeart/2005/8/layout/hierarchy2"/>
    <dgm:cxn modelId="{6D1157F5-6DB6-4120-B796-3A7074F34ED0}" type="presParOf" srcId="{3566312B-1630-43C9-9774-8EFE86CC3432}" destId="{D6F056C5-8AD8-4A10-B138-403467BF075D}" srcOrd="0" destOrd="0" presId="urn:microsoft.com/office/officeart/2005/8/layout/hierarchy2"/>
    <dgm:cxn modelId="{81613F1D-C159-4779-BE54-DA3B4037DED3}" type="presParOf" srcId="{D6F056C5-8AD8-4A10-B138-403467BF075D}" destId="{62203188-3F2E-420D-BEE0-23F7001D32AB}" srcOrd="0" destOrd="0" presId="urn:microsoft.com/office/officeart/2005/8/layout/hierarchy2"/>
    <dgm:cxn modelId="{BE37EAD5-FB78-4C9B-A6EE-09D3CCA484CB}" type="presParOf" srcId="{3566312B-1630-43C9-9774-8EFE86CC3432}" destId="{12F00F3A-1C34-4738-BA8C-BF91D3035297}" srcOrd="1" destOrd="0" presId="urn:microsoft.com/office/officeart/2005/8/layout/hierarchy2"/>
    <dgm:cxn modelId="{06420C35-2111-433F-9DAA-905BD7F98002}" type="presParOf" srcId="{12F00F3A-1C34-4738-BA8C-BF91D3035297}" destId="{5F5AC393-7904-477B-ABDD-880A5648C2C8}" srcOrd="0" destOrd="0" presId="urn:microsoft.com/office/officeart/2005/8/layout/hierarchy2"/>
    <dgm:cxn modelId="{7FF4A4D2-2A47-4DC7-958F-81E80FA8B69E}" type="presParOf" srcId="{12F00F3A-1C34-4738-BA8C-BF91D3035297}" destId="{38E24699-46B8-4D1D-8638-9107080FED62}" srcOrd="1" destOrd="0" presId="urn:microsoft.com/office/officeart/2005/8/layout/hierarchy2"/>
    <dgm:cxn modelId="{7A34003B-5BB6-4106-A90F-B5019BDBF370}" type="presParOf" srcId="{3566312B-1630-43C9-9774-8EFE86CC3432}" destId="{F7809BA2-CB0E-4241-9A5E-6381CF0D62A1}" srcOrd="2" destOrd="0" presId="urn:microsoft.com/office/officeart/2005/8/layout/hierarchy2"/>
    <dgm:cxn modelId="{4153813F-A327-4899-9FC3-1E56FF5DE1D9}" type="presParOf" srcId="{F7809BA2-CB0E-4241-9A5E-6381CF0D62A1}" destId="{E737E6DB-70AD-4D11-B1A3-30C5A9EEE5C4}" srcOrd="0" destOrd="0" presId="urn:microsoft.com/office/officeart/2005/8/layout/hierarchy2"/>
    <dgm:cxn modelId="{9C2B407B-8DB6-48CE-96A6-A69BE30D7B86}" type="presParOf" srcId="{3566312B-1630-43C9-9774-8EFE86CC3432}" destId="{241BF185-DA11-4322-AA47-9889E942A811}" srcOrd="3" destOrd="0" presId="urn:microsoft.com/office/officeart/2005/8/layout/hierarchy2"/>
    <dgm:cxn modelId="{4116F1C8-E09E-46CD-B513-B99EE2943652}" type="presParOf" srcId="{241BF185-DA11-4322-AA47-9889E942A811}" destId="{C033CEEA-9C24-4C12-91F4-9A5D59256183}" srcOrd="0" destOrd="0" presId="urn:microsoft.com/office/officeart/2005/8/layout/hierarchy2"/>
    <dgm:cxn modelId="{E40F6FFD-4BF2-4539-9CA0-0387E5AD5B24}" type="presParOf" srcId="{241BF185-DA11-4322-AA47-9889E942A811}" destId="{D26D135F-46F8-4AE7-95C6-FFB18EEF0B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05115D-9036-4A80-A448-76998B1DC8CB}" type="doc">
      <dgm:prSet loTypeId="urn:microsoft.com/office/officeart/2005/8/layout/vList2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0D328D6-DD76-4B9E-88F6-7C82BE616244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شركت‌هاي توليدكننده</a:t>
          </a:r>
          <a:endParaRPr lang="en-US" sz="2500" dirty="0">
            <a:cs typeface="B Titr" pitchFamily="2" charset="-78"/>
          </a:endParaRPr>
        </a:p>
      </dgm:t>
    </dgm:pt>
    <dgm:pt modelId="{174ABDC2-3B05-4A85-8E78-365BAAEF898B}" type="parTrans" cxnId="{43B23F63-21B1-4BF2-97A0-7C4E3D62E5B6}">
      <dgm:prSet/>
      <dgm:spPr/>
      <dgm:t>
        <a:bodyPr/>
        <a:lstStyle/>
        <a:p>
          <a:pPr rtl="1"/>
          <a:endParaRPr lang="en-US" sz="2500">
            <a:cs typeface="B Titr" pitchFamily="2" charset="-78"/>
          </a:endParaRPr>
        </a:p>
      </dgm:t>
    </dgm:pt>
    <dgm:pt modelId="{A64CAC0C-F7ED-4313-B7C1-6FD0DD214740}" type="sibTrans" cxnId="{43B23F63-21B1-4BF2-97A0-7C4E3D62E5B6}">
      <dgm:prSet/>
      <dgm:spPr/>
      <dgm:t>
        <a:bodyPr/>
        <a:lstStyle/>
        <a:p>
          <a:pPr rtl="1"/>
          <a:endParaRPr lang="en-US" sz="2500">
            <a:cs typeface="B Titr" pitchFamily="2" charset="-78"/>
          </a:endParaRPr>
        </a:p>
      </dgm:t>
    </dgm:pt>
    <dgm:pt modelId="{7E01D3B4-0B19-41D2-8CC1-331AA8A84D83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شركت‌هاي انتقال </a:t>
          </a:r>
          <a:endParaRPr lang="en-US" sz="2500" dirty="0">
            <a:cs typeface="B Titr" pitchFamily="2" charset="-78"/>
          </a:endParaRPr>
        </a:p>
      </dgm:t>
    </dgm:pt>
    <dgm:pt modelId="{1C7D1E8D-45EB-4B66-91A1-B2DDE8432EA6}" type="parTrans" cxnId="{FAA9EA75-7EEC-448C-9DEE-A50ADD3A2F2D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3E1EF244-B6E5-44F6-AF0C-05E070410549}" type="sibTrans" cxnId="{FAA9EA75-7EEC-448C-9DEE-A50ADD3A2F2D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48AB1EE1-1F2E-4C6C-A14A-D447D382AD34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شركت‌هاي توزيع</a:t>
          </a:r>
          <a:endParaRPr lang="en-US" sz="2500" dirty="0">
            <a:cs typeface="B Titr" pitchFamily="2" charset="-78"/>
          </a:endParaRPr>
        </a:p>
      </dgm:t>
    </dgm:pt>
    <dgm:pt modelId="{5947D45B-D024-4B6F-AADD-858A1AF70AE4}" type="parTrans" cxnId="{B4AB123B-9534-4512-90BA-8113F14E58D9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354A73AE-2CEB-4E0B-96D5-018491DE5941}" type="sibTrans" cxnId="{B4AB123B-9534-4512-90BA-8113F14E58D9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C05CF60B-5764-4B0E-A3D9-1F91B3E5D56B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خرده‌فروش‌ها</a:t>
          </a:r>
          <a:endParaRPr lang="en-US" sz="2500" dirty="0">
            <a:cs typeface="B Titr" pitchFamily="2" charset="-78"/>
          </a:endParaRPr>
        </a:p>
      </dgm:t>
    </dgm:pt>
    <dgm:pt modelId="{F36A57DA-9A7D-4974-953E-17E950BDFFE9}" type="parTrans" cxnId="{7C86E48A-7AE0-4884-8215-E8E30853D5EC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88FCE4DF-15CF-4547-9E57-3C878A6A4FCA}" type="sibTrans" cxnId="{7C86E48A-7AE0-4884-8215-E8E30853D5EC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9E34A273-A540-4AD1-A928-2DF37FB59A57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تجميع‌كننده‌ها</a:t>
          </a:r>
          <a:endParaRPr lang="en-US" sz="2500" dirty="0">
            <a:cs typeface="B Titr" pitchFamily="2" charset="-78"/>
          </a:endParaRPr>
        </a:p>
      </dgm:t>
    </dgm:pt>
    <dgm:pt modelId="{54B61CF9-4520-437F-B13A-44E905DD7E51}" type="parTrans" cxnId="{49C2CF31-E0E4-4306-A3A5-8482871E935D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DB6DCEAA-839F-482E-BFC5-676C9CE503B7}" type="sibTrans" cxnId="{49C2CF31-E0E4-4306-A3A5-8482871E935D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9AA5FD1B-FF94-4146-AA0B-8CB97E0AD7D9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كارگزارها</a:t>
          </a:r>
          <a:endParaRPr lang="en-US" sz="2500" dirty="0">
            <a:cs typeface="B Titr" pitchFamily="2" charset="-78"/>
          </a:endParaRPr>
        </a:p>
      </dgm:t>
    </dgm:pt>
    <dgm:pt modelId="{8190AF1F-CF1E-4EC5-806E-6D653B2759E5}" type="parTrans" cxnId="{027C0DF1-BC8D-4DBE-A0E7-3FA34052EB43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04561732-6173-4AA6-AC76-952560087789}" type="sibTrans" cxnId="{027C0DF1-BC8D-4DBE-A0E7-3FA34052EB43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5DAEBE4E-E37A-4977-9D36-5D34CCB68020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بازارسازها</a:t>
          </a:r>
          <a:endParaRPr lang="en-US" sz="2500" dirty="0">
            <a:cs typeface="B Titr" pitchFamily="2" charset="-78"/>
          </a:endParaRPr>
        </a:p>
      </dgm:t>
    </dgm:pt>
    <dgm:pt modelId="{5CE294ED-E501-4BB7-871A-0D26BA996FA4}" type="parTrans" cxnId="{3BB4820C-4EF8-4157-B3C6-8C23F4F7D645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B90773D0-7467-4585-96AB-B339620AFF90}" type="sibTrans" cxnId="{3BB4820C-4EF8-4157-B3C6-8C23F4F7D645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53A173C8-BDBF-4560-8F34-54DBC800D14F}">
      <dgm:prSet phldrT="[Text]" custT="1"/>
      <dgm:spPr/>
      <dgm:t>
        <a:bodyPr/>
        <a:lstStyle/>
        <a:p>
          <a:pPr rtl="1"/>
          <a:r>
            <a:rPr lang="fa-IR" sz="2500" dirty="0" smtClean="0">
              <a:cs typeface="B Titr" pitchFamily="2" charset="-78"/>
            </a:rPr>
            <a:t>مشتريان (مصرف‌كنندگان)</a:t>
          </a:r>
          <a:endParaRPr lang="en-US" sz="2500" dirty="0">
            <a:cs typeface="B Titr" pitchFamily="2" charset="-78"/>
          </a:endParaRPr>
        </a:p>
      </dgm:t>
    </dgm:pt>
    <dgm:pt modelId="{231E1E0C-5F24-4EF7-B880-DEEC11C2FD86}" type="parTrans" cxnId="{DEFC7065-BC7D-40A0-9FF7-F71E48AE0BD8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1A2787DF-6224-41A1-96ED-0B656889DD93}" type="sibTrans" cxnId="{DEFC7065-BC7D-40A0-9FF7-F71E48AE0BD8}">
      <dgm:prSet/>
      <dgm:spPr/>
      <dgm:t>
        <a:bodyPr/>
        <a:lstStyle/>
        <a:p>
          <a:endParaRPr lang="en-US" sz="2500">
            <a:cs typeface="B Titr" pitchFamily="2" charset="-78"/>
          </a:endParaRPr>
        </a:p>
      </dgm:t>
    </dgm:pt>
    <dgm:pt modelId="{DA52CEA3-E7D0-499D-B5DB-9F0081A046F2}" type="pres">
      <dgm:prSet presAssocID="{FC05115D-9036-4A80-A448-76998B1DC8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A95D9-BB77-4927-8267-01D6E26F925F}" type="pres">
      <dgm:prSet presAssocID="{60D328D6-DD76-4B9E-88F6-7C82BE61624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7B4B-74FB-4C4B-812F-06A5D18878DF}" type="pres">
      <dgm:prSet presAssocID="{A64CAC0C-F7ED-4313-B7C1-6FD0DD214740}" presName="spacer" presStyleCnt="0"/>
      <dgm:spPr/>
    </dgm:pt>
    <dgm:pt modelId="{19A6CB84-3BCF-4BE0-B6AF-DF43AE401FBF}" type="pres">
      <dgm:prSet presAssocID="{7E01D3B4-0B19-41D2-8CC1-331AA8A84D8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985FB-E5A3-48E4-BB2B-60F5CD56CF9D}" type="pres">
      <dgm:prSet presAssocID="{3E1EF244-B6E5-44F6-AF0C-05E070410549}" presName="spacer" presStyleCnt="0"/>
      <dgm:spPr/>
    </dgm:pt>
    <dgm:pt modelId="{2D8CC1CF-98ED-4388-BC95-06AC1C3127C9}" type="pres">
      <dgm:prSet presAssocID="{48AB1EE1-1F2E-4C6C-A14A-D447D382AD3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ED1A6-8A4F-40ED-9EA8-7D657F04636A}" type="pres">
      <dgm:prSet presAssocID="{354A73AE-2CEB-4E0B-96D5-018491DE5941}" presName="spacer" presStyleCnt="0"/>
      <dgm:spPr/>
    </dgm:pt>
    <dgm:pt modelId="{FC943B49-0FB9-4246-B5CB-383E328C7EF6}" type="pres">
      <dgm:prSet presAssocID="{C05CF60B-5764-4B0E-A3D9-1F91B3E5D56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CF815-1E1F-40D7-9D98-70AFFA579D89}" type="pres">
      <dgm:prSet presAssocID="{88FCE4DF-15CF-4547-9E57-3C878A6A4FCA}" presName="spacer" presStyleCnt="0"/>
      <dgm:spPr/>
    </dgm:pt>
    <dgm:pt modelId="{ACBE97A7-ADFD-4177-A274-48DB4D29DB5D}" type="pres">
      <dgm:prSet presAssocID="{9E34A273-A540-4AD1-A928-2DF37FB59A5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1E4DC-EE4E-4C7F-82F4-10AB621CBB68}" type="pres">
      <dgm:prSet presAssocID="{DB6DCEAA-839F-482E-BFC5-676C9CE503B7}" presName="spacer" presStyleCnt="0"/>
      <dgm:spPr/>
    </dgm:pt>
    <dgm:pt modelId="{AE08DE69-F9CD-4C59-A800-C08B2800E1C2}" type="pres">
      <dgm:prSet presAssocID="{9AA5FD1B-FF94-4146-AA0B-8CB97E0AD7D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1976E-2D42-4436-80EA-26B364BD20D8}" type="pres">
      <dgm:prSet presAssocID="{04561732-6173-4AA6-AC76-952560087789}" presName="spacer" presStyleCnt="0"/>
      <dgm:spPr/>
    </dgm:pt>
    <dgm:pt modelId="{792097DF-7C49-45F3-9670-8F9C2BB3E5C5}" type="pres">
      <dgm:prSet presAssocID="{5DAEBE4E-E37A-4977-9D36-5D34CCB68020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161D9-B366-47D9-AAD7-E3DFB862228B}" type="pres">
      <dgm:prSet presAssocID="{B90773D0-7467-4585-96AB-B339620AFF90}" presName="spacer" presStyleCnt="0"/>
      <dgm:spPr/>
    </dgm:pt>
    <dgm:pt modelId="{FB18507F-1DE2-4744-BEE2-6B55DC082E87}" type="pres">
      <dgm:prSet presAssocID="{53A173C8-BDBF-4560-8F34-54DBC800D14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E6D257-6127-4242-95C4-FBF6AC36D95A}" type="presOf" srcId="{48AB1EE1-1F2E-4C6C-A14A-D447D382AD34}" destId="{2D8CC1CF-98ED-4388-BC95-06AC1C3127C9}" srcOrd="0" destOrd="0" presId="urn:microsoft.com/office/officeart/2005/8/layout/vList2"/>
    <dgm:cxn modelId="{3BB4820C-4EF8-4157-B3C6-8C23F4F7D645}" srcId="{FC05115D-9036-4A80-A448-76998B1DC8CB}" destId="{5DAEBE4E-E37A-4977-9D36-5D34CCB68020}" srcOrd="6" destOrd="0" parTransId="{5CE294ED-E501-4BB7-871A-0D26BA996FA4}" sibTransId="{B90773D0-7467-4585-96AB-B339620AFF90}"/>
    <dgm:cxn modelId="{DEFC7065-BC7D-40A0-9FF7-F71E48AE0BD8}" srcId="{FC05115D-9036-4A80-A448-76998B1DC8CB}" destId="{53A173C8-BDBF-4560-8F34-54DBC800D14F}" srcOrd="7" destOrd="0" parTransId="{231E1E0C-5F24-4EF7-B880-DEEC11C2FD86}" sibTransId="{1A2787DF-6224-41A1-96ED-0B656889DD93}"/>
    <dgm:cxn modelId="{43B23F63-21B1-4BF2-97A0-7C4E3D62E5B6}" srcId="{FC05115D-9036-4A80-A448-76998B1DC8CB}" destId="{60D328D6-DD76-4B9E-88F6-7C82BE616244}" srcOrd="0" destOrd="0" parTransId="{174ABDC2-3B05-4A85-8E78-365BAAEF898B}" sibTransId="{A64CAC0C-F7ED-4313-B7C1-6FD0DD214740}"/>
    <dgm:cxn modelId="{B4AB123B-9534-4512-90BA-8113F14E58D9}" srcId="{FC05115D-9036-4A80-A448-76998B1DC8CB}" destId="{48AB1EE1-1F2E-4C6C-A14A-D447D382AD34}" srcOrd="2" destOrd="0" parTransId="{5947D45B-D024-4B6F-AADD-858A1AF70AE4}" sibTransId="{354A73AE-2CEB-4E0B-96D5-018491DE5941}"/>
    <dgm:cxn modelId="{7C86E48A-7AE0-4884-8215-E8E30853D5EC}" srcId="{FC05115D-9036-4A80-A448-76998B1DC8CB}" destId="{C05CF60B-5764-4B0E-A3D9-1F91B3E5D56B}" srcOrd="3" destOrd="0" parTransId="{F36A57DA-9A7D-4974-953E-17E950BDFFE9}" sibTransId="{88FCE4DF-15CF-4547-9E57-3C878A6A4FCA}"/>
    <dgm:cxn modelId="{027C0DF1-BC8D-4DBE-A0E7-3FA34052EB43}" srcId="{FC05115D-9036-4A80-A448-76998B1DC8CB}" destId="{9AA5FD1B-FF94-4146-AA0B-8CB97E0AD7D9}" srcOrd="5" destOrd="0" parTransId="{8190AF1F-CF1E-4EC5-806E-6D653B2759E5}" sibTransId="{04561732-6173-4AA6-AC76-952560087789}"/>
    <dgm:cxn modelId="{49C2CF31-E0E4-4306-A3A5-8482871E935D}" srcId="{FC05115D-9036-4A80-A448-76998B1DC8CB}" destId="{9E34A273-A540-4AD1-A928-2DF37FB59A57}" srcOrd="4" destOrd="0" parTransId="{54B61CF9-4520-437F-B13A-44E905DD7E51}" sibTransId="{DB6DCEAA-839F-482E-BFC5-676C9CE503B7}"/>
    <dgm:cxn modelId="{6EF7EF99-A8B0-4A16-8022-1387E97D2E66}" type="presOf" srcId="{9E34A273-A540-4AD1-A928-2DF37FB59A57}" destId="{ACBE97A7-ADFD-4177-A274-48DB4D29DB5D}" srcOrd="0" destOrd="0" presId="urn:microsoft.com/office/officeart/2005/8/layout/vList2"/>
    <dgm:cxn modelId="{5026D60E-02D8-4715-9244-1A80636D2136}" type="presOf" srcId="{5DAEBE4E-E37A-4977-9D36-5D34CCB68020}" destId="{792097DF-7C49-45F3-9670-8F9C2BB3E5C5}" srcOrd="0" destOrd="0" presId="urn:microsoft.com/office/officeart/2005/8/layout/vList2"/>
    <dgm:cxn modelId="{16A14F26-BCB3-4C37-A573-DB3B0BD87726}" type="presOf" srcId="{53A173C8-BDBF-4560-8F34-54DBC800D14F}" destId="{FB18507F-1DE2-4744-BEE2-6B55DC082E87}" srcOrd="0" destOrd="0" presId="urn:microsoft.com/office/officeart/2005/8/layout/vList2"/>
    <dgm:cxn modelId="{FAA9EA75-7EEC-448C-9DEE-A50ADD3A2F2D}" srcId="{FC05115D-9036-4A80-A448-76998B1DC8CB}" destId="{7E01D3B4-0B19-41D2-8CC1-331AA8A84D83}" srcOrd="1" destOrd="0" parTransId="{1C7D1E8D-45EB-4B66-91A1-B2DDE8432EA6}" sibTransId="{3E1EF244-B6E5-44F6-AF0C-05E070410549}"/>
    <dgm:cxn modelId="{E89F9435-28D6-4F9B-A070-955BB4B20282}" type="presOf" srcId="{C05CF60B-5764-4B0E-A3D9-1F91B3E5D56B}" destId="{FC943B49-0FB9-4246-B5CB-383E328C7EF6}" srcOrd="0" destOrd="0" presId="urn:microsoft.com/office/officeart/2005/8/layout/vList2"/>
    <dgm:cxn modelId="{358C9A80-67C3-4293-859E-20D35470AE93}" type="presOf" srcId="{9AA5FD1B-FF94-4146-AA0B-8CB97E0AD7D9}" destId="{AE08DE69-F9CD-4C59-A800-C08B2800E1C2}" srcOrd="0" destOrd="0" presId="urn:microsoft.com/office/officeart/2005/8/layout/vList2"/>
    <dgm:cxn modelId="{6BC71995-23CA-4B86-8443-7632E9F7A22D}" type="presOf" srcId="{60D328D6-DD76-4B9E-88F6-7C82BE616244}" destId="{E24A95D9-BB77-4927-8267-01D6E26F925F}" srcOrd="0" destOrd="0" presId="urn:microsoft.com/office/officeart/2005/8/layout/vList2"/>
    <dgm:cxn modelId="{8CFDC76C-D0B0-40F3-961A-130F3B755CAD}" type="presOf" srcId="{FC05115D-9036-4A80-A448-76998B1DC8CB}" destId="{DA52CEA3-E7D0-499D-B5DB-9F0081A046F2}" srcOrd="0" destOrd="0" presId="urn:microsoft.com/office/officeart/2005/8/layout/vList2"/>
    <dgm:cxn modelId="{F0609388-F030-407B-AF3F-12FC4DB96887}" type="presOf" srcId="{7E01D3B4-0B19-41D2-8CC1-331AA8A84D83}" destId="{19A6CB84-3BCF-4BE0-B6AF-DF43AE401FBF}" srcOrd="0" destOrd="0" presId="urn:microsoft.com/office/officeart/2005/8/layout/vList2"/>
    <dgm:cxn modelId="{EDCC9C1E-FCC7-4FBA-AD40-EEC21B1F0F90}" type="presParOf" srcId="{DA52CEA3-E7D0-499D-B5DB-9F0081A046F2}" destId="{E24A95D9-BB77-4927-8267-01D6E26F925F}" srcOrd="0" destOrd="0" presId="urn:microsoft.com/office/officeart/2005/8/layout/vList2"/>
    <dgm:cxn modelId="{30466B0E-C3E9-474E-9E8B-55DF57DB67FB}" type="presParOf" srcId="{DA52CEA3-E7D0-499D-B5DB-9F0081A046F2}" destId="{422C7B4B-74FB-4C4B-812F-06A5D18878DF}" srcOrd="1" destOrd="0" presId="urn:microsoft.com/office/officeart/2005/8/layout/vList2"/>
    <dgm:cxn modelId="{951CCE9D-C7AE-4442-91CA-E19FF392FE6F}" type="presParOf" srcId="{DA52CEA3-E7D0-499D-B5DB-9F0081A046F2}" destId="{19A6CB84-3BCF-4BE0-B6AF-DF43AE401FBF}" srcOrd="2" destOrd="0" presId="urn:microsoft.com/office/officeart/2005/8/layout/vList2"/>
    <dgm:cxn modelId="{DC7BDB5D-549F-4B32-9FD6-7CA23452A63B}" type="presParOf" srcId="{DA52CEA3-E7D0-499D-B5DB-9F0081A046F2}" destId="{A01985FB-E5A3-48E4-BB2B-60F5CD56CF9D}" srcOrd="3" destOrd="0" presId="urn:microsoft.com/office/officeart/2005/8/layout/vList2"/>
    <dgm:cxn modelId="{EEF91693-C8EC-4314-856C-8385BBA7A93B}" type="presParOf" srcId="{DA52CEA3-E7D0-499D-B5DB-9F0081A046F2}" destId="{2D8CC1CF-98ED-4388-BC95-06AC1C3127C9}" srcOrd="4" destOrd="0" presId="urn:microsoft.com/office/officeart/2005/8/layout/vList2"/>
    <dgm:cxn modelId="{C1484760-EB54-4080-85E4-A5E1FC2E3C3F}" type="presParOf" srcId="{DA52CEA3-E7D0-499D-B5DB-9F0081A046F2}" destId="{613ED1A6-8A4F-40ED-9EA8-7D657F04636A}" srcOrd="5" destOrd="0" presId="urn:microsoft.com/office/officeart/2005/8/layout/vList2"/>
    <dgm:cxn modelId="{78871322-C8D9-4790-8BBC-C85908864687}" type="presParOf" srcId="{DA52CEA3-E7D0-499D-B5DB-9F0081A046F2}" destId="{FC943B49-0FB9-4246-B5CB-383E328C7EF6}" srcOrd="6" destOrd="0" presId="urn:microsoft.com/office/officeart/2005/8/layout/vList2"/>
    <dgm:cxn modelId="{629309A4-D324-4E6B-96AE-88DC75AE99B4}" type="presParOf" srcId="{DA52CEA3-E7D0-499D-B5DB-9F0081A046F2}" destId="{320CF815-1E1F-40D7-9D98-70AFFA579D89}" srcOrd="7" destOrd="0" presId="urn:microsoft.com/office/officeart/2005/8/layout/vList2"/>
    <dgm:cxn modelId="{10A6E360-2558-464A-A943-E5614D7D3988}" type="presParOf" srcId="{DA52CEA3-E7D0-499D-B5DB-9F0081A046F2}" destId="{ACBE97A7-ADFD-4177-A274-48DB4D29DB5D}" srcOrd="8" destOrd="0" presId="urn:microsoft.com/office/officeart/2005/8/layout/vList2"/>
    <dgm:cxn modelId="{13964098-C80F-48A9-902A-F20F44B293D1}" type="presParOf" srcId="{DA52CEA3-E7D0-499D-B5DB-9F0081A046F2}" destId="{3481E4DC-EE4E-4C7F-82F4-10AB621CBB68}" srcOrd="9" destOrd="0" presId="urn:microsoft.com/office/officeart/2005/8/layout/vList2"/>
    <dgm:cxn modelId="{8951D6B1-0FE0-4F8B-81E6-901EDE9B5DD8}" type="presParOf" srcId="{DA52CEA3-E7D0-499D-B5DB-9F0081A046F2}" destId="{AE08DE69-F9CD-4C59-A800-C08B2800E1C2}" srcOrd="10" destOrd="0" presId="urn:microsoft.com/office/officeart/2005/8/layout/vList2"/>
    <dgm:cxn modelId="{5B9097E8-1C19-466E-8F03-8886C3B1916D}" type="presParOf" srcId="{DA52CEA3-E7D0-499D-B5DB-9F0081A046F2}" destId="{0061976E-2D42-4436-80EA-26B364BD20D8}" srcOrd="11" destOrd="0" presId="urn:microsoft.com/office/officeart/2005/8/layout/vList2"/>
    <dgm:cxn modelId="{AD395BFC-EBE0-498C-85DB-70301F603E56}" type="presParOf" srcId="{DA52CEA3-E7D0-499D-B5DB-9F0081A046F2}" destId="{792097DF-7C49-45F3-9670-8F9C2BB3E5C5}" srcOrd="12" destOrd="0" presId="urn:microsoft.com/office/officeart/2005/8/layout/vList2"/>
    <dgm:cxn modelId="{371A60C0-1264-43AA-99BB-26B8EA313EC0}" type="presParOf" srcId="{DA52CEA3-E7D0-499D-B5DB-9F0081A046F2}" destId="{72B161D9-B366-47D9-AAD7-E3DFB862228B}" srcOrd="13" destOrd="0" presId="urn:microsoft.com/office/officeart/2005/8/layout/vList2"/>
    <dgm:cxn modelId="{33AC36F0-4C7F-4B0A-8AAB-BA772DD72712}" type="presParOf" srcId="{DA52CEA3-E7D0-499D-B5DB-9F0081A046F2}" destId="{FB18507F-1DE2-4744-BEE2-6B55DC082E8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A19B0A-632E-40CA-ADF5-052D7664C0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1B4FDA-1157-4906-9F07-F5516FEC6B72}">
      <dgm:prSet phldrT="[Text]" custT="1"/>
      <dgm:spPr/>
      <dgm:t>
        <a:bodyPr/>
        <a:lstStyle/>
        <a:p>
          <a:r>
            <a:rPr lang="fa-IR" sz="2000" dirty="0" smtClean="0">
              <a:cs typeface="B Zar" pitchFamily="2" charset="-78"/>
            </a:rPr>
            <a:t>اپراتور مستقل بايد بتواند مستقل از توليدكنندگان، توزيع‌كنندگان و مالكان خطوط باشد تا:</a:t>
          </a:r>
          <a:endParaRPr lang="en-US" sz="2000" dirty="0">
            <a:cs typeface="B Zar" pitchFamily="2" charset="-78"/>
          </a:endParaRPr>
        </a:p>
      </dgm:t>
    </dgm:pt>
    <dgm:pt modelId="{C77BC424-F734-4FA4-85E5-1EF4611850DF}" type="parTrans" cxnId="{377235AB-FF0D-4C19-951C-41446D3430EB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E981550E-CC3D-42EB-8C25-EE695B2CEF26}" type="sibTrans" cxnId="{377235AB-FF0D-4C19-951C-41446D3430EB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BE255A1D-B3FB-45E3-BD6D-025A7ECA7206}">
      <dgm:prSet phldrT="[Text]"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بهاي انتقال را تعيين كند</a:t>
          </a:r>
          <a:endParaRPr lang="en-US" sz="2000" dirty="0">
            <a:cs typeface="B Zar" pitchFamily="2" charset="-78"/>
          </a:endParaRPr>
        </a:p>
      </dgm:t>
    </dgm:pt>
    <dgm:pt modelId="{044AE5DA-F0EC-4098-A330-03D6F4423906}" type="parTrans" cxnId="{B87F4298-884F-4C57-AD6B-DF2BABAE0EA2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64ACBEE8-1423-4A08-9FB1-EC0FCA297ECA}" type="sibTrans" cxnId="{B87F4298-884F-4C57-AD6B-DF2BABAE0EA2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FD1E6908-390E-4E86-8899-4981C084E35D}">
      <dgm:prSet phldrT="[Text]"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ايمني سيستم را حفظ كند</a:t>
          </a:r>
          <a:endParaRPr lang="en-US" sz="2000" dirty="0">
            <a:cs typeface="B Zar" pitchFamily="2" charset="-78"/>
          </a:endParaRPr>
        </a:p>
      </dgm:t>
    </dgm:pt>
    <dgm:pt modelId="{C06396AA-9D6F-4CA6-B8F9-6DA9D70A0283}" type="parTrans" cxnId="{E55B6E29-A03B-49A4-BD73-B705C5BF2C26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11E20248-C044-4F9A-895B-D879EFE4CF23}" type="sibTrans" cxnId="{E55B6E29-A03B-49A4-BD73-B705C5BF2C26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DEF5EF60-2567-4C88-BD1F-08D6C0031E3D}">
      <dgm:prSet phldrT="[Text]"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برنامه‌ريزي تعميرات را هماهنگ كند</a:t>
          </a:r>
          <a:endParaRPr lang="en-US" sz="2000" dirty="0">
            <a:cs typeface="B Zar" pitchFamily="2" charset="-78"/>
          </a:endParaRPr>
        </a:p>
      </dgm:t>
    </dgm:pt>
    <dgm:pt modelId="{99DDC736-7AA9-4511-8EFC-C5486DE955DF}" type="parTrans" cxnId="{0EAB3CC5-84E7-49BD-A161-D8883BD4D444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B66656A9-7B82-4747-8C87-06545B06A59A}" type="sibTrans" cxnId="{0EAB3CC5-84E7-49BD-A161-D8883BD4D444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001B2FBB-96BF-4D91-8415-514D030A6ED4}">
      <dgm:prSet phldrT="[Text]"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داده‌هاي عملكرد هر بازيگر بازار را اندازه‌گيري كرده و بر آن نظارت كند</a:t>
          </a:r>
          <a:endParaRPr lang="en-US" sz="2000" dirty="0">
            <a:cs typeface="B Zar" pitchFamily="2" charset="-78"/>
          </a:endParaRPr>
        </a:p>
      </dgm:t>
    </dgm:pt>
    <dgm:pt modelId="{3797C578-29CB-4F35-8438-CC5204E35A20}" type="parTrans" cxnId="{72405289-59E4-4C55-A21E-D209B3D9E64E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AFED0244-4479-4256-AF26-7CE7A27D5589}" type="sibTrans" cxnId="{72405289-59E4-4C55-A21E-D209B3D9E64E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B7B5E83A-BE94-442C-BF15-06F98BE70344}">
      <dgm:prSet phldrT="[Text]"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امكان دسترسي آزار و غيرتبعيض‌آميز را براي تمام استفاده‌كنندگان از سيستم انتقال فراهم كند</a:t>
          </a:r>
          <a:endParaRPr lang="en-US" sz="2000" dirty="0">
            <a:cs typeface="B Zar" pitchFamily="2" charset="-78"/>
          </a:endParaRPr>
        </a:p>
      </dgm:t>
    </dgm:pt>
    <dgm:pt modelId="{6AF3AA42-392B-41B7-97B0-D0F4E5285892}" type="parTrans" cxnId="{47FABEC1-5A09-44A1-BA5F-F9478C5F7F1E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E62DA2C2-6EEB-43E2-BBEB-8CD1FDA60BDD}" type="sibTrans" cxnId="{47FABEC1-5A09-44A1-BA5F-F9478C5F7F1E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CF94B428-F0B9-400B-9453-E27DE4028BE7}" type="pres">
      <dgm:prSet presAssocID="{5BA19B0A-632E-40CA-ADF5-052D7664C0B9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3BEB29-DFBB-4192-8677-9FD94A58D187}" type="pres">
      <dgm:prSet presAssocID="{651B4FDA-1157-4906-9F07-F5516FEC6B72}" presName="parentLin" presStyleCnt="0"/>
      <dgm:spPr/>
    </dgm:pt>
    <dgm:pt modelId="{753CD8CD-168C-4B3D-8D64-E333973B24A8}" type="pres">
      <dgm:prSet presAssocID="{651B4FDA-1157-4906-9F07-F5516FEC6B7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EE270A77-EEFA-4751-A69E-C686696A5416}" type="pres">
      <dgm:prSet presAssocID="{651B4FDA-1157-4906-9F07-F5516FEC6B72}" presName="parentText" presStyleLbl="node1" presStyleIdx="0" presStyleCnt="1" custScaleX="131747" custScaleY="598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26A8-ABC8-43CB-8495-435719B455C4}" type="pres">
      <dgm:prSet presAssocID="{651B4FDA-1157-4906-9F07-F5516FEC6B72}" presName="negativeSpace" presStyleCnt="0"/>
      <dgm:spPr/>
    </dgm:pt>
    <dgm:pt modelId="{E2EEBE64-41FA-403C-9B3B-29F01EE1C946}" type="pres">
      <dgm:prSet presAssocID="{651B4FDA-1157-4906-9F07-F5516FEC6B72}" presName="childText" presStyleLbl="conFgAcc1" presStyleIdx="0" presStyleCnt="1" custScaleY="101488" custLinFactY="475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BAEAD6-00D3-4913-87A1-187EADA31C4B}" type="presOf" srcId="{DEF5EF60-2567-4C88-BD1F-08D6C0031E3D}" destId="{E2EEBE64-41FA-403C-9B3B-29F01EE1C946}" srcOrd="0" destOrd="2" presId="urn:microsoft.com/office/officeart/2005/8/layout/list1"/>
    <dgm:cxn modelId="{83189704-BF2D-4288-8863-41D49C8BC934}" type="presOf" srcId="{BE255A1D-B3FB-45E3-BD6D-025A7ECA7206}" destId="{E2EEBE64-41FA-403C-9B3B-29F01EE1C946}" srcOrd="0" destOrd="0" presId="urn:microsoft.com/office/officeart/2005/8/layout/list1"/>
    <dgm:cxn modelId="{AA87383A-B4DA-4997-BBAE-108BEB095778}" type="presOf" srcId="{B7B5E83A-BE94-442C-BF15-06F98BE70344}" destId="{E2EEBE64-41FA-403C-9B3B-29F01EE1C946}" srcOrd="0" destOrd="4" presId="urn:microsoft.com/office/officeart/2005/8/layout/list1"/>
    <dgm:cxn modelId="{C66C1A04-1907-4D97-9383-3E9C56C8168C}" type="presOf" srcId="{5BA19B0A-632E-40CA-ADF5-052D7664C0B9}" destId="{CF94B428-F0B9-400B-9453-E27DE4028BE7}" srcOrd="0" destOrd="0" presId="urn:microsoft.com/office/officeart/2005/8/layout/list1"/>
    <dgm:cxn modelId="{47FABEC1-5A09-44A1-BA5F-F9478C5F7F1E}" srcId="{651B4FDA-1157-4906-9F07-F5516FEC6B72}" destId="{B7B5E83A-BE94-442C-BF15-06F98BE70344}" srcOrd="4" destOrd="0" parTransId="{6AF3AA42-392B-41B7-97B0-D0F4E5285892}" sibTransId="{E62DA2C2-6EEB-43E2-BBEB-8CD1FDA60BDD}"/>
    <dgm:cxn modelId="{72405289-59E4-4C55-A21E-D209B3D9E64E}" srcId="{651B4FDA-1157-4906-9F07-F5516FEC6B72}" destId="{001B2FBB-96BF-4D91-8415-514D030A6ED4}" srcOrd="3" destOrd="0" parTransId="{3797C578-29CB-4F35-8438-CC5204E35A20}" sibTransId="{AFED0244-4479-4256-AF26-7CE7A27D5589}"/>
    <dgm:cxn modelId="{377235AB-FF0D-4C19-951C-41446D3430EB}" srcId="{5BA19B0A-632E-40CA-ADF5-052D7664C0B9}" destId="{651B4FDA-1157-4906-9F07-F5516FEC6B72}" srcOrd="0" destOrd="0" parTransId="{C77BC424-F734-4FA4-85E5-1EF4611850DF}" sibTransId="{E981550E-CC3D-42EB-8C25-EE695B2CEF26}"/>
    <dgm:cxn modelId="{E55B6E29-A03B-49A4-BD73-B705C5BF2C26}" srcId="{651B4FDA-1157-4906-9F07-F5516FEC6B72}" destId="{FD1E6908-390E-4E86-8899-4981C084E35D}" srcOrd="1" destOrd="0" parTransId="{C06396AA-9D6F-4CA6-B8F9-6DA9D70A0283}" sibTransId="{11E20248-C044-4F9A-895B-D879EFE4CF23}"/>
    <dgm:cxn modelId="{B6436D98-BB7F-46D3-AB89-B11B1DBAFF62}" type="presOf" srcId="{FD1E6908-390E-4E86-8899-4981C084E35D}" destId="{E2EEBE64-41FA-403C-9B3B-29F01EE1C946}" srcOrd="0" destOrd="1" presId="urn:microsoft.com/office/officeart/2005/8/layout/list1"/>
    <dgm:cxn modelId="{DC405B51-CD99-4CD1-83B3-C3A20B07DAEC}" type="presOf" srcId="{001B2FBB-96BF-4D91-8415-514D030A6ED4}" destId="{E2EEBE64-41FA-403C-9B3B-29F01EE1C946}" srcOrd="0" destOrd="3" presId="urn:microsoft.com/office/officeart/2005/8/layout/list1"/>
    <dgm:cxn modelId="{0EAB3CC5-84E7-49BD-A161-D8883BD4D444}" srcId="{651B4FDA-1157-4906-9F07-F5516FEC6B72}" destId="{DEF5EF60-2567-4C88-BD1F-08D6C0031E3D}" srcOrd="2" destOrd="0" parTransId="{99DDC736-7AA9-4511-8EFC-C5486DE955DF}" sibTransId="{B66656A9-7B82-4747-8C87-06545B06A59A}"/>
    <dgm:cxn modelId="{6DB1A898-3C1C-4125-86EB-DDB34F194BF3}" type="presOf" srcId="{651B4FDA-1157-4906-9F07-F5516FEC6B72}" destId="{753CD8CD-168C-4B3D-8D64-E333973B24A8}" srcOrd="0" destOrd="0" presId="urn:microsoft.com/office/officeart/2005/8/layout/list1"/>
    <dgm:cxn modelId="{E141FDEB-A29C-4DE8-8681-0C9A3FEE2912}" type="presOf" srcId="{651B4FDA-1157-4906-9F07-F5516FEC6B72}" destId="{EE270A77-EEFA-4751-A69E-C686696A5416}" srcOrd="1" destOrd="0" presId="urn:microsoft.com/office/officeart/2005/8/layout/list1"/>
    <dgm:cxn modelId="{B87F4298-884F-4C57-AD6B-DF2BABAE0EA2}" srcId="{651B4FDA-1157-4906-9F07-F5516FEC6B72}" destId="{BE255A1D-B3FB-45E3-BD6D-025A7ECA7206}" srcOrd="0" destOrd="0" parTransId="{044AE5DA-F0EC-4098-A330-03D6F4423906}" sibTransId="{64ACBEE8-1423-4A08-9FB1-EC0FCA297ECA}"/>
    <dgm:cxn modelId="{DB105458-5CC9-4DDB-B92C-CE1F792035CE}" type="presParOf" srcId="{CF94B428-F0B9-400B-9453-E27DE4028BE7}" destId="{2D3BEB29-DFBB-4192-8677-9FD94A58D187}" srcOrd="0" destOrd="0" presId="urn:microsoft.com/office/officeart/2005/8/layout/list1"/>
    <dgm:cxn modelId="{BCB60E03-5931-4ED3-A11B-0CB0599DB752}" type="presParOf" srcId="{2D3BEB29-DFBB-4192-8677-9FD94A58D187}" destId="{753CD8CD-168C-4B3D-8D64-E333973B24A8}" srcOrd="0" destOrd="0" presId="urn:microsoft.com/office/officeart/2005/8/layout/list1"/>
    <dgm:cxn modelId="{FA811F5F-19B0-4760-AC7B-FF0C238A09DB}" type="presParOf" srcId="{2D3BEB29-DFBB-4192-8677-9FD94A58D187}" destId="{EE270A77-EEFA-4751-A69E-C686696A5416}" srcOrd="1" destOrd="0" presId="urn:microsoft.com/office/officeart/2005/8/layout/list1"/>
    <dgm:cxn modelId="{89AC3592-C377-4BD9-BC35-114F7208F019}" type="presParOf" srcId="{CF94B428-F0B9-400B-9453-E27DE4028BE7}" destId="{234626A8-ABC8-43CB-8495-435719B455C4}" srcOrd="1" destOrd="0" presId="urn:microsoft.com/office/officeart/2005/8/layout/list1"/>
    <dgm:cxn modelId="{64D14B50-51A3-4953-B4EB-CA469EC6DED5}" type="presParOf" srcId="{CF94B428-F0B9-400B-9453-E27DE4028BE7}" destId="{E2EEBE64-41FA-403C-9B3B-29F01EE1C94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EF00BF-44B0-495D-BC71-627AA471ADA7}">
      <dsp:nvSpPr>
        <dsp:cNvPr id="0" name=""/>
        <dsp:cNvSpPr/>
      </dsp:nvSpPr>
      <dsp:spPr>
        <a:xfrm>
          <a:off x="0" y="1117"/>
          <a:ext cx="8229600" cy="7656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برق</a:t>
          </a:r>
          <a:endParaRPr lang="en-US" sz="3600" kern="1200" dirty="0">
            <a:cs typeface="B Titr" pitchFamily="2" charset="-78"/>
          </a:endParaRPr>
        </a:p>
      </dsp:txBody>
      <dsp:txXfrm>
        <a:off x="0" y="1117"/>
        <a:ext cx="8229600" cy="765618"/>
      </dsp:txXfrm>
    </dsp:sp>
    <dsp:sp modelId="{2C5743BB-82F0-4469-B780-BCC5E2FAE8F0}">
      <dsp:nvSpPr>
        <dsp:cNvPr id="0" name=""/>
        <dsp:cNvSpPr/>
      </dsp:nvSpPr>
      <dsp:spPr>
        <a:xfrm>
          <a:off x="0" y="776551"/>
          <a:ext cx="8229600" cy="765618"/>
        </a:xfrm>
        <a:prstGeom prst="roundRect">
          <a:avLst/>
        </a:prstGeom>
        <a:solidFill>
          <a:schemeClr val="accent3">
            <a:hueOff val="2324921"/>
            <a:satOff val="-7429"/>
            <a:lumOff val="-188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ارتباطات</a:t>
          </a:r>
          <a:endParaRPr lang="en-US" sz="3600" kern="1200" dirty="0">
            <a:cs typeface="B Titr" pitchFamily="2" charset="-78"/>
          </a:endParaRPr>
        </a:p>
      </dsp:txBody>
      <dsp:txXfrm>
        <a:off x="0" y="776551"/>
        <a:ext cx="8229600" cy="765618"/>
      </dsp:txXfrm>
    </dsp:sp>
    <dsp:sp modelId="{F1B742B6-9CB2-4BD8-88A2-8F363F0530DC}">
      <dsp:nvSpPr>
        <dsp:cNvPr id="0" name=""/>
        <dsp:cNvSpPr/>
      </dsp:nvSpPr>
      <dsp:spPr>
        <a:xfrm>
          <a:off x="0" y="1551985"/>
          <a:ext cx="8229600" cy="765618"/>
        </a:xfrm>
        <a:prstGeom prst="roundRect">
          <a:avLst/>
        </a:prstGeom>
        <a:solidFill>
          <a:schemeClr val="accent3">
            <a:hueOff val="4649843"/>
            <a:satOff val="-14858"/>
            <a:lumOff val="-3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آب</a:t>
          </a:r>
          <a:endParaRPr lang="en-US" sz="3600" kern="1200" dirty="0">
            <a:cs typeface="B Titr" pitchFamily="2" charset="-78"/>
          </a:endParaRPr>
        </a:p>
      </dsp:txBody>
      <dsp:txXfrm>
        <a:off x="0" y="1551985"/>
        <a:ext cx="8229600" cy="765618"/>
      </dsp:txXfrm>
    </dsp:sp>
    <dsp:sp modelId="{AA0C94C1-8F72-48DC-BF37-04E8E8D8B7A6}">
      <dsp:nvSpPr>
        <dsp:cNvPr id="0" name=""/>
        <dsp:cNvSpPr/>
      </dsp:nvSpPr>
      <dsp:spPr>
        <a:xfrm>
          <a:off x="0" y="2327420"/>
          <a:ext cx="8229600" cy="765618"/>
        </a:xfrm>
        <a:prstGeom prst="roundRect">
          <a:avLst/>
        </a:prstGeom>
        <a:solidFill>
          <a:schemeClr val="accent3">
            <a:hueOff val="6974765"/>
            <a:satOff val="-22287"/>
            <a:lumOff val="-564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فاضلاب</a:t>
          </a:r>
          <a:endParaRPr lang="en-US" sz="3600" kern="1200" dirty="0">
            <a:cs typeface="B Titr" pitchFamily="2" charset="-78"/>
          </a:endParaRPr>
        </a:p>
      </dsp:txBody>
      <dsp:txXfrm>
        <a:off x="0" y="2327420"/>
        <a:ext cx="8229600" cy="765618"/>
      </dsp:txXfrm>
    </dsp:sp>
    <dsp:sp modelId="{50678FA6-50A7-4793-9102-E67E74A5E5AB}">
      <dsp:nvSpPr>
        <dsp:cNvPr id="0" name=""/>
        <dsp:cNvSpPr/>
      </dsp:nvSpPr>
      <dsp:spPr>
        <a:xfrm>
          <a:off x="0" y="3102854"/>
          <a:ext cx="8229600" cy="765618"/>
        </a:xfrm>
        <a:prstGeom prst="roundRect">
          <a:avLst/>
        </a:prstGeom>
        <a:solidFill>
          <a:schemeClr val="accent3">
            <a:hueOff val="9299686"/>
            <a:satOff val="-29716"/>
            <a:lumOff val="-75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گاز</a:t>
          </a:r>
          <a:endParaRPr lang="en-US" sz="3600" kern="1200" dirty="0">
            <a:cs typeface="B Titr" pitchFamily="2" charset="-78"/>
          </a:endParaRPr>
        </a:p>
      </dsp:txBody>
      <dsp:txXfrm>
        <a:off x="0" y="3102854"/>
        <a:ext cx="8229600" cy="765618"/>
      </dsp:txXfrm>
    </dsp:sp>
    <dsp:sp modelId="{ED874F1D-E707-48A4-B15E-B4B1624191C2}">
      <dsp:nvSpPr>
        <dsp:cNvPr id="0" name=""/>
        <dsp:cNvSpPr/>
      </dsp:nvSpPr>
      <dsp:spPr>
        <a:xfrm>
          <a:off x="0" y="3878289"/>
          <a:ext cx="8229600" cy="765618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Low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حمل‌ونقل</a:t>
          </a:r>
          <a:endParaRPr lang="en-US" sz="3600" kern="1200" dirty="0">
            <a:cs typeface="B Titr" pitchFamily="2" charset="-78"/>
          </a:endParaRPr>
        </a:p>
      </dsp:txBody>
      <dsp:txXfrm>
        <a:off x="0" y="3878289"/>
        <a:ext cx="8229600" cy="76561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E37D44-102C-473D-B51C-BD8134E481BC}">
      <dsp:nvSpPr>
        <dsp:cNvPr id="0" name=""/>
        <dsp:cNvSpPr/>
      </dsp:nvSpPr>
      <dsp:spPr>
        <a:xfrm>
          <a:off x="4310695" y="1337642"/>
          <a:ext cx="3917900" cy="235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Titr" pitchFamily="2" charset="-78"/>
            </a:rPr>
            <a:t>لازمه‌ي بازار رقابتي</a:t>
          </a:r>
          <a:endParaRPr lang="en-US" sz="4800" kern="1200" dirty="0">
            <a:cs typeface="B Titr" pitchFamily="2" charset="-78"/>
          </a:endParaRPr>
        </a:p>
      </dsp:txBody>
      <dsp:txXfrm>
        <a:off x="4310695" y="1337642"/>
        <a:ext cx="3917900" cy="2350740"/>
      </dsp:txXfrm>
    </dsp:sp>
    <dsp:sp modelId="{B70B9129-5CD4-4011-84EB-1FA88C02F2EB}">
      <dsp:nvSpPr>
        <dsp:cNvPr id="0" name=""/>
        <dsp:cNvSpPr/>
      </dsp:nvSpPr>
      <dsp:spPr>
        <a:xfrm>
          <a:off x="1004" y="1337642"/>
          <a:ext cx="3917900" cy="235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Titr" pitchFamily="2" charset="-78"/>
            </a:rPr>
            <a:t>تفكيك مالكيت شبكه از كنترل</a:t>
          </a:r>
          <a:endParaRPr lang="en-US" sz="4800" kern="1200" dirty="0">
            <a:cs typeface="B Titr" pitchFamily="2" charset="-78"/>
          </a:endParaRPr>
        </a:p>
      </dsp:txBody>
      <dsp:txXfrm>
        <a:off x="1004" y="1337642"/>
        <a:ext cx="3917900" cy="23507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3EAC12-81BF-426E-AB12-804A8B5785AC}">
      <dsp:nvSpPr>
        <dsp:cNvPr id="0" name=""/>
        <dsp:cNvSpPr/>
      </dsp:nvSpPr>
      <dsp:spPr>
        <a:xfrm>
          <a:off x="0" y="10534"/>
          <a:ext cx="8229600" cy="11691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نظام توزيع متمركز</a:t>
          </a:r>
          <a:endParaRPr lang="en-US" sz="3800" kern="1200" dirty="0">
            <a:cs typeface="B Zar" pitchFamily="2" charset="-78"/>
          </a:endParaRPr>
        </a:p>
      </dsp:txBody>
      <dsp:txXfrm>
        <a:off x="0" y="10534"/>
        <a:ext cx="8229600" cy="1169159"/>
      </dsp:txXfrm>
    </dsp:sp>
    <dsp:sp modelId="{2AF23175-7099-4392-9B33-5F8D02AF23D2}">
      <dsp:nvSpPr>
        <dsp:cNvPr id="0" name=""/>
        <dsp:cNvSpPr/>
      </dsp:nvSpPr>
      <dsp:spPr>
        <a:xfrm>
          <a:off x="0" y="1289133"/>
          <a:ext cx="8229600" cy="1169159"/>
        </a:xfrm>
        <a:prstGeom prst="round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نظام توزيع شركتي (مثال ايران 30 شركت)</a:t>
          </a:r>
          <a:endParaRPr lang="en-US" sz="3800" kern="1200" dirty="0">
            <a:cs typeface="B Zar" pitchFamily="2" charset="-78"/>
          </a:endParaRPr>
        </a:p>
      </dsp:txBody>
      <dsp:txXfrm>
        <a:off x="0" y="1289133"/>
        <a:ext cx="8229600" cy="1169159"/>
      </dsp:txXfrm>
    </dsp:sp>
    <dsp:sp modelId="{26A0A6FC-35AF-42A9-BD82-80914FDCB7D2}">
      <dsp:nvSpPr>
        <dsp:cNvPr id="0" name=""/>
        <dsp:cNvSpPr/>
      </dsp:nvSpPr>
      <dsp:spPr>
        <a:xfrm>
          <a:off x="0" y="2567732"/>
          <a:ext cx="8229600" cy="1169159"/>
        </a:xfrm>
        <a:prstGeom prst="roundRect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نظام توزيع از طريق شوراهاي شهر و روستا</a:t>
          </a:r>
          <a:endParaRPr lang="en-US" sz="3800" kern="1200" dirty="0">
            <a:cs typeface="B Zar" pitchFamily="2" charset="-78"/>
          </a:endParaRPr>
        </a:p>
      </dsp:txBody>
      <dsp:txXfrm>
        <a:off x="0" y="2567732"/>
        <a:ext cx="8229600" cy="1169159"/>
      </dsp:txXfrm>
    </dsp:sp>
    <dsp:sp modelId="{C8CCBCFC-E824-46AD-9D1C-7884EFFFF8CB}">
      <dsp:nvSpPr>
        <dsp:cNvPr id="0" name=""/>
        <dsp:cNvSpPr/>
      </dsp:nvSpPr>
      <dsp:spPr>
        <a:xfrm>
          <a:off x="0" y="3846331"/>
          <a:ext cx="8229600" cy="1169159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نظام توزيع </a:t>
          </a:r>
          <a:r>
            <a:rPr lang="fa-IR" sz="3800" kern="1200" dirty="0" smtClean="0">
              <a:cs typeface="B Zar" pitchFamily="2" charset="-78"/>
            </a:rPr>
            <a:t>گسترده (شبكه‌ي گسترده‌ي خرده‌فروشي)</a:t>
          </a:r>
          <a:endParaRPr lang="en-US" sz="3800" kern="1200" dirty="0">
            <a:cs typeface="B Zar" pitchFamily="2" charset="-78"/>
          </a:endParaRPr>
        </a:p>
      </dsp:txBody>
      <dsp:txXfrm>
        <a:off x="0" y="3846331"/>
        <a:ext cx="8229600" cy="11691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FDAE2E-00D5-4CB5-BF25-221CD05CE012}">
      <dsp:nvSpPr>
        <dsp:cNvPr id="0" name=""/>
        <dsp:cNvSpPr/>
      </dsp:nvSpPr>
      <dsp:spPr>
        <a:xfrm>
          <a:off x="4310695" y="1337642"/>
          <a:ext cx="3917900" cy="235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Titr" pitchFamily="2" charset="-78"/>
            </a:rPr>
            <a:t>مالكيت بر دارايي‌ها</a:t>
          </a:r>
          <a:endParaRPr lang="en-US" sz="4800" kern="1200" dirty="0">
            <a:cs typeface="B Titr" pitchFamily="2" charset="-78"/>
          </a:endParaRPr>
        </a:p>
      </dsp:txBody>
      <dsp:txXfrm>
        <a:off x="4310695" y="1337642"/>
        <a:ext cx="3917900" cy="2350740"/>
      </dsp:txXfrm>
    </dsp:sp>
    <dsp:sp modelId="{A7C0B5C4-5187-41BC-85F0-DD13D961E9A7}">
      <dsp:nvSpPr>
        <dsp:cNvPr id="0" name=""/>
        <dsp:cNvSpPr/>
      </dsp:nvSpPr>
      <dsp:spPr>
        <a:xfrm>
          <a:off x="1004" y="1337642"/>
          <a:ext cx="3917900" cy="2350740"/>
        </a:xfrm>
        <a:prstGeom prst="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Titr" pitchFamily="2" charset="-78"/>
            </a:rPr>
            <a:t>نظام ارائه‌ي خدمات</a:t>
          </a:r>
          <a:endParaRPr lang="en-US" sz="4800" kern="1200" dirty="0">
            <a:cs typeface="B Titr" pitchFamily="2" charset="-78"/>
          </a:endParaRPr>
        </a:p>
      </dsp:txBody>
      <dsp:txXfrm>
        <a:off x="1004" y="1337642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87D22B-84CE-4D34-A7FD-2D44513809D3}">
      <dsp:nvSpPr>
        <dsp:cNvPr id="0" name=""/>
        <dsp:cNvSpPr/>
      </dsp:nvSpPr>
      <dsp:spPr>
        <a:xfrm>
          <a:off x="0" y="25461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مالكيت شبكه‌ي ملي در برق</a:t>
          </a:r>
          <a:endParaRPr lang="en-US" sz="2500" kern="1200" dirty="0">
            <a:cs typeface="B Zar" pitchFamily="2" charset="-78"/>
          </a:endParaRPr>
        </a:p>
      </dsp:txBody>
      <dsp:txXfrm>
        <a:off x="0" y="25461"/>
        <a:ext cx="8229600" cy="769183"/>
      </dsp:txXfrm>
    </dsp:sp>
    <dsp:sp modelId="{FBED4194-523B-4AB2-AF86-B0141FB7C405}">
      <dsp:nvSpPr>
        <dsp:cNvPr id="0" name=""/>
        <dsp:cNvSpPr/>
      </dsp:nvSpPr>
      <dsp:spPr>
        <a:xfrm>
          <a:off x="0" y="866645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مالكيت شبكه‌ي ملي در راه‌آهن</a:t>
          </a:r>
          <a:endParaRPr lang="en-US" sz="2500" kern="1200" dirty="0">
            <a:cs typeface="B Zar" pitchFamily="2" charset="-78"/>
          </a:endParaRPr>
        </a:p>
      </dsp:txBody>
      <dsp:txXfrm>
        <a:off x="0" y="866645"/>
        <a:ext cx="8229600" cy="769183"/>
      </dsp:txXfrm>
    </dsp:sp>
    <dsp:sp modelId="{0C6FE67A-BCC1-47D5-836C-673D6BF0E2B6}">
      <dsp:nvSpPr>
        <dsp:cNvPr id="0" name=""/>
        <dsp:cNvSpPr/>
      </dsp:nvSpPr>
      <dsp:spPr>
        <a:xfrm>
          <a:off x="0" y="1707828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مالكيت شبكه‌ي ملي در گاز</a:t>
          </a:r>
          <a:endParaRPr lang="en-US" sz="2500" kern="1200" dirty="0">
            <a:cs typeface="B Zar" pitchFamily="2" charset="-78"/>
          </a:endParaRPr>
        </a:p>
      </dsp:txBody>
      <dsp:txXfrm>
        <a:off x="0" y="1707828"/>
        <a:ext cx="8229600" cy="769183"/>
      </dsp:txXfrm>
    </dsp:sp>
    <dsp:sp modelId="{680FCF01-3E61-4929-AC9E-806C761FDD40}">
      <dsp:nvSpPr>
        <dsp:cNvPr id="0" name=""/>
        <dsp:cNvSpPr/>
      </dsp:nvSpPr>
      <dsp:spPr>
        <a:xfrm>
          <a:off x="0" y="2549012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مالكيت شبكه‌ي ملي در ارتباطات</a:t>
          </a:r>
          <a:endParaRPr lang="en-US" sz="2500" kern="1200" dirty="0">
            <a:cs typeface="B Zar" pitchFamily="2" charset="-78"/>
          </a:endParaRPr>
        </a:p>
      </dsp:txBody>
      <dsp:txXfrm>
        <a:off x="0" y="2549012"/>
        <a:ext cx="8229600" cy="769183"/>
      </dsp:txXfrm>
    </dsp:sp>
    <dsp:sp modelId="{ECD6E63F-C339-4D9C-A7F7-95C70CAB1B4E}">
      <dsp:nvSpPr>
        <dsp:cNvPr id="0" name=""/>
        <dsp:cNvSpPr/>
      </dsp:nvSpPr>
      <dsp:spPr>
        <a:xfrm>
          <a:off x="0" y="3390196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>
            <a:cs typeface="B Zar" pitchFamily="2" charset="-78"/>
          </a:endParaRPr>
        </a:p>
      </dsp:txBody>
      <dsp:txXfrm>
        <a:off x="0" y="3390196"/>
        <a:ext cx="8229600" cy="769183"/>
      </dsp:txXfrm>
    </dsp:sp>
    <dsp:sp modelId="{3884A9F7-1B01-41E5-8326-4FE62A8CC79E}">
      <dsp:nvSpPr>
        <dsp:cNvPr id="0" name=""/>
        <dsp:cNvSpPr/>
      </dsp:nvSpPr>
      <dsp:spPr>
        <a:xfrm>
          <a:off x="0" y="4231379"/>
          <a:ext cx="8229600" cy="76918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>
            <a:cs typeface="B Zar" pitchFamily="2" charset="-78"/>
          </a:endParaRPr>
        </a:p>
      </dsp:txBody>
      <dsp:txXfrm>
        <a:off x="0" y="4231379"/>
        <a:ext cx="8229600" cy="7691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1E1134-7D4C-4002-A3AE-AD37AD5C49A2}">
      <dsp:nvSpPr>
        <dsp:cNvPr id="0" name=""/>
        <dsp:cNvSpPr/>
      </dsp:nvSpPr>
      <dsp:spPr>
        <a:xfrm>
          <a:off x="0" y="44132"/>
          <a:ext cx="8229600" cy="493776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  <a:sp3d extrusionH="28000" prstMaterial="matte"/>
        </a:bodyPr>
        <a:lstStyle/>
        <a:p>
          <a:pPr lvl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500" kern="1200" dirty="0" smtClean="0">
              <a:cs typeface="B Titr" pitchFamily="2" charset="-78"/>
            </a:rPr>
            <a:t>پرداخت يارانه‌ي </a:t>
          </a:r>
          <a:r>
            <a:rPr lang="fa-IR" sz="5500" kern="1200" dirty="0" smtClean="0">
              <a:cs typeface="B Titr" pitchFamily="2" charset="-78"/>
            </a:rPr>
            <a:t>شفاف در صنعت برق (و ساير صنايع زيربنايي) </a:t>
          </a:r>
          <a:r>
            <a:rPr lang="fa-IR" sz="5500" kern="1200" dirty="0" smtClean="0">
              <a:cs typeface="B Titr" pitchFamily="2" charset="-78"/>
            </a:rPr>
            <a:t>مانع از حركت از طريق سازوكار بازار نيست</a:t>
          </a:r>
          <a:endParaRPr lang="en-US" sz="5500" kern="1200" dirty="0">
            <a:cs typeface="B Titr" pitchFamily="2" charset="-78"/>
          </a:endParaRPr>
        </a:p>
      </dsp:txBody>
      <dsp:txXfrm>
        <a:off x="0" y="44132"/>
        <a:ext cx="8229600" cy="4937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72F21-947F-4A18-93DB-65361D5A20BD}">
      <dsp:nvSpPr>
        <dsp:cNvPr id="0" name=""/>
        <dsp:cNvSpPr/>
      </dsp:nvSpPr>
      <dsp:spPr>
        <a:xfrm>
          <a:off x="0" y="6969"/>
          <a:ext cx="8229600" cy="7993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1. جداسازي عمودي مراحل و زيربخش‌هاي مختلف صنعت از يكديگر (توليد، انتقال، توزيع)</a:t>
          </a:r>
          <a:endParaRPr lang="en-US" sz="1500" kern="1200" dirty="0">
            <a:cs typeface="B Titr" pitchFamily="2" charset="-78"/>
          </a:endParaRPr>
        </a:p>
      </dsp:txBody>
      <dsp:txXfrm>
        <a:off x="0" y="6969"/>
        <a:ext cx="8229600" cy="799347"/>
      </dsp:txXfrm>
    </dsp:sp>
    <dsp:sp modelId="{58F3F31B-300D-4EE7-97E4-AF7E6DA15D39}">
      <dsp:nvSpPr>
        <dsp:cNvPr id="0" name=""/>
        <dsp:cNvSpPr/>
      </dsp:nvSpPr>
      <dsp:spPr>
        <a:xfrm>
          <a:off x="0" y="849517"/>
          <a:ext cx="8229600" cy="799347"/>
        </a:xfrm>
        <a:prstGeom prst="roundRect">
          <a:avLst/>
        </a:prstGeom>
        <a:solidFill>
          <a:schemeClr val="accent5">
            <a:hueOff val="1343711"/>
            <a:satOff val="1896"/>
            <a:lumOff val="-23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2. تجاري‌سازي حوزه‌ي عمل بنگاه‌هاي دولتي؛ مشخص‌شدن هزينه و درآمد؛ حركت بنگاه‌ها به‌سمت سودآوري</a:t>
          </a:r>
          <a:endParaRPr lang="en-US" sz="1500" kern="1200" dirty="0">
            <a:cs typeface="B Titr" pitchFamily="2" charset="-78"/>
          </a:endParaRPr>
        </a:p>
      </dsp:txBody>
      <dsp:txXfrm>
        <a:off x="0" y="849517"/>
        <a:ext cx="8229600" cy="799347"/>
      </dsp:txXfrm>
    </dsp:sp>
    <dsp:sp modelId="{4956F830-A0AD-4E0A-8673-0B1A9F551095}">
      <dsp:nvSpPr>
        <dsp:cNvPr id="0" name=""/>
        <dsp:cNvSpPr/>
      </dsp:nvSpPr>
      <dsp:spPr>
        <a:xfrm>
          <a:off x="0" y="1692064"/>
          <a:ext cx="8229600" cy="799347"/>
        </a:xfrm>
        <a:prstGeom prst="roundRect">
          <a:avLst/>
        </a:prstGeom>
        <a:solidFill>
          <a:schemeClr val="accent5">
            <a:hueOff val="2687421"/>
            <a:satOff val="3792"/>
            <a:lumOff val="-47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3. شركتي‌شدن ساختار بنگاه‌هاي دولتي فعال در صنعت برق؛ ارزش‌گذاري دارايي‌ها و تصميم‌گيري در مورد ساختار سرمايه‌ي آن‌ها</a:t>
          </a:r>
          <a:endParaRPr lang="en-US" sz="1500" kern="1200" dirty="0">
            <a:cs typeface="B Titr" pitchFamily="2" charset="-78"/>
          </a:endParaRPr>
        </a:p>
      </dsp:txBody>
      <dsp:txXfrm>
        <a:off x="0" y="1692064"/>
        <a:ext cx="8229600" cy="799347"/>
      </dsp:txXfrm>
    </dsp:sp>
    <dsp:sp modelId="{B2B76596-E0EF-4EE4-B925-1AB63B84C227}">
      <dsp:nvSpPr>
        <dsp:cNvPr id="0" name=""/>
        <dsp:cNvSpPr/>
      </dsp:nvSpPr>
      <dsp:spPr>
        <a:xfrm>
          <a:off x="0" y="2534612"/>
          <a:ext cx="8229600" cy="799347"/>
        </a:xfrm>
        <a:prstGeom prst="roundRect">
          <a:avLst/>
        </a:prstGeom>
        <a:solidFill>
          <a:schemeClr val="accent5">
            <a:hueOff val="4031132"/>
            <a:satOff val="5687"/>
            <a:lumOff val="-7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4. ايجاد رقابت در بخش‌هاي رقابت‌پذير (توليد و توزيع)</a:t>
          </a:r>
          <a:endParaRPr lang="en-US" sz="1500" kern="1200" dirty="0">
            <a:cs typeface="B Titr" pitchFamily="2" charset="-78"/>
          </a:endParaRPr>
        </a:p>
      </dsp:txBody>
      <dsp:txXfrm>
        <a:off x="0" y="2534612"/>
        <a:ext cx="8229600" cy="799347"/>
      </dsp:txXfrm>
    </dsp:sp>
    <dsp:sp modelId="{FBE5DDEE-2F22-4D05-907D-64919CA616DD}">
      <dsp:nvSpPr>
        <dsp:cNvPr id="0" name=""/>
        <dsp:cNvSpPr/>
      </dsp:nvSpPr>
      <dsp:spPr>
        <a:xfrm>
          <a:off x="0" y="3377160"/>
          <a:ext cx="8229600" cy="799347"/>
        </a:xfrm>
        <a:prstGeom prst="roundRect">
          <a:avLst/>
        </a:prstGeom>
        <a:solidFill>
          <a:schemeClr val="accent5">
            <a:hueOff val="5374843"/>
            <a:satOff val="7583"/>
            <a:lumOff val="-9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5. تدوين قوانين و مقررات ناظر بر رقابت بين فعالان بازار و هم‌چنين تنظيم رفتار </a:t>
          </a:r>
          <a:r>
            <a:rPr lang="fa-IR" sz="1500" kern="1200" dirty="0" smtClean="0">
              <a:cs typeface="B Titr" pitchFamily="2" charset="-78"/>
            </a:rPr>
            <a:t>انحصاري </a:t>
          </a:r>
          <a:r>
            <a:rPr lang="fa-IR" sz="1500" kern="1200" dirty="0" smtClean="0">
              <a:cs typeface="B Titr" pitchFamily="2" charset="-78"/>
            </a:rPr>
            <a:t>در بخش‌هاي غيررقابتي</a:t>
          </a:r>
          <a:endParaRPr lang="en-US" sz="1500" kern="1200" dirty="0">
            <a:cs typeface="B Titr" pitchFamily="2" charset="-78"/>
          </a:endParaRPr>
        </a:p>
      </dsp:txBody>
      <dsp:txXfrm>
        <a:off x="0" y="3377160"/>
        <a:ext cx="8229600" cy="799347"/>
      </dsp:txXfrm>
    </dsp:sp>
    <dsp:sp modelId="{6655B1C6-DAA3-4623-8030-B26CDA4FDE1A}">
      <dsp:nvSpPr>
        <dsp:cNvPr id="0" name=""/>
        <dsp:cNvSpPr/>
      </dsp:nvSpPr>
      <dsp:spPr>
        <a:xfrm>
          <a:off x="0" y="4219707"/>
          <a:ext cx="8229600" cy="799347"/>
        </a:xfrm>
        <a:prstGeom prst="round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6. حركت به‌سمت واگذاري كامل بنگاه‌هاي دولتي به بخش خصوصي</a:t>
          </a:r>
          <a:endParaRPr lang="en-US" sz="1500" kern="1200" dirty="0">
            <a:cs typeface="B Titr" pitchFamily="2" charset="-78"/>
          </a:endParaRPr>
        </a:p>
      </dsp:txBody>
      <dsp:txXfrm>
        <a:off x="0" y="4219707"/>
        <a:ext cx="8229600" cy="7993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1B3F61-E94A-4472-B07C-2B938322F933}">
      <dsp:nvSpPr>
        <dsp:cNvPr id="0" name=""/>
        <dsp:cNvSpPr/>
      </dsp:nvSpPr>
      <dsp:spPr>
        <a:xfrm>
          <a:off x="0" y="45572"/>
          <a:ext cx="8229600" cy="118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جداسازي عملكردهاي ذاتاً رقابتي توليد و خرده‌فروشي از انحصارهاي طبيعي در انتقال و توزيع</a:t>
          </a:r>
          <a:endParaRPr lang="en-US" sz="2300" kern="1200" dirty="0">
            <a:cs typeface="B Zar" pitchFamily="2" charset="-78"/>
          </a:endParaRPr>
        </a:p>
      </dsp:txBody>
      <dsp:txXfrm>
        <a:off x="0" y="45572"/>
        <a:ext cx="8229600" cy="1184040"/>
      </dsp:txXfrm>
    </dsp:sp>
    <dsp:sp modelId="{AEC29037-9C88-4C6E-BE90-E9BEA4F90B32}">
      <dsp:nvSpPr>
        <dsp:cNvPr id="0" name=""/>
        <dsp:cNvSpPr/>
      </dsp:nvSpPr>
      <dsp:spPr>
        <a:xfrm>
          <a:off x="0" y="1295852"/>
          <a:ext cx="8229600" cy="1184040"/>
        </a:xfrm>
        <a:prstGeom prst="round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ايجاد دو بازار جداگانه‌ي عمده‌فروشي و خرده‌فروشي برق</a:t>
          </a:r>
          <a:endParaRPr lang="en-US" sz="2300" kern="1200" dirty="0">
            <a:cs typeface="B Zar" pitchFamily="2" charset="-78"/>
          </a:endParaRPr>
        </a:p>
      </dsp:txBody>
      <dsp:txXfrm>
        <a:off x="0" y="1295852"/>
        <a:ext cx="8229600" cy="1184040"/>
      </dsp:txXfrm>
    </dsp:sp>
    <dsp:sp modelId="{A5D4A0C3-E70B-4356-9822-CEF9EFF12E73}">
      <dsp:nvSpPr>
        <dsp:cNvPr id="0" name=""/>
        <dsp:cNvSpPr/>
      </dsp:nvSpPr>
      <dsp:spPr>
        <a:xfrm>
          <a:off x="0" y="2546132"/>
          <a:ext cx="8229600" cy="1184040"/>
        </a:xfrm>
        <a:prstGeom prst="roundRect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هدف بازار عمده‌فروشي: فراهم‌نمودن امكان تجارت بين توليدكنندگان، خرده‌فروشان و ديگر واسطه‌هاي مالي در جهت انتقال انرژي به‌صورت آني و آتي</a:t>
          </a:r>
          <a:endParaRPr lang="en-US" sz="2300" kern="1200" dirty="0">
            <a:cs typeface="B Zar" pitchFamily="2" charset="-78"/>
          </a:endParaRPr>
        </a:p>
      </dsp:txBody>
      <dsp:txXfrm>
        <a:off x="0" y="2546132"/>
        <a:ext cx="8229600" cy="1184040"/>
      </dsp:txXfrm>
    </dsp:sp>
    <dsp:sp modelId="{E60573C0-37A8-45C3-BDFB-70A2C92754E1}">
      <dsp:nvSpPr>
        <dsp:cNvPr id="0" name=""/>
        <dsp:cNvSpPr/>
      </dsp:nvSpPr>
      <dsp:spPr>
        <a:xfrm>
          <a:off x="0" y="3796412"/>
          <a:ext cx="8229600" cy="118404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هدف بازار خرده‌فروشي: ايجاد رقابت بين توزيع‌كنندگان برق و مشتريان نهايي و گسترش دامنه‌ي امكانات خانوارها در انتخاب تأمين‌كنند‌ي برق</a:t>
          </a:r>
          <a:endParaRPr lang="en-US" sz="2300" kern="1200" dirty="0">
            <a:cs typeface="B Zar" pitchFamily="2" charset="-78"/>
          </a:endParaRPr>
        </a:p>
      </dsp:txBody>
      <dsp:txXfrm>
        <a:off x="0" y="3796412"/>
        <a:ext cx="8229600" cy="11840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7B680F-EA89-4CCA-9BCA-28F441761891}">
      <dsp:nvSpPr>
        <dsp:cNvPr id="0" name=""/>
        <dsp:cNvSpPr/>
      </dsp:nvSpPr>
      <dsp:spPr>
        <a:xfrm>
          <a:off x="4799988" y="1656526"/>
          <a:ext cx="3425942" cy="17129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latin typeface="Times New Roman" pitchFamily="18" charset="0"/>
              <a:cs typeface="B Zar" pitchFamily="2" charset="-78"/>
            </a:rPr>
            <a:t>عناصر كليدي بازار</a:t>
          </a:r>
          <a:endParaRPr lang="en-US" sz="4600" kern="1200" dirty="0">
            <a:latin typeface="Times New Roman" pitchFamily="18" charset="0"/>
            <a:cs typeface="B Zar" pitchFamily="2" charset="-78"/>
          </a:endParaRPr>
        </a:p>
      </dsp:txBody>
      <dsp:txXfrm>
        <a:off x="4799988" y="1656526"/>
        <a:ext cx="3425942" cy="1712971"/>
      </dsp:txXfrm>
    </dsp:sp>
    <dsp:sp modelId="{D6F056C5-8AD8-4A10-B138-403467BF075D}">
      <dsp:nvSpPr>
        <dsp:cNvPr id="0" name=""/>
        <dsp:cNvSpPr/>
      </dsp:nvSpPr>
      <dsp:spPr>
        <a:xfrm rot="12942401">
          <a:off x="3270987" y="1989859"/>
          <a:ext cx="1687624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1687624" y="3067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Times New Roman" pitchFamily="18" charset="0"/>
            <a:cs typeface="B Zar" pitchFamily="2" charset="-78"/>
          </a:endParaRPr>
        </a:p>
      </dsp:txBody>
      <dsp:txXfrm rot="12942401">
        <a:off x="4072609" y="1978342"/>
        <a:ext cx="84381" cy="84381"/>
      </dsp:txXfrm>
    </dsp:sp>
    <dsp:sp modelId="{5F5AC393-7904-477B-ABDD-880A5648C2C8}">
      <dsp:nvSpPr>
        <dsp:cNvPr id="0" name=""/>
        <dsp:cNvSpPr/>
      </dsp:nvSpPr>
      <dsp:spPr>
        <a:xfrm>
          <a:off x="3668" y="671568"/>
          <a:ext cx="3425942" cy="17129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latin typeface="Times New Roman" pitchFamily="18" charset="0"/>
              <a:cs typeface="B Zar" pitchFamily="2" charset="-78"/>
            </a:rPr>
            <a:t>اپراتور مستقل بازار </a:t>
          </a:r>
          <a:r>
            <a:rPr lang="en-US" sz="4600" kern="1200" dirty="0" smtClean="0">
              <a:latin typeface="Times New Roman" pitchFamily="18" charset="0"/>
              <a:cs typeface="B Zar" pitchFamily="2" charset="-78"/>
            </a:rPr>
            <a:t>ISO</a:t>
          </a:r>
          <a:endParaRPr lang="en-US" sz="4600" kern="1200" dirty="0">
            <a:latin typeface="Times New Roman" pitchFamily="18" charset="0"/>
            <a:cs typeface="B Zar" pitchFamily="2" charset="-78"/>
          </a:endParaRPr>
        </a:p>
      </dsp:txBody>
      <dsp:txXfrm>
        <a:off x="3668" y="671568"/>
        <a:ext cx="3425942" cy="1712971"/>
      </dsp:txXfrm>
    </dsp:sp>
    <dsp:sp modelId="{F7809BA2-CB0E-4241-9A5E-6381CF0D62A1}">
      <dsp:nvSpPr>
        <dsp:cNvPr id="0" name=""/>
        <dsp:cNvSpPr/>
      </dsp:nvSpPr>
      <dsp:spPr>
        <a:xfrm rot="8657599">
          <a:off x="3270987" y="2974817"/>
          <a:ext cx="1687624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1687624" y="3067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Times New Roman" pitchFamily="18" charset="0"/>
            <a:cs typeface="B Zar" pitchFamily="2" charset="-78"/>
          </a:endParaRPr>
        </a:p>
      </dsp:txBody>
      <dsp:txXfrm rot="8657599">
        <a:off x="4072609" y="2963301"/>
        <a:ext cx="84381" cy="84381"/>
      </dsp:txXfrm>
    </dsp:sp>
    <dsp:sp modelId="{C033CEEA-9C24-4C12-91F4-9A5D59256183}">
      <dsp:nvSpPr>
        <dsp:cNvPr id="0" name=""/>
        <dsp:cNvSpPr/>
      </dsp:nvSpPr>
      <dsp:spPr>
        <a:xfrm>
          <a:off x="3668" y="2641485"/>
          <a:ext cx="3425942" cy="17129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latin typeface="Times New Roman" pitchFamily="18" charset="0"/>
              <a:cs typeface="B Zar" pitchFamily="2" charset="-78"/>
            </a:rPr>
            <a:t>معامله‌گران</a:t>
          </a:r>
          <a:endParaRPr lang="en-US" sz="4600" kern="1200" dirty="0">
            <a:latin typeface="Times New Roman" pitchFamily="18" charset="0"/>
            <a:cs typeface="B Zar" pitchFamily="2" charset="-78"/>
          </a:endParaRPr>
        </a:p>
      </dsp:txBody>
      <dsp:txXfrm>
        <a:off x="3668" y="2641485"/>
        <a:ext cx="3425942" cy="17129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A95D9-BB77-4927-8267-01D6E26F925F}">
      <dsp:nvSpPr>
        <dsp:cNvPr id="0" name=""/>
        <dsp:cNvSpPr/>
      </dsp:nvSpPr>
      <dsp:spPr>
        <a:xfrm>
          <a:off x="0" y="2265"/>
          <a:ext cx="8229600" cy="6176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شركت‌هاي توليدكننده</a:t>
          </a:r>
          <a:endParaRPr lang="en-US" sz="2500" kern="1200" dirty="0">
            <a:cs typeface="B Titr" pitchFamily="2" charset="-78"/>
          </a:endParaRPr>
        </a:p>
      </dsp:txBody>
      <dsp:txXfrm>
        <a:off x="0" y="2265"/>
        <a:ext cx="8229600" cy="617609"/>
      </dsp:txXfrm>
    </dsp:sp>
    <dsp:sp modelId="{19A6CB84-3BCF-4BE0-B6AF-DF43AE401FBF}">
      <dsp:nvSpPr>
        <dsp:cNvPr id="0" name=""/>
        <dsp:cNvSpPr/>
      </dsp:nvSpPr>
      <dsp:spPr>
        <a:xfrm>
          <a:off x="0" y="631391"/>
          <a:ext cx="8229600" cy="617609"/>
        </a:xfrm>
        <a:prstGeom prst="roundRect">
          <a:avLst/>
        </a:prstGeom>
        <a:solidFill>
          <a:schemeClr val="accent3">
            <a:hueOff val="1660658"/>
            <a:satOff val="-5306"/>
            <a:lumOff val="-13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شركت‌هاي انتقال </a:t>
          </a:r>
          <a:endParaRPr lang="en-US" sz="2500" kern="1200" dirty="0">
            <a:cs typeface="B Titr" pitchFamily="2" charset="-78"/>
          </a:endParaRPr>
        </a:p>
      </dsp:txBody>
      <dsp:txXfrm>
        <a:off x="0" y="631391"/>
        <a:ext cx="8229600" cy="617609"/>
      </dsp:txXfrm>
    </dsp:sp>
    <dsp:sp modelId="{2D8CC1CF-98ED-4388-BC95-06AC1C3127C9}">
      <dsp:nvSpPr>
        <dsp:cNvPr id="0" name=""/>
        <dsp:cNvSpPr/>
      </dsp:nvSpPr>
      <dsp:spPr>
        <a:xfrm>
          <a:off x="0" y="1260518"/>
          <a:ext cx="8229600" cy="617609"/>
        </a:xfrm>
        <a:prstGeom prst="roundRect">
          <a:avLst/>
        </a:prstGeom>
        <a:solidFill>
          <a:schemeClr val="accent3">
            <a:hueOff val="3321316"/>
            <a:satOff val="-10613"/>
            <a:lumOff val="-268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شركت‌هاي توزيع</a:t>
          </a:r>
          <a:endParaRPr lang="en-US" sz="2500" kern="1200" dirty="0">
            <a:cs typeface="B Titr" pitchFamily="2" charset="-78"/>
          </a:endParaRPr>
        </a:p>
      </dsp:txBody>
      <dsp:txXfrm>
        <a:off x="0" y="1260518"/>
        <a:ext cx="8229600" cy="617609"/>
      </dsp:txXfrm>
    </dsp:sp>
    <dsp:sp modelId="{FC943B49-0FB9-4246-B5CB-383E328C7EF6}">
      <dsp:nvSpPr>
        <dsp:cNvPr id="0" name=""/>
        <dsp:cNvSpPr/>
      </dsp:nvSpPr>
      <dsp:spPr>
        <a:xfrm>
          <a:off x="0" y="1889644"/>
          <a:ext cx="8229600" cy="617609"/>
        </a:xfrm>
        <a:prstGeom prst="roundRect">
          <a:avLst/>
        </a:prstGeom>
        <a:solidFill>
          <a:schemeClr val="accent3">
            <a:hueOff val="4981975"/>
            <a:satOff val="-15919"/>
            <a:lumOff val="-403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خرده‌فروش‌ها</a:t>
          </a:r>
          <a:endParaRPr lang="en-US" sz="2500" kern="1200" dirty="0">
            <a:cs typeface="B Titr" pitchFamily="2" charset="-78"/>
          </a:endParaRPr>
        </a:p>
      </dsp:txBody>
      <dsp:txXfrm>
        <a:off x="0" y="1889644"/>
        <a:ext cx="8229600" cy="617609"/>
      </dsp:txXfrm>
    </dsp:sp>
    <dsp:sp modelId="{ACBE97A7-ADFD-4177-A274-48DB4D29DB5D}">
      <dsp:nvSpPr>
        <dsp:cNvPr id="0" name=""/>
        <dsp:cNvSpPr/>
      </dsp:nvSpPr>
      <dsp:spPr>
        <a:xfrm>
          <a:off x="0" y="2518771"/>
          <a:ext cx="8229600" cy="617609"/>
        </a:xfrm>
        <a:prstGeom prst="roundRect">
          <a:avLst/>
        </a:prstGeom>
        <a:solidFill>
          <a:schemeClr val="accent3">
            <a:hueOff val="6642633"/>
            <a:satOff val="-21226"/>
            <a:lumOff val="-537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تجميع‌كننده‌ها</a:t>
          </a:r>
          <a:endParaRPr lang="en-US" sz="2500" kern="1200" dirty="0">
            <a:cs typeface="B Titr" pitchFamily="2" charset="-78"/>
          </a:endParaRPr>
        </a:p>
      </dsp:txBody>
      <dsp:txXfrm>
        <a:off x="0" y="2518771"/>
        <a:ext cx="8229600" cy="617609"/>
      </dsp:txXfrm>
    </dsp:sp>
    <dsp:sp modelId="{AE08DE69-F9CD-4C59-A800-C08B2800E1C2}">
      <dsp:nvSpPr>
        <dsp:cNvPr id="0" name=""/>
        <dsp:cNvSpPr/>
      </dsp:nvSpPr>
      <dsp:spPr>
        <a:xfrm>
          <a:off x="0" y="3147897"/>
          <a:ext cx="8229600" cy="617609"/>
        </a:xfrm>
        <a:prstGeom prst="roundRect">
          <a:avLst/>
        </a:prstGeom>
        <a:solidFill>
          <a:schemeClr val="accent3">
            <a:hueOff val="8303291"/>
            <a:satOff val="-26532"/>
            <a:lumOff val="-672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كارگزارها</a:t>
          </a:r>
          <a:endParaRPr lang="en-US" sz="2500" kern="1200" dirty="0">
            <a:cs typeface="B Titr" pitchFamily="2" charset="-78"/>
          </a:endParaRPr>
        </a:p>
      </dsp:txBody>
      <dsp:txXfrm>
        <a:off x="0" y="3147897"/>
        <a:ext cx="8229600" cy="617609"/>
      </dsp:txXfrm>
    </dsp:sp>
    <dsp:sp modelId="{792097DF-7C49-45F3-9670-8F9C2BB3E5C5}">
      <dsp:nvSpPr>
        <dsp:cNvPr id="0" name=""/>
        <dsp:cNvSpPr/>
      </dsp:nvSpPr>
      <dsp:spPr>
        <a:xfrm>
          <a:off x="0" y="3777023"/>
          <a:ext cx="8229600" cy="617609"/>
        </a:xfrm>
        <a:prstGeom prst="roundRect">
          <a:avLst/>
        </a:prstGeom>
        <a:solidFill>
          <a:schemeClr val="accent3">
            <a:hueOff val="9963950"/>
            <a:satOff val="-31839"/>
            <a:lumOff val="-80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بازارسازها</a:t>
          </a:r>
          <a:endParaRPr lang="en-US" sz="2500" kern="1200" dirty="0">
            <a:cs typeface="B Titr" pitchFamily="2" charset="-78"/>
          </a:endParaRPr>
        </a:p>
      </dsp:txBody>
      <dsp:txXfrm>
        <a:off x="0" y="3777023"/>
        <a:ext cx="8229600" cy="617609"/>
      </dsp:txXfrm>
    </dsp:sp>
    <dsp:sp modelId="{FB18507F-1DE2-4744-BEE2-6B55DC082E87}">
      <dsp:nvSpPr>
        <dsp:cNvPr id="0" name=""/>
        <dsp:cNvSpPr/>
      </dsp:nvSpPr>
      <dsp:spPr>
        <a:xfrm>
          <a:off x="0" y="4406150"/>
          <a:ext cx="8229600" cy="617609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مشتريان (مصرف‌كنندگان)</a:t>
          </a:r>
          <a:endParaRPr lang="en-US" sz="2500" kern="1200" dirty="0">
            <a:cs typeface="B Titr" pitchFamily="2" charset="-78"/>
          </a:endParaRPr>
        </a:p>
      </dsp:txBody>
      <dsp:txXfrm>
        <a:off x="0" y="4406150"/>
        <a:ext cx="8229600" cy="61760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EEBE64-41FA-403C-9B3B-29F01EE1C946}">
      <dsp:nvSpPr>
        <dsp:cNvPr id="0" name=""/>
        <dsp:cNvSpPr/>
      </dsp:nvSpPr>
      <dsp:spPr>
        <a:xfrm>
          <a:off x="0" y="568465"/>
          <a:ext cx="8229600" cy="41559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353820" rIns="638708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بهاي انتقال را تعيين كند</a:t>
          </a: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ايمني سيستم را حفظ كند</a:t>
          </a: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برنامه‌ريزي تعميرات را هماهنگ كند</a:t>
          </a: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داده‌هاي عملكرد هر بازيگر بازار را اندازه‌گيري كرده و بر آن نظارت كند</a:t>
          </a: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امكان دسترسي آزار و غيرتبعيض‌آميز را براي تمام استفاده‌كنندگان از سيستم انتقال فراهم كند</a:t>
          </a:r>
          <a:endParaRPr lang="en-US" sz="2000" kern="1200" dirty="0">
            <a:cs typeface="B Zar" pitchFamily="2" charset="-78"/>
          </a:endParaRPr>
        </a:p>
      </dsp:txBody>
      <dsp:txXfrm>
        <a:off x="0" y="568465"/>
        <a:ext cx="8229600" cy="4155933"/>
      </dsp:txXfrm>
    </dsp:sp>
    <dsp:sp modelId="{EE270A77-EEFA-4751-A69E-C686696A5416}">
      <dsp:nvSpPr>
        <dsp:cNvPr id="0" name=""/>
        <dsp:cNvSpPr/>
      </dsp:nvSpPr>
      <dsp:spPr>
        <a:xfrm>
          <a:off x="228544" y="190029"/>
          <a:ext cx="7589575" cy="1147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اپراتور مستقل بايد بتواند مستقل از توليدكنندگان، توزيع‌كنندگان و مالكان خطوط باشد تا:</a:t>
          </a:r>
          <a:endParaRPr lang="en-US" sz="2000" kern="1200" dirty="0">
            <a:cs typeface="B Zar" pitchFamily="2" charset="-78"/>
          </a:endParaRPr>
        </a:p>
      </dsp:txBody>
      <dsp:txXfrm>
        <a:off x="228544" y="190029"/>
        <a:ext cx="7589575" cy="114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468" y="0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094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468" y="6457094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52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468" y="0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875" y="3229128"/>
            <a:ext cx="7898504" cy="305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094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468" y="6457094"/>
            <a:ext cx="4278544" cy="3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120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5113" y="269875"/>
            <a:ext cx="1841500" cy="13811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875" y="1834256"/>
            <a:ext cx="7898504" cy="4453129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1488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4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8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 الله الرحمن الرحیم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6858000" cy="914400"/>
          </a:xfrm>
        </p:spPr>
        <p:txBody>
          <a:bodyPr/>
          <a:lstStyle/>
          <a:p>
            <a:r>
              <a:rPr lang="fa-IR" sz="2800" dirty="0" smtClean="0"/>
              <a:t>تجربه‌ها و مدل‌ها با هم متفاوت‌اند اما اصول زيربنايي در همه‌ي موارد يكسان است: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مشابهت تجديد ساختارها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معامله‌گران در صنعت برق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اپراتور مستقل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بروز قدرت بازار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هرگاه خللي در جريان رقابت بين مشاركت‌كنندگان در بازار رخ دهد كه به ايجاد انحصار و قدرت اعمال قيمت توسط يك فعال بازار منتهي شود، اصطلاحاً قدرت بازار ظهور يافته و در دست آن فعال انحصارگر قرار گرفته است. قدرت بازار مي‌تواند حق انتخاب مشتري را محدود كند. نقش مقام ناظر جلوگيري از </a:t>
            </a:r>
            <a:r>
              <a:rPr lang="fa-IR" dirty="0" smtClean="0">
                <a:cs typeface="B Zar" pitchFamily="2" charset="-78"/>
              </a:rPr>
              <a:t>بروز </a:t>
            </a:r>
            <a:r>
              <a:rPr lang="fa-IR" dirty="0" smtClean="0">
                <a:cs typeface="B Zar" pitchFamily="2" charset="-78"/>
              </a:rPr>
              <a:t>قدرت بازار است. 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اصول مشترك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نظام‌هاي توزيع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 l="21667" t="12444" r="20556" b="8444"/>
          <a:stretch>
            <a:fillRect/>
          </a:stretch>
        </p:blipFill>
        <p:spPr bwMode="auto">
          <a:xfrm>
            <a:off x="1371600" y="1143000"/>
            <a:ext cx="6019800" cy="51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Titr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590800"/>
            <a:ext cx="7239000" cy="1066800"/>
          </a:xfrm>
          <a:noFill/>
        </p:spPr>
        <p:txBody>
          <a:bodyPr/>
          <a:lstStyle/>
          <a:p>
            <a:r>
              <a:rPr lang="fa-IR" sz="2800" dirty="0" smtClean="0">
                <a:solidFill>
                  <a:schemeClr val="accent2"/>
                </a:solidFill>
                <a:cs typeface="B Titr" pitchFamily="2" charset="-78"/>
              </a:rPr>
              <a:t>نظام‌هاي </a:t>
            </a:r>
            <a:r>
              <a:rPr lang="fa-IR" sz="2800" dirty="0" smtClean="0">
                <a:solidFill>
                  <a:schemeClr val="accent2"/>
                </a:solidFill>
                <a:cs typeface="B Titr" pitchFamily="2" charset="-78"/>
              </a:rPr>
              <a:t>توزيع برق</a:t>
            </a:r>
            <a:r>
              <a:rPr lang="fa-IR" sz="3600" dirty="0">
                <a:cs typeface="B Titr" pitchFamily="2" charset="-78"/>
              </a:rPr>
              <a:t/>
            </a:r>
            <a:br>
              <a:rPr lang="fa-IR" sz="3600" dirty="0">
                <a:cs typeface="B Titr" pitchFamily="2" charset="-78"/>
              </a:rPr>
            </a:br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0341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حسین عبده تبریزی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4953000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اتاق فكر اقتصاد، وزارت </a:t>
            </a:r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نيرو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r" rtl="1" eaLnBrk="0" hangingPunct="0"/>
            <a:r>
              <a:rPr lang="fa-I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15 مهر‌ماه 1393 ، ساختمان وزارت نيرو</a:t>
            </a:r>
          </a:p>
          <a:p>
            <a:pPr algn="r" rtl="1" eaLnBrk="0" hangingPunct="0"/>
            <a:endParaRPr lang="fa-IR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r" rtl="1" eaLnBrk="0" hangingPunct="0"/>
            <a:endParaRPr lang="fa-IR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l" eaLnBrk="0" hangingPunct="0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www.finance.ir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77900"/>
          </a:xfrm>
        </p:spPr>
        <p:txBody>
          <a:bodyPr/>
          <a:lstStyle/>
          <a:p>
            <a:r>
              <a:rPr lang="fa-IR" sz="2800" dirty="0" smtClean="0"/>
              <a:t>صنايع عام‌المنفعه (صنايع زيربنايي)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Utility Industry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4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موضوع مشترك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مالكيت شبكه‌ي ملي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اصلاح ساختار صنايع زيربنايي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موضوع مشترك در برق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 descr="Diagram showing how electricity is distributed.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467602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موقعيت اخير صنعت برق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5000" t="26667" r="14444" b="20000"/>
          <a:stretch>
            <a:fillRect/>
          </a:stretch>
        </p:blipFill>
        <p:spPr bwMode="auto">
          <a:xfrm>
            <a:off x="228600" y="1524000"/>
            <a:ext cx="854837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تغيير ساختار صنعت برق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36785</TotalTime>
  <Words>496</Words>
  <Application>Microsoft Office PowerPoint</Application>
  <PresentationFormat>On-screen Show (4:3)</PresentationFormat>
  <Paragraphs>87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Sample presentation slides</vt:lpstr>
      <vt:lpstr>بسم الله الرحمن الرحیم</vt:lpstr>
      <vt:lpstr>نظام‌هاي توزيع برق </vt:lpstr>
      <vt:lpstr>صنايع عام‌المنفعه (صنايع زيربنايي) Utility Industry</vt:lpstr>
      <vt:lpstr>موضوع مشترك</vt:lpstr>
      <vt:lpstr>مالكيت شبكه‌ي ملي</vt:lpstr>
      <vt:lpstr>در اصلاح ساختار صنايع زيربنايي</vt:lpstr>
      <vt:lpstr>موضوع مشترك در برق</vt:lpstr>
      <vt:lpstr>موقعيت اخير صنعت برق</vt:lpstr>
      <vt:lpstr>تغيير ساختار صنعت برق</vt:lpstr>
      <vt:lpstr>تجربه‌ها و مدل‌ها با هم متفاوت‌اند اما اصول زيربنايي در همه‌ي موارد يكسان است:</vt:lpstr>
      <vt:lpstr>مشابهت تجديد ساختارها</vt:lpstr>
      <vt:lpstr>معامله‌گران در صنعت برق</vt:lpstr>
      <vt:lpstr>اپراتور مستقل</vt:lpstr>
      <vt:lpstr>بروز قدرت بازار</vt:lpstr>
      <vt:lpstr>اصول مشترك</vt:lpstr>
      <vt:lpstr>نظام‌هاي توزيع</vt:lpstr>
      <vt:lpstr>Slide 17</vt:lpstr>
      <vt:lpstr>Slide 18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alizadeh</cp:lastModifiedBy>
  <cp:revision>1313</cp:revision>
  <dcterms:created xsi:type="dcterms:W3CDTF">2007-09-07T17:57:35Z</dcterms:created>
  <dcterms:modified xsi:type="dcterms:W3CDTF">2014-10-07T12:32:36Z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