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docProps/custom.xml" ContentType="application/vnd.openxmlformats-officedocument.custom-properties+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colors8.xml" ContentType="application/vnd.openxmlformats-officedocument.drawingml.diagramColors+xml"/>
  <Override PartName="/ppt/diagrams/drawing9.xml" ContentType="application/vnd.ms-office.drawingml.diagramDrawing+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colors6.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notesSlides/notesSlide8.xml" ContentType="application/vnd.openxmlformats-officedocument.presentationml.notesSlide+xml"/>
  <Override PartName="/ppt/diagrams/colors7.xml" ContentType="application/vnd.openxmlformats-officedocument.drawingml.diagramColors+xml"/>
  <Override PartName="/ppt/diagrams/drawing8.xml" ContentType="application/vnd.ms-office.drawingml.diagramDrawing+xml"/>
  <Default Extension="vml" ContentType="application/vnd.openxmlformats-officedocument.vmlDrawing"/>
  <Override PartName="/ppt/notesSlides/notesSlide11.xml" ContentType="application/vnd.openxmlformats-officedocument.presentationml.notesSlide+xml"/>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Layouts/slideLayout15.xml" ContentType="application/vnd.openxmlformats-officedocument.presentationml.slideLayout+xml"/>
  <Default Extension="wmf" ContentType="image/x-wmf"/>
  <Override PartName="/ppt/diagrams/data11.xml" ContentType="application/vnd.openxmlformats-officedocument.drawingml.diagramData+xml"/>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bookmarkIdSeed="2">
  <p:sldMasterIdLst>
    <p:sldMasterId id="2147483648" r:id="rId1"/>
    <p:sldMasterId id="2147483672" r:id="rId2"/>
  </p:sldMasterIdLst>
  <p:notesMasterIdLst>
    <p:notesMasterId r:id="rId17"/>
  </p:notesMasterIdLst>
  <p:handoutMasterIdLst>
    <p:handoutMasterId r:id="rId18"/>
  </p:handoutMasterIdLst>
  <p:sldIdLst>
    <p:sldId id="444" r:id="rId3"/>
    <p:sldId id="257" r:id="rId4"/>
    <p:sldId id="520" r:id="rId5"/>
    <p:sldId id="521" r:id="rId6"/>
    <p:sldId id="522" r:id="rId7"/>
    <p:sldId id="523" r:id="rId8"/>
    <p:sldId id="524" r:id="rId9"/>
    <p:sldId id="525" r:id="rId10"/>
    <p:sldId id="526" r:id="rId11"/>
    <p:sldId id="527" r:id="rId12"/>
    <p:sldId id="529" r:id="rId13"/>
    <p:sldId id="528" r:id="rId14"/>
    <p:sldId id="531" r:id="rId15"/>
    <p:sldId id="445" r:id="rId16"/>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04" autoAdjust="0"/>
    <p:restoredTop sz="94000" autoAdjust="0"/>
  </p:normalViewPr>
  <p:slideViewPr>
    <p:cSldViewPr>
      <p:cViewPr>
        <p:scale>
          <a:sx n="72" d="100"/>
          <a:sy n="72" d="100"/>
        </p:scale>
        <p:origin x="-119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E6DC02-5B36-4924-A675-768F57F36D02}" type="doc">
      <dgm:prSet loTypeId="urn:microsoft.com/office/officeart/2005/8/layout/vList2" loCatId="list" qsTypeId="urn:microsoft.com/office/officeart/2005/8/quickstyle/3d1" qsCatId="3D" csTypeId="urn:microsoft.com/office/officeart/2005/8/colors/colorful1" csCatId="colorful" phldr="1"/>
      <dgm:spPr/>
      <dgm:t>
        <a:bodyPr/>
        <a:lstStyle/>
        <a:p>
          <a:pPr rtl="1"/>
          <a:endParaRPr lang="fa-IR"/>
        </a:p>
      </dgm:t>
    </dgm:pt>
    <dgm:pt modelId="{1E9DA5FC-8413-47D7-ACD2-9D8BF64ACB55}">
      <dgm:prSet/>
      <dgm:spPr/>
      <dgm:t>
        <a:bodyPr/>
        <a:lstStyle/>
        <a:p>
          <a:pPr algn="justLow" rtl="1"/>
          <a:r>
            <a:rPr lang="ar-SA" dirty="0" smtClean="0">
              <a:latin typeface="Arial Unicode MS" pitchFamily="34" charset="-128"/>
              <a:ea typeface="Arial Unicode MS" pitchFamily="34" charset="-128"/>
              <a:cs typeface="Arial Unicode MS" pitchFamily="34" charset="-128"/>
            </a:rPr>
            <a:t>شامل کاربرد روش‌های کمّی جهت تعیین مطابقت پیش‌بینی‌های مدل با </a:t>
          </a:r>
          <a:r>
            <a:rPr lang="fa-IR" dirty="0" smtClean="0">
              <a:latin typeface="Arial Unicode MS" pitchFamily="34" charset="-128"/>
              <a:ea typeface="Arial Unicode MS" pitchFamily="34" charset="-128"/>
              <a:cs typeface="Arial Unicode MS" pitchFamily="34" charset="-128"/>
            </a:rPr>
            <a:t>نتایج واقعی است.</a:t>
          </a:r>
          <a:endParaRPr lang="fa-IR" dirty="0">
            <a:latin typeface="Arial Unicode MS" pitchFamily="34" charset="-128"/>
            <a:ea typeface="Arial Unicode MS" pitchFamily="34" charset="-128"/>
            <a:cs typeface="Arial Unicode MS" pitchFamily="34" charset="-128"/>
          </a:endParaRPr>
        </a:p>
      </dgm:t>
    </dgm:pt>
    <dgm:pt modelId="{BA24395F-F18A-45F8-AC0C-B4D67C812A10}" type="parTrans" cxnId="{DACAD14D-98D4-4587-B4E3-A8889FF5D0F1}">
      <dgm:prSet/>
      <dgm:spPr/>
      <dgm:t>
        <a:bodyPr/>
        <a:lstStyle/>
        <a:p>
          <a:pPr algn="justLow" rtl="1"/>
          <a:endParaRPr lang="fa-IR">
            <a:latin typeface="Arial Unicode MS" pitchFamily="34" charset="-128"/>
            <a:ea typeface="Arial Unicode MS" pitchFamily="34" charset="-128"/>
            <a:cs typeface="Arial Unicode MS" pitchFamily="34" charset="-128"/>
          </a:endParaRPr>
        </a:p>
      </dgm:t>
    </dgm:pt>
    <dgm:pt modelId="{CE6721A3-AC20-4E2F-8455-BD527F06E4BD}" type="sibTrans" cxnId="{DACAD14D-98D4-4587-B4E3-A8889FF5D0F1}">
      <dgm:prSet/>
      <dgm:spPr/>
      <dgm:t>
        <a:bodyPr/>
        <a:lstStyle/>
        <a:p>
          <a:pPr algn="justLow" rtl="1"/>
          <a:endParaRPr lang="fa-IR">
            <a:latin typeface="Arial Unicode MS" pitchFamily="34" charset="-128"/>
            <a:ea typeface="Arial Unicode MS" pitchFamily="34" charset="-128"/>
            <a:cs typeface="Arial Unicode MS" pitchFamily="34" charset="-128"/>
          </a:endParaRPr>
        </a:p>
      </dgm:t>
    </dgm:pt>
    <dgm:pt modelId="{D0B74D54-0437-486C-9B55-8B76B46D39CE}" type="pres">
      <dgm:prSet presAssocID="{FDE6DC02-5B36-4924-A675-768F57F36D02}" presName="linear" presStyleCnt="0">
        <dgm:presLayoutVars>
          <dgm:animLvl val="lvl"/>
          <dgm:resizeHandles val="exact"/>
        </dgm:presLayoutVars>
      </dgm:prSet>
      <dgm:spPr/>
      <dgm:t>
        <a:bodyPr/>
        <a:lstStyle/>
        <a:p>
          <a:pPr rtl="1"/>
          <a:endParaRPr lang="fa-IR"/>
        </a:p>
      </dgm:t>
    </dgm:pt>
    <dgm:pt modelId="{0B04DA81-DA2C-4557-8682-1A54A89E00BC}" type="pres">
      <dgm:prSet presAssocID="{1E9DA5FC-8413-47D7-ACD2-9D8BF64ACB55}" presName="parentText" presStyleLbl="node1" presStyleIdx="0" presStyleCnt="1">
        <dgm:presLayoutVars>
          <dgm:chMax val="0"/>
          <dgm:bulletEnabled val="1"/>
        </dgm:presLayoutVars>
      </dgm:prSet>
      <dgm:spPr>
        <a:prstGeom prst="wedgeRoundRectCallout">
          <a:avLst/>
        </a:prstGeom>
      </dgm:spPr>
      <dgm:t>
        <a:bodyPr/>
        <a:lstStyle/>
        <a:p>
          <a:pPr rtl="1"/>
          <a:endParaRPr lang="fa-IR"/>
        </a:p>
      </dgm:t>
    </dgm:pt>
  </dgm:ptLst>
  <dgm:cxnLst>
    <dgm:cxn modelId="{DACAD14D-98D4-4587-B4E3-A8889FF5D0F1}" srcId="{FDE6DC02-5B36-4924-A675-768F57F36D02}" destId="{1E9DA5FC-8413-47D7-ACD2-9D8BF64ACB55}" srcOrd="0" destOrd="0" parTransId="{BA24395F-F18A-45F8-AC0C-B4D67C812A10}" sibTransId="{CE6721A3-AC20-4E2F-8455-BD527F06E4BD}"/>
    <dgm:cxn modelId="{5BA2172A-F917-4372-AC74-B5E1ED7A8B8C}" type="presOf" srcId="{1E9DA5FC-8413-47D7-ACD2-9D8BF64ACB55}" destId="{0B04DA81-DA2C-4557-8682-1A54A89E00BC}" srcOrd="0" destOrd="0" presId="urn:microsoft.com/office/officeart/2005/8/layout/vList2"/>
    <dgm:cxn modelId="{BBBD1620-0FE9-4CC4-9983-7FDB86DC0174}" type="presOf" srcId="{FDE6DC02-5B36-4924-A675-768F57F36D02}" destId="{D0B74D54-0437-486C-9B55-8B76B46D39CE}" srcOrd="0" destOrd="0" presId="urn:microsoft.com/office/officeart/2005/8/layout/vList2"/>
    <dgm:cxn modelId="{F92AA7EB-ADF5-42AF-BC6D-4B0ABF16681D}" type="presParOf" srcId="{D0B74D54-0437-486C-9B55-8B76B46D39CE}" destId="{0B04DA81-DA2C-4557-8682-1A54A89E00BC}"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4426600-AA95-4862-821E-B19F9253D27A}" type="doc">
      <dgm:prSet loTypeId="urn:microsoft.com/office/officeart/2005/8/layout/hList1" loCatId="list" qsTypeId="urn:microsoft.com/office/officeart/2005/8/quickstyle/3d1" qsCatId="3D" csTypeId="urn:microsoft.com/office/officeart/2005/8/colors/accent3_2" csCatId="accent3" phldr="1"/>
      <dgm:spPr/>
      <dgm:t>
        <a:bodyPr/>
        <a:lstStyle/>
        <a:p>
          <a:pPr rtl="1"/>
          <a:endParaRPr lang="fa-IR"/>
        </a:p>
      </dgm:t>
    </dgm:pt>
    <dgm:pt modelId="{1D322293-922E-4F1B-B707-0C1ADA5A7357}">
      <dgm:prSet/>
      <dgm:spPr/>
      <dgm:t>
        <a:bodyPr/>
        <a:lstStyle/>
        <a:p>
          <a:pPr algn="justLow" rtl="1"/>
          <a:r>
            <a:rPr lang="fa-IR" dirty="0" smtClean="0">
              <a:latin typeface="Arial Unicode MS" pitchFamily="34" charset="-128"/>
              <a:ea typeface="Arial Unicode MS" pitchFamily="34" charset="-128"/>
              <a:cs typeface="Arial Unicode MS" pitchFamily="34" charset="-128"/>
            </a:rPr>
            <a:t>فرض کنید بر اساس یک مدل ارزش در‌معرض‌ریسک در سطح اطمینان 95%، تعداد </a:t>
          </a:r>
          <a:r>
            <a:rPr lang="en-US" dirty="0" smtClean="0">
              <a:latin typeface="Arial Unicode MS" pitchFamily="34" charset="-128"/>
              <a:ea typeface="Arial Unicode MS" pitchFamily="34" charset="-128"/>
              <a:cs typeface="Arial Unicode MS" pitchFamily="34" charset="-128"/>
            </a:rPr>
            <a:t>500</a:t>
          </a:r>
          <a:r>
            <a:rPr lang="fa-IR" dirty="0" smtClean="0">
              <a:latin typeface="Arial Unicode MS" pitchFamily="34" charset="-128"/>
              <a:ea typeface="Arial Unicode MS" pitchFamily="34" charset="-128"/>
              <a:cs typeface="Arial Unicode MS" pitchFamily="34" charset="-128"/>
            </a:rPr>
            <a:t>پیش‌بینی از ارزش در‌معرض‌ریسک هر دوره در اختیار داریم. اگر در این </a:t>
          </a:r>
          <a:r>
            <a:rPr lang="en-US" dirty="0" smtClean="0">
              <a:latin typeface="Arial Unicode MS" pitchFamily="34" charset="-128"/>
              <a:ea typeface="Arial Unicode MS" pitchFamily="34" charset="-128"/>
              <a:cs typeface="Arial Unicode MS" pitchFamily="34" charset="-128"/>
            </a:rPr>
            <a:t>500</a:t>
          </a:r>
          <a:r>
            <a:rPr lang="fa-IR" dirty="0" smtClean="0">
              <a:latin typeface="Arial Unicode MS" pitchFamily="34" charset="-128"/>
              <a:ea typeface="Arial Unicode MS" pitchFamily="34" charset="-128"/>
              <a:cs typeface="Arial Unicode MS" pitchFamily="34" charset="-128"/>
            </a:rPr>
            <a:t>پیش‌بینی تعداد 30 تخطی وجود داشته باشد با کاربرد آزمون پوشش غیرشرطی خواهیم داشت:</a:t>
          </a:r>
          <a:endParaRPr lang="en-US" i="1" dirty="0">
            <a:latin typeface="Arial Unicode MS" pitchFamily="34" charset="-128"/>
            <a:ea typeface="Arial Unicode MS" pitchFamily="34" charset="-128"/>
            <a:cs typeface="Arial Unicode MS" pitchFamily="34" charset="-128"/>
          </a:endParaRPr>
        </a:p>
      </dgm:t>
    </dgm:pt>
    <dgm:pt modelId="{EB09A78F-9722-439E-9C51-E9118C7242B2}" type="parTrans" cxnId="{40F547B8-32C2-408B-B5FB-540A2A7BCE4A}">
      <dgm:prSet/>
      <dgm:spPr/>
      <dgm:t>
        <a:bodyPr/>
        <a:lstStyle/>
        <a:p>
          <a:pPr algn="justLow" rtl="1"/>
          <a:endParaRPr lang="fa-IR">
            <a:latin typeface="Arial Unicode MS" pitchFamily="34" charset="-128"/>
            <a:ea typeface="Arial Unicode MS" pitchFamily="34" charset="-128"/>
            <a:cs typeface="Arial Unicode MS" pitchFamily="34" charset="-128"/>
          </a:endParaRPr>
        </a:p>
      </dgm:t>
    </dgm:pt>
    <dgm:pt modelId="{0D6863AD-9D06-490D-B0DB-07B20DA4142C}" type="sibTrans" cxnId="{40F547B8-32C2-408B-B5FB-540A2A7BCE4A}">
      <dgm:prSet/>
      <dgm:spPr/>
      <dgm:t>
        <a:bodyPr/>
        <a:lstStyle/>
        <a:p>
          <a:pPr algn="justLow" rtl="1"/>
          <a:endParaRPr lang="fa-IR">
            <a:latin typeface="Arial Unicode MS" pitchFamily="34" charset="-128"/>
            <a:ea typeface="Arial Unicode MS" pitchFamily="34" charset="-128"/>
            <a:cs typeface="Arial Unicode MS" pitchFamily="34" charset="-128"/>
          </a:endParaRPr>
        </a:p>
      </dgm:t>
    </dgm:pt>
    <dgm:pt modelId="{A3412177-755D-4554-B024-4210207E86FF}" type="pres">
      <dgm:prSet presAssocID="{04426600-AA95-4862-821E-B19F9253D27A}" presName="Name0" presStyleCnt="0">
        <dgm:presLayoutVars>
          <dgm:dir/>
          <dgm:animLvl val="lvl"/>
          <dgm:resizeHandles val="exact"/>
        </dgm:presLayoutVars>
      </dgm:prSet>
      <dgm:spPr/>
      <dgm:t>
        <a:bodyPr/>
        <a:lstStyle/>
        <a:p>
          <a:pPr rtl="1"/>
          <a:endParaRPr lang="fa-IR"/>
        </a:p>
      </dgm:t>
    </dgm:pt>
    <dgm:pt modelId="{CA19C3C0-DFA0-439F-98A1-7630DB1C9A72}" type="pres">
      <dgm:prSet presAssocID="{1D322293-922E-4F1B-B707-0C1ADA5A7357}" presName="composite" presStyleCnt="0"/>
      <dgm:spPr/>
    </dgm:pt>
    <dgm:pt modelId="{6D25890E-EA16-4740-831B-A92CBD435098}" type="pres">
      <dgm:prSet presAssocID="{1D322293-922E-4F1B-B707-0C1ADA5A7357}" presName="parTx" presStyleLbl="alignNode1" presStyleIdx="0" presStyleCnt="1">
        <dgm:presLayoutVars>
          <dgm:chMax val="0"/>
          <dgm:chPref val="0"/>
          <dgm:bulletEnabled val="1"/>
        </dgm:presLayoutVars>
      </dgm:prSet>
      <dgm:spPr/>
      <dgm:t>
        <a:bodyPr/>
        <a:lstStyle/>
        <a:p>
          <a:pPr rtl="1"/>
          <a:endParaRPr lang="fa-IR"/>
        </a:p>
      </dgm:t>
    </dgm:pt>
    <dgm:pt modelId="{F7AD023B-5FD4-4938-B818-A36FD347A4E9}" type="pres">
      <dgm:prSet presAssocID="{1D322293-922E-4F1B-B707-0C1ADA5A7357}" presName="desTx" presStyleLbl="alignAccFollowNode1" presStyleIdx="0" presStyleCnt="1">
        <dgm:presLayoutVars>
          <dgm:bulletEnabled val="1"/>
        </dgm:presLayoutVars>
      </dgm:prSet>
      <dgm:spPr/>
    </dgm:pt>
  </dgm:ptLst>
  <dgm:cxnLst>
    <dgm:cxn modelId="{40F547B8-32C2-408B-B5FB-540A2A7BCE4A}" srcId="{04426600-AA95-4862-821E-B19F9253D27A}" destId="{1D322293-922E-4F1B-B707-0C1ADA5A7357}" srcOrd="0" destOrd="0" parTransId="{EB09A78F-9722-439E-9C51-E9118C7242B2}" sibTransId="{0D6863AD-9D06-490D-B0DB-07B20DA4142C}"/>
    <dgm:cxn modelId="{F8E39AB0-23BC-4EF3-B6D4-62E4772DCED7}" type="presOf" srcId="{1D322293-922E-4F1B-B707-0C1ADA5A7357}" destId="{6D25890E-EA16-4740-831B-A92CBD435098}" srcOrd="0" destOrd="0" presId="urn:microsoft.com/office/officeart/2005/8/layout/hList1"/>
    <dgm:cxn modelId="{8E45EB80-E7F3-4C48-A226-E4036B2BAA0C}" type="presOf" srcId="{04426600-AA95-4862-821E-B19F9253D27A}" destId="{A3412177-755D-4554-B024-4210207E86FF}" srcOrd="0" destOrd="0" presId="urn:microsoft.com/office/officeart/2005/8/layout/hList1"/>
    <dgm:cxn modelId="{7DF74283-E5BC-48F1-A6D8-ED07BD3D500D}" type="presParOf" srcId="{A3412177-755D-4554-B024-4210207E86FF}" destId="{CA19C3C0-DFA0-439F-98A1-7630DB1C9A72}" srcOrd="0" destOrd="0" presId="urn:microsoft.com/office/officeart/2005/8/layout/hList1"/>
    <dgm:cxn modelId="{B6686B74-D608-4489-B9BA-D4A03F7B363F}" type="presParOf" srcId="{CA19C3C0-DFA0-439F-98A1-7630DB1C9A72}" destId="{6D25890E-EA16-4740-831B-A92CBD435098}" srcOrd="0" destOrd="0" presId="urn:microsoft.com/office/officeart/2005/8/layout/hList1"/>
    <dgm:cxn modelId="{9954C0CE-88DA-41C4-8336-9C6B9F287AFA}" type="presParOf" srcId="{CA19C3C0-DFA0-439F-98A1-7630DB1C9A72}" destId="{F7AD023B-5FD4-4938-B818-A36FD347A4E9}"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8CB3383-F9C0-4957-97F6-E8B64EE319B5}" type="doc">
      <dgm:prSet loTypeId="urn:microsoft.com/office/officeart/2005/8/layout/vList5" loCatId="list" qsTypeId="urn:microsoft.com/office/officeart/2005/8/quickstyle/simple1" qsCatId="simple" csTypeId="urn:microsoft.com/office/officeart/2005/8/colors/colorful4" csCatId="colorful" phldr="1"/>
      <dgm:spPr/>
      <dgm:t>
        <a:bodyPr/>
        <a:lstStyle/>
        <a:p>
          <a:pPr rtl="1"/>
          <a:endParaRPr lang="fa-IR"/>
        </a:p>
      </dgm:t>
    </dgm:pt>
    <dgm:pt modelId="{2BD248FF-261F-4C2A-B110-F21B4C5B09DB}">
      <dgm:prSet/>
      <dgm:spPr/>
      <dgm:t>
        <a:bodyPr/>
        <a:lstStyle/>
        <a:p>
          <a:pPr algn="justLow" rtl="1"/>
          <a:r>
            <a:rPr lang="fa-IR" dirty="0" smtClean="0">
              <a:latin typeface="Arial Unicode MS" pitchFamily="34" charset="-128"/>
              <a:ea typeface="Arial Unicode MS" pitchFamily="34" charset="-128"/>
              <a:cs typeface="Arial Unicode MS" pitchFamily="34" charset="-128"/>
            </a:rPr>
            <a:t>مقدار توزیع کای‌دو با درجۀ آزادی 1 در سطح بحرانی 5% برابر با 3.8415 است. بدین ترتیب فرضیۀ صفر رد نمی‌شود. یعنی تعداد تخطی‌های مدل به‌لحاظ آماری تفاوت قابل‌ملاحظه‌ای با تعداد تخطی‌های مورد‌انتظار ندارد. بنابراین، مدل یادشده از آزمون پوشش غیرشرطی سربلند بیرون آمده است.</a:t>
          </a:r>
          <a:endParaRPr lang="en-US" i="1" dirty="0">
            <a:latin typeface="Arial Unicode MS" pitchFamily="34" charset="-128"/>
            <a:ea typeface="Arial Unicode MS" pitchFamily="34" charset="-128"/>
            <a:cs typeface="Arial Unicode MS" pitchFamily="34" charset="-128"/>
          </a:endParaRPr>
        </a:p>
      </dgm:t>
    </dgm:pt>
    <dgm:pt modelId="{8F91EC37-D4D5-4FDF-B3C8-A064B873EE66}" type="parTrans" cxnId="{0438C7E0-3A18-406E-B65B-A9C918538201}">
      <dgm:prSet/>
      <dgm:spPr/>
      <dgm:t>
        <a:bodyPr/>
        <a:lstStyle/>
        <a:p>
          <a:pPr algn="justLow" rtl="1"/>
          <a:endParaRPr lang="fa-IR">
            <a:latin typeface="Arial Unicode MS" pitchFamily="34" charset="-128"/>
            <a:ea typeface="Arial Unicode MS" pitchFamily="34" charset="-128"/>
            <a:cs typeface="Arial Unicode MS" pitchFamily="34" charset="-128"/>
          </a:endParaRPr>
        </a:p>
      </dgm:t>
    </dgm:pt>
    <dgm:pt modelId="{81783FC9-1345-40B3-A0F2-974DDB70D774}" type="sibTrans" cxnId="{0438C7E0-3A18-406E-B65B-A9C918538201}">
      <dgm:prSet/>
      <dgm:spPr/>
      <dgm:t>
        <a:bodyPr/>
        <a:lstStyle/>
        <a:p>
          <a:pPr algn="justLow" rtl="1"/>
          <a:endParaRPr lang="fa-IR">
            <a:latin typeface="Arial Unicode MS" pitchFamily="34" charset="-128"/>
            <a:ea typeface="Arial Unicode MS" pitchFamily="34" charset="-128"/>
            <a:cs typeface="Arial Unicode MS" pitchFamily="34" charset="-128"/>
          </a:endParaRPr>
        </a:p>
      </dgm:t>
    </dgm:pt>
    <dgm:pt modelId="{7F23ABB5-F248-4C33-8BEC-1816655B2593}" type="pres">
      <dgm:prSet presAssocID="{D8CB3383-F9C0-4957-97F6-E8B64EE319B5}" presName="Name0" presStyleCnt="0">
        <dgm:presLayoutVars>
          <dgm:dir/>
          <dgm:animLvl val="lvl"/>
          <dgm:resizeHandles val="exact"/>
        </dgm:presLayoutVars>
      </dgm:prSet>
      <dgm:spPr/>
      <dgm:t>
        <a:bodyPr/>
        <a:lstStyle/>
        <a:p>
          <a:pPr rtl="1"/>
          <a:endParaRPr lang="fa-IR"/>
        </a:p>
      </dgm:t>
    </dgm:pt>
    <dgm:pt modelId="{76536954-4E75-4C73-B8D6-921DFC8418F7}" type="pres">
      <dgm:prSet presAssocID="{2BD248FF-261F-4C2A-B110-F21B4C5B09DB}" presName="linNode" presStyleCnt="0"/>
      <dgm:spPr/>
    </dgm:pt>
    <dgm:pt modelId="{674ABAAA-251B-4914-B0CC-20C8E094C4E8}" type="pres">
      <dgm:prSet presAssocID="{2BD248FF-261F-4C2A-B110-F21B4C5B09DB}" presName="parentText" presStyleLbl="node1" presStyleIdx="0" presStyleCnt="1" custScaleX="272605">
        <dgm:presLayoutVars>
          <dgm:chMax val="1"/>
          <dgm:bulletEnabled val="1"/>
        </dgm:presLayoutVars>
      </dgm:prSet>
      <dgm:spPr>
        <a:prstGeom prst="ribbon">
          <a:avLst/>
        </a:prstGeom>
      </dgm:spPr>
      <dgm:t>
        <a:bodyPr/>
        <a:lstStyle/>
        <a:p>
          <a:pPr rtl="1"/>
          <a:endParaRPr lang="fa-IR"/>
        </a:p>
      </dgm:t>
    </dgm:pt>
  </dgm:ptLst>
  <dgm:cxnLst>
    <dgm:cxn modelId="{0438C7E0-3A18-406E-B65B-A9C918538201}" srcId="{D8CB3383-F9C0-4957-97F6-E8B64EE319B5}" destId="{2BD248FF-261F-4C2A-B110-F21B4C5B09DB}" srcOrd="0" destOrd="0" parTransId="{8F91EC37-D4D5-4FDF-B3C8-A064B873EE66}" sibTransId="{81783FC9-1345-40B3-A0F2-974DDB70D774}"/>
    <dgm:cxn modelId="{2916AE15-323B-4A6F-9FE9-017051A56497}" type="presOf" srcId="{D8CB3383-F9C0-4957-97F6-E8B64EE319B5}" destId="{7F23ABB5-F248-4C33-8BEC-1816655B2593}" srcOrd="0" destOrd="0" presId="urn:microsoft.com/office/officeart/2005/8/layout/vList5"/>
    <dgm:cxn modelId="{EDF9FAED-BD0D-4564-9A13-BDAED8A38C1A}" type="presOf" srcId="{2BD248FF-261F-4C2A-B110-F21B4C5B09DB}" destId="{674ABAAA-251B-4914-B0CC-20C8E094C4E8}" srcOrd="0" destOrd="0" presId="urn:microsoft.com/office/officeart/2005/8/layout/vList5"/>
    <dgm:cxn modelId="{3FDB9C59-4068-42C7-9916-F66E1F145445}" type="presParOf" srcId="{7F23ABB5-F248-4C33-8BEC-1816655B2593}" destId="{76536954-4E75-4C73-B8D6-921DFC8418F7}" srcOrd="0" destOrd="0" presId="urn:microsoft.com/office/officeart/2005/8/layout/vList5"/>
    <dgm:cxn modelId="{9C4EC818-CBB5-4857-8965-7926DA37B45E}" type="presParOf" srcId="{76536954-4E75-4C73-B8D6-921DFC8418F7}" destId="{674ABAAA-251B-4914-B0CC-20C8E094C4E8}" srcOrd="0"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BD7CA0-A969-4BA3-B68D-AC71DB2C6ACE}" type="doc">
      <dgm:prSet loTypeId="urn:microsoft.com/office/officeart/2005/8/layout/default" loCatId="list" qsTypeId="urn:microsoft.com/office/officeart/2005/8/quickstyle/3d1" qsCatId="3D" csTypeId="urn:microsoft.com/office/officeart/2005/8/colors/colorful1" csCatId="colorful" phldr="1"/>
      <dgm:spPr/>
      <dgm:t>
        <a:bodyPr/>
        <a:lstStyle/>
        <a:p>
          <a:pPr rtl="1"/>
          <a:endParaRPr lang="fa-IR"/>
        </a:p>
      </dgm:t>
    </dgm:pt>
    <dgm:pt modelId="{5264B844-D61C-40B3-8E00-6A806D30CCEE}">
      <dgm:prSet/>
      <dgm:spPr/>
      <dgm:t>
        <a:bodyPr/>
        <a:lstStyle/>
        <a:p>
          <a:pPr algn="ctr" rtl="1"/>
          <a:r>
            <a:rPr lang="fa-IR" b="0" dirty="0" smtClean="0">
              <a:latin typeface="Arial Unicode MS" pitchFamily="34" charset="-128"/>
              <a:ea typeface="Arial Unicode MS" pitchFamily="34" charset="-128"/>
              <a:cs typeface="B Zar" pitchFamily="2" charset="-78"/>
            </a:rPr>
            <a:t>لحاظ </a:t>
          </a:r>
          <a:r>
            <a:rPr lang="ar-SA" b="0" dirty="0" smtClean="0">
              <a:latin typeface="Arial Unicode MS" pitchFamily="34" charset="-128"/>
              <a:ea typeface="Arial Unicode MS" pitchFamily="34" charset="-128"/>
              <a:cs typeface="B Zar" pitchFamily="2" charset="-78"/>
            </a:rPr>
            <a:t>مفروضات توزیعی نادرست در مدل‌های آماری </a:t>
          </a:r>
          <a:endParaRPr lang="fa-IR" b="0" dirty="0">
            <a:latin typeface="Arial Unicode MS" pitchFamily="34" charset="-128"/>
            <a:ea typeface="Arial Unicode MS" pitchFamily="34" charset="-128"/>
            <a:cs typeface="B Zar" pitchFamily="2" charset="-78"/>
          </a:endParaRPr>
        </a:p>
      </dgm:t>
    </dgm:pt>
    <dgm:pt modelId="{EE584002-FA5E-4B7C-8A35-7D0496B45C15}" type="parTrans" cxnId="{589C02CC-EBC4-47AC-A0AB-69E759753EB8}">
      <dgm:prSet/>
      <dgm:spPr/>
      <dgm:t>
        <a:bodyPr/>
        <a:lstStyle/>
        <a:p>
          <a:pPr algn="ctr" rtl="1"/>
          <a:endParaRPr lang="fa-IR" b="0">
            <a:latin typeface="Arial Unicode MS" pitchFamily="34" charset="-128"/>
            <a:ea typeface="Arial Unicode MS" pitchFamily="34" charset="-128"/>
            <a:cs typeface="B Zar" pitchFamily="2" charset="-78"/>
          </a:endParaRPr>
        </a:p>
      </dgm:t>
    </dgm:pt>
    <dgm:pt modelId="{6804D322-C30C-4FCC-8FB3-DC6380D250D0}" type="sibTrans" cxnId="{589C02CC-EBC4-47AC-A0AB-69E759753EB8}">
      <dgm:prSet/>
      <dgm:spPr/>
      <dgm:t>
        <a:bodyPr/>
        <a:lstStyle/>
        <a:p>
          <a:pPr algn="ctr" rtl="1"/>
          <a:endParaRPr lang="fa-IR" b="0">
            <a:latin typeface="Arial Unicode MS" pitchFamily="34" charset="-128"/>
            <a:ea typeface="Arial Unicode MS" pitchFamily="34" charset="-128"/>
            <a:cs typeface="B Zar" pitchFamily="2" charset="-78"/>
          </a:endParaRPr>
        </a:p>
      </dgm:t>
    </dgm:pt>
    <dgm:pt modelId="{ADC3F609-6610-4B36-8FE9-945B4F5F3921}">
      <dgm:prSet/>
      <dgm:spPr/>
      <dgm:t>
        <a:bodyPr/>
        <a:lstStyle/>
        <a:p>
          <a:pPr algn="ctr" rtl="1"/>
          <a:r>
            <a:rPr lang="fa-IR" b="0" dirty="0" smtClean="0">
              <a:latin typeface="Arial Unicode MS" pitchFamily="34" charset="-128"/>
              <a:ea typeface="Arial Unicode MS" pitchFamily="34" charset="-128"/>
              <a:cs typeface="B Zar" pitchFamily="2" charset="-78"/>
            </a:rPr>
            <a:t>ایجاد </a:t>
          </a:r>
          <a:r>
            <a:rPr lang="ar-SA" b="0" dirty="0" smtClean="0">
              <a:latin typeface="Arial Unicode MS" pitchFamily="34" charset="-128"/>
              <a:ea typeface="Arial Unicode MS" pitchFamily="34" charset="-128"/>
              <a:cs typeface="B Zar" pitchFamily="2" charset="-78"/>
            </a:rPr>
            <a:t>تغییرات بزرگ در تلاطم عوامل ریسک بازار </a:t>
          </a:r>
          <a:endParaRPr lang="fa-IR" b="0" dirty="0">
            <a:latin typeface="Arial Unicode MS" pitchFamily="34" charset="-128"/>
            <a:ea typeface="Arial Unicode MS" pitchFamily="34" charset="-128"/>
            <a:cs typeface="B Zar" pitchFamily="2" charset="-78"/>
          </a:endParaRPr>
        </a:p>
      </dgm:t>
    </dgm:pt>
    <dgm:pt modelId="{48A231B9-42AD-4F3A-9F15-900321C0BBE9}" type="parTrans" cxnId="{E2412707-4E95-435D-A506-48B196187A02}">
      <dgm:prSet/>
      <dgm:spPr/>
      <dgm:t>
        <a:bodyPr/>
        <a:lstStyle/>
        <a:p>
          <a:pPr algn="ctr" rtl="1"/>
          <a:endParaRPr lang="fa-IR" b="0">
            <a:latin typeface="Arial Unicode MS" pitchFamily="34" charset="-128"/>
            <a:ea typeface="Arial Unicode MS" pitchFamily="34" charset="-128"/>
            <a:cs typeface="B Zar" pitchFamily="2" charset="-78"/>
          </a:endParaRPr>
        </a:p>
      </dgm:t>
    </dgm:pt>
    <dgm:pt modelId="{D6D3FAE6-3697-477A-BA91-11009F952745}" type="sibTrans" cxnId="{E2412707-4E95-435D-A506-48B196187A02}">
      <dgm:prSet/>
      <dgm:spPr/>
      <dgm:t>
        <a:bodyPr/>
        <a:lstStyle/>
        <a:p>
          <a:pPr algn="ctr" rtl="1"/>
          <a:endParaRPr lang="fa-IR" b="0">
            <a:latin typeface="Arial Unicode MS" pitchFamily="34" charset="-128"/>
            <a:ea typeface="Arial Unicode MS" pitchFamily="34" charset="-128"/>
            <a:cs typeface="B Zar" pitchFamily="2" charset="-78"/>
          </a:endParaRPr>
        </a:p>
      </dgm:t>
    </dgm:pt>
    <dgm:pt modelId="{32AE644A-F214-435E-9EA3-BC7156CB6E91}">
      <dgm:prSet/>
      <dgm:spPr/>
      <dgm:t>
        <a:bodyPr/>
        <a:lstStyle/>
        <a:p>
          <a:pPr algn="ctr" rtl="1"/>
          <a:r>
            <a:rPr lang="ar-SA" b="0" dirty="0" smtClean="0">
              <a:latin typeface="Arial Unicode MS" pitchFamily="34" charset="-128"/>
              <a:ea typeface="Arial Unicode MS" pitchFamily="34" charset="-128"/>
              <a:cs typeface="B Zar" pitchFamily="2" charset="-78"/>
            </a:rPr>
            <a:t>چالش‌های مربوط به مدل‌سازی وابستگی‌های زمانی موجود در تلاطم‌های بازدۀ سبد دارایی</a:t>
          </a:r>
          <a:endParaRPr lang="fa-IR" b="0" dirty="0">
            <a:latin typeface="Arial Unicode MS" pitchFamily="34" charset="-128"/>
            <a:ea typeface="Arial Unicode MS" pitchFamily="34" charset="-128"/>
            <a:cs typeface="B Zar" pitchFamily="2" charset="-78"/>
          </a:endParaRPr>
        </a:p>
      </dgm:t>
    </dgm:pt>
    <dgm:pt modelId="{D3CB42C7-6EC0-456E-A290-387A22C6978C}" type="parTrans" cxnId="{3455B252-5814-4B39-81ED-144919D850C9}">
      <dgm:prSet/>
      <dgm:spPr/>
      <dgm:t>
        <a:bodyPr/>
        <a:lstStyle/>
        <a:p>
          <a:pPr algn="ctr" rtl="1"/>
          <a:endParaRPr lang="fa-IR" b="0">
            <a:latin typeface="Arial Unicode MS" pitchFamily="34" charset="-128"/>
            <a:ea typeface="Arial Unicode MS" pitchFamily="34" charset="-128"/>
            <a:cs typeface="B Zar" pitchFamily="2" charset="-78"/>
          </a:endParaRPr>
        </a:p>
      </dgm:t>
    </dgm:pt>
    <dgm:pt modelId="{0A187CA0-9C05-43F1-9E0F-7EB88FF9566E}" type="sibTrans" cxnId="{3455B252-5814-4B39-81ED-144919D850C9}">
      <dgm:prSet/>
      <dgm:spPr/>
      <dgm:t>
        <a:bodyPr/>
        <a:lstStyle/>
        <a:p>
          <a:pPr algn="ctr" rtl="1"/>
          <a:endParaRPr lang="fa-IR" b="0">
            <a:latin typeface="Arial Unicode MS" pitchFamily="34" charset="-128"/>
            <a:ea typeface="Arial Unicode MS" pitchFamily="34" charset="-128"/>
            <a:cs typeface="B Zar" pitchFamily="2" charset="-78"/>
          </a:endParaRPr>
        </a:p>
      </dgm:t>
    </dgm:pt>
    <dgm:pt modelId="{8A1C7EB3-1DCC-4018-92B5-B27EC2B8F5BE}" type="pres">
      <dgm:prSet presAssocID="{21BD7CA0-A969-4BA3-B68D-AC71DB2C6ACE}" presName="diagram" presStyleCnt="0">
        <dgm:presLayoutVars>
          <dgm:dir/>
          <dgm:resizeHandles val="exact"/>
        </dgm:presLayoutVars>
      </dgm:prSet>
      <dgm:spPr/>
      <dgm:t>
        <a:bodyPr/>
        <a:lstStyle/>
        <a:p>
          <a:endParaRPr lang="en-US"/>
        </a:p>
      </dgm:t>
    </dgm:pt>
    <dgm:pt modelId="{68305046-F845-4512-959D-070F47C8FCFB}" type="pres">
      <dgm:prSet presAssocID="{5264B844-D61C-40B3-8E00-6A806D30CCEE}" presName="node" presStyleLbl="node1" presStyleIdx="0" presStyleCnt="3">
        <dgm:presLayoutVars>
          <dgm:bulletEnabled val="1"/>
        </dgm:presLayoutVars>
      </dgm:prSet>
      <dgm:spPr/>
      <dgm:t>
        <a:bodyPr/>
        <a:lstStyle/>
        <a:p>
          <a:endParaRPr lang="en-US"/>
        </a:p>
      </dgm:t>
    </dgm:pt>
    <dgm:pt modelId="{F3E64429-4197-409C-B3F8-4C36317289C6}" type="pres">
      <dgm:prSet presAssocID="{6804D322-C30C-4FCC-8FB3-DC6380D250D0}" presName="sibTrans" presStyleCnt="0"/>
      <dgm:spPr/>
    </dgm:pt>
    <dgm:pt modelId="{43217E89-AFF8-4E74-A086-4DFDE3049E44}" type="pres">
      <dgm:prSet presAssocID="{ADC3F609-6610-4B36-8FE9-945B4F5F3921}" presName="node" presStyleLbl="node1" presStyleIdx="1" presStyleCnt="3">
        <dgm:presLayoutVars>
          <dgm:bulletEnabled val="1"/>
        </dgm:presLayoutVars>
      </dgm:prSet>
      <dgm:spPr/>
      <dgm:t>
        <a:bodyPr/>
        <a:lstStyle/>
        <a:p>
          <a:endParaRPr lang="en-US"/>
        </a:p>
      </dgm:t>
    </dgm:pt>
    <dgm:pt modelId="{7F2F1163-1919-49F0-B4BE-59BFCD881639}" type="pres">
      <dgm:prSet presAssocID="{D6D3FAE6-3697-477A-BA91-11009F952745}" presName="sibTrans" presStyleCnt="0"/>
      <dgm:spPr/>
    </dgm:pt>
    <dgm:pt modelId="{29D4EE8E-0101-42C4-B198-D320FF7BCF4D}" type="pres">
      <dgm:prSet presAssocID="{32AE644A-F214-435E-9EA3-BC7156CB6E91}" presName="node" presStyleLbl="node1" presStyleIdx="2" presStyleCnt="3">
        <dgm:presLayoutVars>
          <dgm:bulletEnabled val="1"/>
        </dgm:presLayoutVars>
      </dgm:prSet>
      <dgm:spPr/>
      <dgm:t>
        <a:bodyPr/>
        <a:lstStyle/>
        <a:p>
          <a:endParaRPr lang="en-US"/>
        </a:p>
      </dgm:t>
    </dgm:pt>
  </dgm:ptLst>
  <dgm:cxnLst>
    <dgm:cxn modelId="{3455B252-5814-4B39-81ED-144919D850C9}" srcId="{21BD7CA0-A969-4BA3-B68D-AC71DB2C6ACE}" destId="{32AE644A-F214-435E-9EA3-BC7156CB6E91}" srcOrd="2" destOrd="0" parTransId="{D3CB42C7-6EC0-456E-A290-387A22C6978C}" sibTransId="{0A187CA0-9C05-43F1-9E0F-7EB88FF9566E}"/>
    <dgm:cxn modelId="{E2412707-4E95-435D-A506-48B196187A02}" srcId="{21BD7CA0-A969-4BA3-B68D-AC71DB2C6ACE}" destId="{ADC3F609-6610-4B36-8FE9-945B4F5F3921}" srcOrd="1" destOrd="0" parTransId="{48A231B9-42AD-4F3A-9F15-900321C0BBE9}" sibTransId="{D6D3FAE6-3697-477A-BA91-11009F952745}"/>
    <dgm:cxn modelId="{DDD3AE0A-4302-456F-A19B-C7507689A4E6}" type="presOf" srcId="{32AE644A-F214-435E-9EA3-BC7156CB6E91}" destId="{29D4EE8E-0101-42C4-B198-D320FF7BCF4D}" srcOrd="0" destOrd="0" presId="urn:microsoft.com/office/officeart/2005/8/layout/default"/>
    <dgm:cxn modelId="{589C02CC-EBC4-47AC-A0AB-69E759753EB8}" srcId="{21BD7CA0-A969-4BA3-B68D-AC71DB2C6ACE}" destId="{5264B844-D61C-40B3-8E00-6A806D30CCEE}" srcOrd="0" destOrd="0" parTransId="{EE584002-FA5E-4B7C-8A35-7D0496B45C15}" sibTransId="{6804D322-C30C-4FCC-8FB3-DC6380D250D0}"/>
    <dgm:cxn modelId="{B2710E51-A0C5-400C-83F4-98D540260A30}" type="presOf" srcId="{21BD7CA0-A969-4BA3-B68D-AC71DB2C6ACE}" destId="{8A1C7EB3-1DCC-4018-92B5-B27EC2B8F5BE}" srcOrd="0" destOrd="0" presId="urn:microsoft.com/office/officeart/2005/8/layout/default"/>
    <dgm:cxn modelId="{4458530C-E5E1-4D65-85AC-015447FE5E1C}" type="presOf" srcId="{5264B844-D61C-40B3-8E00-6A806D30CCEE}" destId="{68305046-F845-4512-959D-070F47C8FCFB}" srcOrd="0" destOrd="0" presId="urn:microsoft.com/office/officeart/2005/8/layout/default"/>
    <dgm:cxn modelId="{E4901D73-E5EC-4E07-9E2B-B4C8149B114B}" type="presOf" srcId="{ADC3F609-6610-4B36-8FE9-945B4F5F3921}" destId="{43217E89-AFF8-4E74-A086-4DFDE3049E44}" srcOrd="0" destOrd="0" presId="urn:microsoft.com/office/officeart/2005/8/layout/default"/>
    <dgm:cxn modelId="{33961AF2-9177-43C4-B6B4-850C9E1335F7}" type="presParOf" srcId="{8A1C7EB3-1DCC-4018-92B5-B27EC2B8F5BE}" destId="{68305046-F845-4512-959D-070F47C8FCFB}" srcOrd="0" destOrd="0" presId="urn:microsoft.com/office/officeart/2005/8/layout/default"/>
    <dgm:cxn modelId="{E41EFB20-009F-4902-B1E4-C1F2E3F2148A}" type="presParOf" srcId="{8A1C7EB3-1DCC-4018-92B5-B27EC2B8F5BE}" destId="{F3E64429-4197-409C-B3F8-4C36317289C6}" srcOrd="1" destOrd="0" presId="urn:microsoft.com/office/officeart/2005/8/layout/default"/>
    <dgm:cxn modelId="{8C66472C-65B6-4A8B-BDDB-492852CE874B}" type="presParOf" srcId="{8A1C7EB3-1DCC-4018-92B5-B27EC2B8F5BE}" destId="{43217E89-AFF8-4E74-A086-4DFDE3049E44}" srcOrd="2" destOrd="0" presId="urn:microsoft.com/office/officeart/2005/8/layout/default"/>
    <dgm:cxn modelId="{F45A0211-15D9-4B0B-8A12-82048D947BF4}" type="presParOf" srcId="{8A1C7EB3-1DCC-4018-92B5-B27EC2B8F5BE}" destId="{7F2F1163-1919-49F0-B4BE-59BFCD881639}" srcOrd="3" destOrd="0" presId="urn:microsoft.com/office/officeart/2005/8/layout/default"/>
    <dgm:cxn modelId="{9787A541-89EE-4409-96DC-F56FE417188B}" type="presParOf" srcId="{8A1C7EB3-1DCC-4018-92B5-B27EC2B8F5BE}" destId="{29D4EE8E-0101-42C4-B198-D320FF7BCF4D}" srcOrd="4"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6EC74AD-D568-4F01-9833-1D01935B5784}" type="doc">
      <dgm:prSet loTypeId="urn:microsoft.com/office/officeart/2005/8/layout/process3" loCatId="process" qsTypeId="urn:microsoft.com/office/officeart/2005/8/quickstyle/3d1" qsCatId="3D" csTypeId="urn:microsoft.com/office/officeart/2005/8/colors/colorful3" csCatId="colorful" phldr="1"/>
      <dgm:spPr/>
      <dgm:t>
        <a:bodyPr/>
        <a:lstStyle/>
        <a:p>
          <a:pPr rtl="1"/>
          <a:endParaRPr lang="fa-IR"/>
        </a:p>
      </dgm:t>
    </dgm:pt>
    <dgm:pt modelId="{F34CC950-15DB-4850-910D-CCE13D1A7221}">
      <dgm:prSet/>
      <dgm:spPr/>
      <dgm:t>
        <a:bodyPr/>
        <a:lstStyle/>
        <a:p>
          <a:pPr rtl="1"/>
          <a:r>
            <a:rPr lang="ar-SA" dirty="0" smtClean="0"/>
            <a:t>کمیتۀ بال </a:t>
          </a:r>
          <a:r>
            <a:rPr lang="fa-IR" dirty="0" smtClean="0"/>
            <a:t>-</a:t>
          </a:r>
          <a:r>
            <a:rPr lang="ar-SA" dirty="0" smtClean="0"/>
            <a:t>پیمان سال 1996</a:t>
          </a:r>
          <a:endParaRPr lang="fa-IR" dirty="0"/>
        </a:p>
      </dgm:t>
    </dgm:pt>
    <dgm:pt modelId="{7FA70852-A98C-4B4D-B3E5-DC77E3DDA192}" type="parTrans" cxnId="{6993CCE4-563C-4D73-B927-770224F461DE}">
      <dgm:prSet/>
      <dgm:spPr/>
      <dgm:t>
        <a:bodyPr/>
        <a:lstStyle/>
        <a:p>
          <a:pPr rtl="1"/>
          <a:endParaRPr lang="fa-IR"/>
        </a:p>
      </dgm:t>
    </dgm:pt>
    <dgm:pt modelId="{27AD72FF-7605-4DB6-BA5E-D8E1C2C0C812}" type="sibTrans" cxnId="{6993CCE4-563C-4D73-B927-770224F461DE}">
      <dgm:prSet/>
      <dgm:spPr/>
      <dgm:t>
        <a:bodyPr/>
        <a:lstStyle/>
        <a:p>
          <a:pPr rtl="1"/>
          <a:endParaRPr lang="fa-IR"/>
        </a:p>
      </dgm:t>
    </dgm:pt>
    <dgm:pt modelId="{A06A902B-0D67-4FA9-8EA2-AF13A6F5101E}">
      <dgm:prSet/>
      <dgm:spPr/>
      <dgm:t>
        <a:bodyPr/>
        <a:lstStyle/>
        <a:p>
          <a:pPr algn="justLow" rtl="1"/>
          <a:r>
            <a:rPr lang="ar-SA" dirty="0" smtClean="0">
              <a:latin typeface="Arial Unicode MS" pitchFamily="34" charset="-128"/>
              <a:ea typeface="Arial Unicode MS" pitchFamily="34" charset="-128"/>
              <a:cs typeface="Arial Unicode MS" pitchFamily="34" charset="-128"/>
            </a:rPr>
            <a:t>ماهیت تمامی تلاش‌هایی که در جهت پس‌آزمایی صورت می‌گیرد، مقایسۀ نتایج حاصل از معاملات واقعی با مقادیر ایجادشده توسط مدل است.</a:t>
          </a:r>
          <a:endParaRPr lang="fa-IR" dirty="0">
            <a:latin typeface="Arial Unicode MS" pitchFamily="34" charset="-128"/>
            <a:ea typeface="Arial Unicode MS" pitchFamily="34" charset="-128"/>
            <a:cs typeface="Arial Unicode MS" pitchFamily="34" charset="-128"/>
          </a:endParaRPr>
        </a:p>
      </dgm:t>
    </dgm:pt>
    <dgm:pt modelId="{CCDCACF1-35DE-4FDC-A445-8DC0E90C5061}" type="parTrans" cxnId="{C8A504D8-2FB9-47E9-8B8E-7758CD948A2C}">
      <dgm:prSet/>
      <dgm:spPr/>
      <dgm:t>
        <a:bodyPr/>
        <a:lstStyle/>
        <a:p>
          <a:pPr rtl="1"/>
          <a:endParaRPr lang="fa-IR"/>
        </a:p>
      </dgm:t>
    </dgm:pt>
    <dgm:pt modelId="{D7C7DD02-C064-4965-8824-6886D3BD6EF2}" type="sibTrans" cxnId="{C8A504D8-2FB9-47E9-8B8E-7758CD948A2C}">
      <dgm:prSet/>
      <dgm:spPr/>
      <dgm:t>
        <a:bodyPr/>
        <a:lstStyle/>
        <a:p>
          <a:pPr rtl="1"/>
          <a:endParaRPr lang="fa-IR"/>
        </a:p>
      </dgm:t>
    </dgm:pt>
    <dgm:pt modelId="{473AD602-7B29-4DC2-8C1C-36ECCE7FD43E}" type="pres">
      <dgm:prSet presAssocID="{D6EC74AD-D568-4F01-9833-1D01935B5784}" presName="linearFlow" presStyleCnt="0">
        <dgm:presLayoutVars>
          <dgm:dir/>
          <dgm:animLvl val="lvl"/>
          <dgm:resizeHandles val="exact"/>
        </dgm:presLayoutVars>
      </dgm:prSet>
      <dgm:spPr/>
      <dgm:t>
        <a:bodyPr/>
        <a:lstStyle/>
        <a:p>
          <a:pPr rtl="1"/>
          <a:endParaRPr lang="fa-IR"/>
        </a:p>
      </dgm:t>
    </dgm:pt>
    <dgm:pt modelId="{403622C4-85F2-4FCD-95A7-7DE286C4DBAE}" type="pres">
      <dgm:prSet presAssocID="{F34CC950-15DB-4850-910D-CCE13D1A7221}" presName="composite" presStyleCnt="0"/>
      <dgm:spPr/>
    </dgm:pt>
    <dgm:pt modelId="{BF2ADC20-E30B-458F-ADB9-1A66F9681C1A}" type="pres">
      <dgm:prSet presAssocID="{F34CC950-15DB-4850-910D-CCE13D1A7221}" presName="parTx" presStyleLbl="node1" presStyleIdx="0" presStyleCnt="1">
        <dgm:presLayoutVars>
          <dgm:chMax val="0"/>
          <dgm:chPref val="0"/>
          <dgm:bulletEnabled val="1"/>
        </dgm:presLayoutVars>
      </dgm:prSet>
      <dgm:spPr/>
      <dgm:t>
        <a:bodyPr/>
        <a:lstStyle/>
        <a:p>
          <a:pPr rtl="1"/>
          <a:endParaRPr lang="fa-IR"/>
        </a:p>
      </dgm:t>
    </dgm:pt>
    <dgm:pt modelId="{DFD73656-891F-4E59-8322-49D3685A9A07}" type="pres">
      <dgm:prSet presAssocID="{F34CC950-15DB-4850-910D-CCE13D1A7221}" presName="parSh" presStyleLbl="node1" presStyleIdx="0" presStyleCnt="1"/>
      <dgm:spPr/>
      <dgm:t>
        <a:bodyPr/>
        <a:lstStyle/>
        <a:p>
          <a:pPr rtl="1"/>
          <a:endParaRPr lang="fa-IR"/>
        </a:p>
      </dgm:t>
    </dgm:pt>
    <dgm:pt modelId="{9F3B2B64-14C6-46BE-A662-E3A869F024AA}" type="pres">
      <dgm:prSet presAssocID="{F34CC950-15DB-4850-910D-CCE13D1A7221}" presName="desTx" presStyleLbl="fgAcc1" presStyleIdx="0" presStyleCnt="1">
        <dgm:presLayoutVars>
          <dgm:bulletEnabled val="1"/>
        </dgm:presLayoutVars>
      </dgm:prSet>
      <dgm:spPr/>
      <dgm:t>
        <a:bodyPr/>
        <a:lstStyle/>
        <a:p>
          <a:pPr rtl="1"/>
          <a:endParaRPr lang="fa-IR"/>
        </a:p>
      </dgm:t>
    </dgm:pt>
  </dgm:ptLst>
  <dgm:cxnLst>
    <dgm:cxn modelId="{218BFC5F-9D46-4B43-9A89-95D8573C6ACB}" type="presOf" srcId="{F34CC950-15DB-4850-910D-CCE13D1A7221}" destId="{DFD73656-891F-4E59-8322-49D3685A9A07}" srcOrd="1" destOrd="0" presId="urn:microsoft.com/office/officeart/2005/8/layout/process3"/>
    <dgm:cxn modelId="{0D5D7AB0-90DE-4FEF-AF2B-1D601308F8EC}" type="presOf" srcId="{A06A902B-0D67-4FA9-8EA2-AF13A6F5101E}" destId="{9F3B2B64-14C6-46BE-A662-E3A869F024AA}" srcOrd="0" destOrd="0" presId="urn:microsoft.com/office/officeart/2005/8/layout/process3"/>
    <dgm:cxn modelId="{C8A504D8-2FB9-47E9-8B8E-7758CD948A2C}" srcId="{F34CC950-15DB-4850-910D-CCE13D1A7221}" destId="{A06A902B-0D67-4FA9-8EA2-AF13A6F5101E}" srcOrd="0" destOrd="0" parTransId="{CCDCACF1-35DE-4FDC-A445-8DC0E90C5061}" sibTransId="{D7C7DD02-C064-4965-8824-6886D3BD6EF2}"/>
    <dgm:cxn modelId="{6993CCE4-563C-4D73-B927-770224F461DE}" srcId="{D6EC74AD-D568-4F01-9833-1D01935B5784}" destId="{F34CC950-15DB-4850-910D-CCE13D1A7221}" srcOrd="0" destOrd="0" parTransId="{7FA70852-A98C-4B4D-B3E5-DC77E3DDA192}" sibTransId="{27AD72FF-7605-4DB6-BA5E-D8E1C2C0C812}"/>
    <dgm:cxn modelId="{0FE438C4-563A-43CC-BE26-88A21658D630}" type="presOf" srcId="{D6EC74AD-D568-4F01-9833-1D01935B5784}" destId="{473AD602-7B29-4DC2-8C1C-36ECCE7FD43E}" srcOrd="0" destOrd="0" presId="urn:microsoft.com/office/officeart/2005/8/layout/process3"/>
    <dgm:cxn modelId="{1938B2BF-856E-441A-9A43-94BB44FFB87F}" type="presOf" srcId="{F34CC950-15DB-4850-910D-CCE13D1A7221}" destId="{BF2ADC20-E30B-458F-ADB9-1A66F9681C1A}" srcOrd="0" destOrd="0" presId="urn:microsoft.com/office/officeart/2005/8/layout/process3"/>
    <dgm:cxn modelId="{6A9584BA-D935-4F8F-A88D-76D408F7B8A6}" type="presParOf" srcId="{473AD602-7B29-4DC2-8C1C-36ECCE7FD43E}" destId="{403622C4-85F2-4FCD-95A7-7DE286C4DBAE}" srcOrd="0" destOrd="0" presId="urn:microsoft.com/office/officeart/2005/8/layout/process3"/>
    <dgm:cxn modelId="{D1AF6076-DFD8-4ADD-B9F2-599210939294}" type="presParOf" srcId="{403622C4-85F2-4FCD-95A7-7DE286C4DBAE}" destId="{BF2ADC20-E30B-458F-ADB9-1A66F9681C1A}" srcOrd="0" destOrd="0" presId="urn:microsoft.com/office/officeart/2005/8/layout/process3"/>
    <dgm:cxn modelId="{0980BE65-79C2-4155-80AB-600FDF9EA602}" type="presParOf" srcId="{403622C4-85F2-4FCD-95A7-7DE286C4DBAE}" destId="{DFD73656-891F-4E59-8322-49D3685A9A07}" srcOrd="1" destOrd="0" presId="urn:microsoft.com/office/officeart/2005/8/layout/process3"/>
    <dgm:cxn modelId="{A85CDF5F-06F2-45AD-B204-3CA370A1F1B1}" type="presParOf" srcId="{403622C4-85F2-4FCD-95A7-7DE286C4DBAE}" destId="{9F3B2B64-14C6-46BE-A662-E3A869F024AA}" srcOrd="2" destOrd="0" presId="urn:microsoft.com/office/officeart/2005/8/layout/process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7A9781-4570-46EF-B31C-BDF7DCC32EE0}" type="doc">
      <dgm:prSet loTypeId="urn:microsoft.com/office/officeart/2005/8/layout/lProcess2" loCatId="list" qsTypeId="urn:microsoft.com/office/officeart/2005/8/quickstyle/3d1" qsCatId="3D" csTypeId="urn:microsoft.com/office/officeart/2005/8/colors/colorful1" csCatId="colorful" phldr="1"/>
      <dgm:spPr/>
      <dgm:t>
        <a:bodyPr/>
        <a:lstStyle/>
        <a:p>
          <a:pPr rtl="1"/>
          <a:endParaRPr lang="fa-IR"/>
        </a:p>
      </dgm:t>
    </dgm:pt>
    <dgm:pt modelId="{5DF4CC68-4BA7-46A4-8664-E38274A4B0F2}">
      <dgm:prSet/>
      <dgm:spPr/>
      <dgm:t>
        <a:bodyPr/>
        <a:lstStyle/>
        <a:p>
          <a:pPr rtl="1"/>
          <a:r>
            <a:rPr lang="fa-IR" dirty="0" smtClean="0">
              <a:latin typeface="Arial Unicode MS" pitchFamily="34" charset="-128"/>
              <a:ea typeface="Arial Unicode MS" pitchFamily="34" charset="-128"/>
              <a:cs typeface="Arial Unicode MS" pitchFamily="34" charset="-128"/>
            </a:rPr>
            <a:t>در صورت عملکرد </a:t>
          </a:r>
          <a:r>
            <a:rPr lang="ar-SA" dirty="0" smtClean="0">
              <a:latin typeface="Arial Unicode MS" pitchFamily="34" charset="-128"/>
              <a:ea typeface="Arial Unicode MS" pitchFamily="34" charset="-128"/>
              <a:cs typeface="Arial Unicode MS" pitchFamily="34" charset="-128"/>
            </a:rPr>
            <a:t>محافظه‌کارانه</a:t>
          </a:r>
          <a:r>
            <a:rPr lang="fa-IR" dirty="0" smtClean="0">
              <a:latin typeface="Arial Unicode MS" pitchFamily="34" charset="-128"/>
              <a:ea typeface="Arial Unicode MS" pitchFamily="34" charset="-128"/>
              <a:cs typeface="Arial Unicode MS" pitchFamily="34" charset="-128"/>
            </a:rPr>
            <a:t> سنجۀ ریسک</a:t>
          </a:r>
          <a:endParaRPr lang="fa-IR" dirty="0">
            <a:latin typeface="Arial Unicode MS" pitchFamily="34" charset="-128"/>
            <a:ea typeface="Arial Unicode MS" pitchFamily="34" charset="-128"/>
            <a:cs typeface="Arial Unicode MS" pitchFamily="34" charset="-128"/>
          </a:endParaRPr>
        </a:p>
      </dgm:t>
    </dgm:pt>
    <dgm:pt modelId="{DF732C91-9242-4D34-9220-8C29D539928D}" type="parTrans" cxnId="{1977587D-AAAB-4643-809E-615CE2ACE458}">
      <dgm:prSet/>
      <dgm:spPr/>
      <dgm:t>
        <a:bodyPr/>
        <a:lstStyle/>
        <a:p>
          <a:pPr rtl="1"/>
          <a:endParaRPr lang="fa-IR">
            <a:latin typeface="Arial Unicode MS" pitchFamily="34" charset="-128"/>
            <a:ea typeface="Arial Unicode MS" pitchFamily="34" charset="-128"/>
            <a:cs typeface="Arial Unicode MS" pitchFamily="34" charset="-128"/>
          </a:endParaRPr>
        </a:p>
      </dgm:t>
    </dgm:pt>
    <dgm:pt modelId="{DB55633D-805F-4331-89E1-B72A43D2FC2C}" type="sibTrans" cxnId="{1977587D-AAAB-4643-809E-615CE2ACE458}">
      <dgm:prSet/>
      <dgm:spPr/>
      <dgm:t>
        <a:bodyPr/>
        <a:lstStyle/>
        <a:p>
          <a:pPr rtl="1"/>
          <a:endParaRPr lang="fa-IR">
            <a:latin typeface="Arial Unicode MS" pitchFamily="34" charset="-128"/>
            <a:ea typeface="Arial Unicode MS" pitchFamily="34" charset="-128"/>
            <a:cs typeface="Arial Unicode MS" pitchFamily="34" charset="-128"/>
          </a:endParaRPr>
        </a:p>
      </dgm:t>
    </dgm:pt>
    <dgm:pt modelId="{0043A5A4-07C1-401E-83E7-2A0DF3978C0A}">
      <dgm:prSet/>
      <dgm:spPr/>
      <dgm:t>
        <a:bodyPr/>
        <a:lstStyle/>
        <a:p>
          <a:pPr rtl="1"/>
          <a:r>
            <a:rPr lang="fa-IR" smtClean="0">
              <a:latin typeface="Arial Unicode MS" pitchFamily="34" charset="-128"/>
              <a:ea typeface="Arial Unicode MS" pitchFamily="34" charset="-128"/>
              <a:cs typeface="Arial Unicode MS" pitchFamily="34" charset="-128"/>
            </a:rPr>
            <a:t>ذخیرۀ سرمایۀ مازاد</a:t>
          </a:r>
          <a:endParaRPr lang="fa-IR" dirty="0">
            <a:latin typeface="Arial Unicode MS" pitchFamily="34" charset="-128"/>
            <a:ea typeface="Arial Unicode MS" pitchFamily="34" charset="-128"/>
            <a:cs typeface="Arial Unicode MS" pitchFamily="34" charset="-128"/>
          </a:endParaRPr>
        </a:p>
      </dgm:t>
    </dgm:pt>
    <dgm:pt modelId="{8B597602-9417-49FB-A548-4F9766E341EE}" type="parTrans" cxnId="{AC4EA6C0-EADC-4BEB-9950-20AC249117BD}">
      <dgm:prSet/>
      <dgm:spPr/>
      <dgm:t>
        <a:bodyPr/>
        <a:lstStyle/>
        <a:p>
          <a:pPr rtl="1"/>
          <a:endParaRPr lang="fa-IR">
            <a:latin typeface="Arial Unicode MS" pitchFamily="34" charset="-128"/>
            <a:ea typeface="Arial Unicode MS" pitchFamily="34" charset="-128"/>
            <a:cs typeface="Arial Unicode MS" pitchFamily="34" charset="-128"/>
          </a:endParaRPr>
        </a:p>
      </dgm:t>
    </dgm:pt>
    <dgm:pt modelId="{D8D6BBA2-A593-47FA-BAE6-1283EF30AD3F}" type="sibTrans" cxnId="{AC4EA6C0-EADC-4BEB-9950-20AC249117BD}">
      <dgm:prSet/>
      <dgm:spPr/>
      <dgm:t>
        <a:bodyPr/>
        <a:lstStyle/>
        <a:p>
          <a:pPr rtl="1"/>
          <a:endParaRPr lang="fa-IR">
            <a:latin typeface="Arial Unicode MS" pitchFamily="34" charset="-128"/>
            <a:ea typeface="Arial Unicode MS" pitchFamily="34" charset="-128"/>
            <a:cs typeface="Arial Unicode MS" pitchFamily="34" charset="-128"/>
          </a:endParaRPr>
        </a:p>
      </dgm:t>
    </dgm:pt>
    <dgm:pt modelId="{A3C28E5D-9726-47AE-AFE7-B7703DCD8A30}">
      <dgm:prSet/>
      <dgm:spPr/>
      <dgm:t>
        <a:bodyPr/>
        <a:lstStyle/>
        <a:p>
          <a:pPr rtl="1"/>
          <a:r>
            <a:rPr lang="fa-IR" dirty="0" smtClean="0">
              <a:latin typeface="Arial Unicode MS" pitchFamily="34" charset="-128"/>
              <a:ea typeface="Arial Unicode MS" pitchFamily="34" charset="-128"/>
              <a:cs typeface="Arial Unicode MS" pitchFamily="34" charset="-128"/>
            </a:rPr>
            <a:t>در صورت عملکرد جسورانۀ سنجۀ ریسک</a:t>
          </a:r>
          <a:endParaRPr lang="fa-IR" dirty="0">
            <a:latin typeface="Arial Unicode MS" pitchFamily="34" charset="-128"/>
            <a:ea typeface="Arial Unicode MS" pitchFamily="34" charset="-128"/>
            <a:cs typeface="Arial Unicode MS" pitchFamily="34" charset="-128"/>
          </a:endParaRPr>
        </a:p>
      </dgm:t>
    </dgm:pt>
    <dgm:pt modelId="{12027C4F-4802-4206-A045-85A87BA31A20}" type="parTrans" cxnId="{A6B89FCE-B703-47E6-BA4A-E886AB63969D}">
      <dgm:prSet/>
      <dgm:spPr/>
      <dgm:t>
        <a:bodyPr/>
        <a:lstStyle/>
        <a:p>
          <a:pPr rtl="1"/>
          <a:endParaRPr lang="fa-IR">
            <a:latin typeface="Arial Unicode MS" pitchFamily="34" charset="-128"/>
            <a:ea typeface="Arial Unicode MS" pitchFamily="34" charset="-128"/>
            <a:cs typeface="Arial Unicode MS" pitchFamily="34" charset="-128"/>
          </a:endParaRPr>
        </a:p>
      </dgm:t>
    </dgm:pt>
    <dgm:pt modelId="{4BCED623-3709-462F-B054-2951DAFC16A0}" type="sibTrans" cxnId="{A6B89FCE-B703-47E6-BA4A-E886AB63969D}">
      <dgm:prSet/>
      <dgm:spPr/>
      <dgm:t>
        <a:bodyPr/>
        <a:lstStyle/>
        <a:p>
          <a:pPr rtl="1"/>
          <a:endParaRPr lang="fa-IR">
            <a:latin typeface="Arial Unicode MS" pitchFamily="34" charset="-128"/>
            <a:ea typeface="Arial Unicode MS" pitchFamily="34" charset="-128"/>
            <a:cs typeface="Arial Unicode MS" pitchFamily="34" charset="-128"/>
          </a:endParaRPr>
        </a:p>
      </dgm:t>
    </dgm:pt>
    <dgm:pt modelId="{9C82E821-6927-4C1A-8BB9-4C44B0B35382}">
      <dgm:prSet/>
      <dgm:spPr/>
      <dgm:t>
        <a:bodyPr/>
        <a:lstStyle/>
        <a:p>
          <a:pPr rtl="1"/>
          <a:r>
            <a:rPr lang="fa-IR" dirty="0" smtClean="0">
              <a:latin typeface="Arial Unicode MS" pitchFamily="34" charset="-128"/>
              <a:ea typeface="Arial Unicode MS" pitchFamily="34" charset="-128"/>
              <a:cs typeface="Arial Unicode MS" pitchFamily="34" charset="-128"/>
            </a:rPr>
            <a:t>عدم‌کفایت ذخیرۀ سرمایه</a:t>
          </a:r>
          <a:endParaRPr lang="fa-IR" dirty="0">
            <a:latin typeface="Arial Unicode MS" pitchFamily="34" charset="-128"/>
            <a:ea typeface="Arial Unicode MS" pitchFamily="34" charset="-128"/>
            <a:cs typeface="Arial Unicode MS" pitchFamily="34" charset="-128"/>
          </a:endParaRPr>
        </a:p>
      </dgm:t>
    </dgm:pt>
    <dgm:pt modelId="{40DCB613-16E8-4816-B802-D68BF193B335}" type="parTrans" cxnId="{21792FBA-392E-42BE-B2B8-79DB81CC6C27}">
      <dgm:prSet/>
      <dgm:spPr/>
      <dgm:t>
        <a:bodyPr/>
        <a:lstStyle/>
        <a:p>
          <a:pPr rtl="1"/>
          <a:endParaRPr lang="fa-IR">
            <a:latin typeface="Arial Unicode MS" pitchFamily="34" charset="-128"/>
            <a:ea typeface="Arial Unicode MS" pitchFamily="34" charset="-128"/>
            <a:cs typeface="Arial Unicode MS" pitchFamily="34" charset="-128"/>
          </a:endParaRPr>
        </a:p>
      </dgm:t>
    </dgm:pt>
    <dgm:pt modelId="{AEAC3616-EBE8-42A0-BD0B-0AF96212CB07}" type="sibTrans" cxnId="{21792FBA-392E-42BE-B2B8-79DB81CC6C27}">
      <dgm:prSet/>
      <dgm:spPr/>
      <dgm:t>
        <a:bodyPr/>
        <a:lstStyle/>
        <a:p>
          <a:pPr rtl="1"/>
          <a:endParaRPr lang="fa-IR">
            <a:latin typeface="Arial Unicode MS" pitchFamily="34" charset="-128"/>
            <a:ea typeface="Arial Unicode MS" pitchFamily="34" charset="-128"/>
            <a:cs typeface="Arial Unicode MS" pitchFamily="34" charset="-128"/>
          </a:endParaRPr>
        </a:p>
      </dgm:t>
    </dgm:pt>
    <dgm:pt modelId="{798DCD78-A9EE-4CF6-9618-1182951C3E8B}" type="pres">
      <dgm:prSet presAssocID="{A57A9781-4570-46EF-B31C-BDF7DCC32EE0}" presName="theList" presStyleCnt="0">
        <dgm:presLayoutVars>
          <dgm:dir/>
          <dgm:animLvl val="lvl"/>
          <dgm:resizeHandles val="exact"/>
        </dgm:presLayoutVars>
      </dgm:prSet>
      <dgm:spPr/>
      <dgm:t>
        <a:bodyPr/>
        <a:lstStyle/>
        <a:p>
          <a:endParaRPr lang="en-US"/>
        </a:p>
      </dgm:t>
    </dgm:pt>
    <dgm:pt modelId="{33B508F9-D406-42DB-B5F4-296C1219F1A9}" type="pres">
      <dgm:prSet presAssocID="{5DF4CC68-4BA7-46A4-8664-E38274A4B0F2}" presName="compNode" presStyleCnt="0"/>
      <dgm:spPr/>
    </dgm:pt>
    <dgm:pt modelId="{8CC39282-24B0-4606-9F28-80ABB987CAE1}" type="pres">
      <dgm:prSet presAssocID="{5DF4CC68-4BA7-46A4-8664-E38274A4B0F2}" presName="aNode" presStyleLbl="bgShp" presStyleIdx="0" presStyleCnt="2"/>
      <dgm:spPr/>
      <dgm:t>
        <a:bodyPr/>
        <a:lstStyle/>
        <a:p>
          <a:endParaRPr lang="en-US"/>
        </a:p>
      </dgm:t>
    </dgm:pt>
    <dgm:pt modelId="{7561D0BF-10AC-4379-A56B-3F0478780C9C}" type="pres">
      <dgm:prSet presAssocID="{5DF4CC68-4BA7-46A4-8664-E38274A4B0F2}" presName="textNode" presStyleLbl="bgShp" presStyleIdx="0" presStyleCnt="2"/>
      <dgm:spPr/>
      <dgm:t>
        <a:bodyPr/>
        <a:lstStyle/>
        <a:p>
          <a:endParaRPr lang="en-US"/>
        </a:p>
      </dgm:t>
    </dgm:pt>
    <dgm:pt modelId="{9CA1BDB0-7A23-410C-99C5-F7424D6E80D3}" type="pres">
      <dgm:prSet presAssocID="{5DF4CC68-4BA7-46A4-8664-E38274A4B0F2}" presName="compChildNode" presStyleCnt="0"/>
      <dgm:spPr/>
    </dgm:pt>
    <dgm:pt modelId="{94C31F6E-4A7D-4501-9175-3F2D563CB468}" type="pres">
      <dgm:prSet presAssocID="{5DF4CC68-4BA7-46A4-8664-E38274A4B0F2}" presName="theInnerList" presStyleCnt="0"/>
      <dgm:spPr/>
    </dgm:pt>
    <dgm:pt modelId="{16C35862-727C-4C92-A65B-EDB782BBFC75}" type="pres">
      <dgm:prSet presAssocID="{0043A5A4-07C1-401E-83E7-2A0DF3978C0A}" presName="childNode" presStyleLbl="node1" presStyleIdx="0" presStyleCnt="2">
        <dgm:presLayoutVars>
          <dgm:bulletEnabled val="1"/>
        </dgm:presLayoutVars>
      </dgm:prSet>
      <dgm:spPr/>
      <dgm:t>
        <a:bodyPr/>
        <a:lstStyle/>
        <a:p>
          <a:endParaRPr lang="en-US"/>
        </a:p>
      </dgm:t>
    </dgm:pt>
    <dgm:pt modelId="{27D10186-947C-411B-AE49-429485A88D68}" type="pres">
      <dgm:prSet presAssocID="{5DF4CC68-4BA7-46A4-8664-E38274A4B0F2}" presName="aSpace" presStyleCnt="0"/>
      <dgm:spPr/>
    </dgm:pt>
    <dgm:pt modelId="{232D7C75-0F44-4EE3-890F-A852D2AE7604}" type="pres">
      <dgm:prSet presAssocID="{A3C28E5D-9726-47AE-AFE7-B7703DCD8A30}" presName="compNode" presStyleCnt="0"/>
      <dgm:spPr/>
    </dgm:pt>
    <dgm:pt modelId="{EF40663B-506E-4292-B904-454E1BB39CBB}" type="pres">
      <dgm:prSet presAssocID="{A3C28E5D-9726-47AE-AFE7-B7703DCD8A30}" presName="aNode" presStyleLbl="bgShp" presStyleIdx="1" presStyleCnt="2"/>
      <dgm:spPr/>
      <dgm:t>
        <a:bodyPr/>
        <a:lstStyle/>
        <a:p>
          <a:endParaRPr lang="en-US"/>
        </a:p>
      </dgm:t>
    </dgm:pt>
    <dgm:pt modelId="{0B71C8D3-AE55-426D-B085-EFEFC86725F0}" type="pres">
      <dgm:prSet presAssocID="{A3C28E5D-9726-47AE-AFE7-B7703DCD8A30}" presName="textNode" presStyleLbl="bgShp" presStyleIdx="1" presStyleCnt="2"/>
      <dgm:spPr/>
      <dgm:t>
        <a:bodyPr/>
        <a:lstStyle/>
        <a:p>
          <a:endParaRPr lang="en-US"/>
        </a:p>
      </dgm:t>
    </dgm:pt>
    <dgm:pt modelId="{67713D32-9976-426E-BF44-E60E219B3B60}" type="pres">
      <dgm:prSet presAssocID="{A3C28E5D-9726-47AE-AFE7-B7703DCD8A30}" presName="compChildNode" presStyleCnt="0"/>
      <dgm:spPr/>
    </dgm:pt>
    <dgm:pt modelId="{31017BE9-79A1-43A2-8274-41E2D188EBFD}" type="pres">
      <dgm:prSet presAssocID="{A3C28E5D-9726-47AE-AFE7-B7703DCD8A30}" presName="theInnerList" presStyleCnt="0"/>
      <dgm:spPr/>
    </dgm:pt>
    <dgm:pt modelId="{E79A9A77-3BAE-4897-B24F-A014C5AC38F9}" type="pres">
      <dgm:prSet presAssocID="{9C82E821-6927-4C1A-8BB9-4C44B0B35382}" presName="childNode" presStyleLbl="node1" presStyleIdx="1" presStyleCnt="2">
        <dgm:presLayoutVars>
          <dgm:bulletEnabled val="1"/>
        </dgm:presLayoutVars>
      </dgm:prSet>
      <dgm:spPr/>
      <dgm:t>
        <a:bodyPr/>
        <a:lstStyle/>
        <a:p>
          <a:endParaRPr lang="en-US"/>
        </a:p>
      </dgm:t>
    </dgm:pt>
  </dgm:ptLst>
  <dgm:cxnLst>
    <dgm:cxn modelId="{AE132990-3C95-4452-925F-6741E8599835}" type="presOf" srcId="{A57A9781-4570-46EF-B31C-BDF7DCC32EE0}" destId="{798DCD78-A9EE-4CF6-9618-1182951C3E8B}" srcOrd="0" destOrd="0" presId="urn:microsoft.com/office/officeart/2005/8/layout/lProcess2"/>
    <dgm:cxn modelId="{FA5AE0AA-9C34-4135-9D26-DE3A664DDBF5}" type="presOf" srcId="{5DF4CC68-4BA7-46A4-8664-E38274A4B0F2}" destId="{8CC39282-24B0-4606-9F28-80ABB987CAE1}" srcOrd="0" destOrd="0" presId="urn:microsoft.com/office/officeart/2005/8/layout/lProcess2"/>
    <dgm:cxn modelId="{21792FBA-392E-42BE-B2B8-79DB81CC6C27}" srcId="{A3C28E5D-9726-47AE-AFE7-B7703DCD8A30}" destId="{9C82E821-6927-4C1A-8BB9-4C44B0B35382}" srcOrd="0" destOrd="0" parTransId="{40DCB613-16E8-4816-B802-D68BF193B335}" sibTransId="{AEAC3616-EBE8-42A0-BD0B-0AF96212CB07}"/>
    <dgm:cxn modelId="{44316744-DA50-45A7-B459-0AB60DB508EA}" type="presOf" srcId="{A3C28E5D-9726-47AE-AFE7-B7703DCD8A30}" destId="{EF40663B-506E-4292-B904-454E1BB39CBB}" srcOrd="0" destOrd="0" presId="urn:microsoft.com/office/officeart/2005/8/layout/lProcess2"/>
    <dgm:cxn modelId="{AC4EA6C0-EADC-4BEB-9950-20AC249117BD}" srcId="{5DF4CC68-4BA7-46A4-8664-E38274A4B0F2}" destId="{0043A5A4-07C1-401E-83E7-2A0DF3978C0A}" srcOrd="0" destOrd="0" parTransId="{8B597602-9417-49FB-A548-4F9766E341EE}" sibTransId="{D8D6BBA2-A593-47FA-BAE6-1283EF30AD3F}"/>
    <dgm:cxn modelId="{C203B0DC-0DB0-4C97-892D-91032211792C}" type="presOf" srcId="{0043A5A4-07C1-401E-83E7-2A0DF3978C0A}" destId="{16C35862-727C-4C92-A65B-EDB782BBFC75}" srcOrd="0" destOrd="0" presId="urn:microsoft.com/office/officeart/2005/8/layout/lProcess2"/>
    <dgm:cxn modelId="{A6B89FCE-B703-47E6-BA4A-E886AB63969D}" srcId="{A57A9781-4570-46EF-B31C-BDF7DCC32EE0}" destId="{A3C28E5D-9726-47AE-AFE7-B7703DCD8A30}" srcOrd="1" destOrd="0" parTransId="{12027C4F-4802-4206-A045-85A87BA31A20}" sibTransId="{4BCED623-3709-462F-B054-2951DAFC16A0}"/>
    <dgm:cxn modelId="{46B7EC02-35D0-40DF-9373-DA6F1598AAD6}" type="presOf" srcId="{5DF4CC68-4BA7-46A4-8664-E38274A4B0F2}" destId="{7561D0BF-10AC-4379-A56B-3F0478780C9C}" srcOrd="1" destOrd="0" presId="urn:microsoft.com/office/officeart/2005/8/layout/lProcess2"/>
    <dgm:cxn modelId="{310E5B86-BD92-4897-A526-86D98FF6AA69}" type="presOf" srcId="{A3C28E5D-9726-47AE-AFE7-B7703DCD8A30}" destId="{0B71C8D3-AE55-426D-B085-EFEFC86725F0}" srcOrd="1" destOrd="0" presId="urn:microsoft.com/office/officeart/2005/8/layout/lProcess2"/>
    <dgm:cxn modelId="{1977587D-AAAB-4643-809E-615CE2ACE458}" srcId="{A57A9781-4570-46EF-B31C-BDF7DCC32EE0}" destId="{5DF4CC68-4BA7-46A4-8664-E38274A4B0F2}" srcOrd="0" destOrd="0" parTransId="{DF732C91-9242-4D34-9220-8C29D539928D}" sibTransId="{DB55633D-805F-4331-89E1-B72A43D2FC2C}"/>
    <dgm:cxn modelId="{CF58937A-A796-45AC-B751-D313FB5D5765}" type="presOf" srcId="{9C82E821-6927-4C1A-8BB9-4C44B0B35382}" destId="{E79A9A77-3BAE-4897-B24F-A014C5AC38F9}" srcOrd="0" destOrd="0" presId="urn:microsoft.com/office/officeart/2005/8/layout/lProcess2"/>
    <dgm:cxn modelId="{84012201-9C41-43FA-85D2-17D117DEA373}" type="presParOf" srcId="{798DCD78-A9EE-4CF6-9618-1182951C3E8B}" destId="{33B508F9-D406-42DB-B5F4-296C1219F1A9}" srcOrd="0" destOrd="0" presId="urn:microsoft.com/office/officeart/2005/8/layout/lProcess2"/>
    <dgm:cxn modelId="{E36B68E3-C409-43ED-BC3D-787E40A1BCBF}" type="presParOf" srcId="{33B508F9-D406-42DB-B5F4-296C1219F1A9}" destId="{8CC39282-24B0-4606-9F28-80ABB987CAE1}" srcOrd="0" destOrd="0" presId="urn:microsoft.com/office/officeart/2005/8/layout/lProcess2"/>
    <dgm:cxn modelId="{EAAEB32E-AD66-4D8B-B501-EC5BE811452B}" type="presParOf" srcId="{33B508F9-D406-42DB-B5F4-296C1219F1A9}" destId="{7561D0BF-10AC-4379-A56B-3F0478780C9C}" srcOrd="1" destOrd="0" presId="urn:microsoft.com/office/officeart/2005/8/layout/lProcess2"/>
    <dgm:cxn modelId="{23A9291D-516A-46BD-A841-7EB97734354B}" type="presParOf" srcId="{33B508F9-D406-42DB-B5F4-296C1219F1A9}" destId="{9CA1BDB0-7A23-410C-99C5-F7424D6E80D3}" srcOrd="2" destOrd="0" presId="urn:microsoft.com/office/officeart/2005/8/layout/lProcess2"/>
    <dgm:cxn modelId="{84D6EA80-9156-4119-80E7-30E1D579BA57}" type="presParOf" srcId="{9CA1BDB0-7A23-410C-99C5-F7424D6E80D3}" destId="{94C31F6E-4A7D-4501-9175-3F2D563CB468}" srcOrd="0" destOrd="0" presId="urn:microsoft.com/office/officeart/2005/8/layout/lProcess2"/>
    <dgm:cxn modelId="{440B5E2B-0273-4C05-9E30-0C781F062A73}" type="presParOf" srcId="{94C31F6E-4A7D-4501-9175-3F2D563CB468}" destId="{16C35862-727C-4C92-A65B-EDB782BBFC75}" srcOrd="0" destOrd="0" presId="urn:microsoft.com/office/officeart/2005/8/layout/lProcess2"/>
    <dgm:cxn modelId="{6F462111-7D51-4F1E-8129-70C895B20D5E}" type="presParOf" srcId="{798DCD78-A9EE-4CF6-9618-1182951C3E8B}" destId="{27D10186-947C-411B-AE49-429485A88D68}" srcOrd="1" destOrd="0" presId="urn:microsoft.com/office/officeart/2005/8/layout/lProcess2"/>
    <dgm:cxn modelId="{F59CA144-2E00-4F53-B1BE-A666428B5FF5}" type="presParOf" srcId="{798DCD78-A9EE-4CF6-9618-1182951C3E8B}" destId="{232D7C75-0F44-4EE3-890F-A852D2AE7604}" srcOrd="2" destOrd="0" presId="urn:microsoft.com/office/officeart/2005/8/layout/lProcess2"/>
    <dgm:cxn modelId="{8F3BC3C7-97F1-4DB5-8573-EBF4FCA17741}" type="presParOf" srcId="{232D7C75-0F44-4EE3-890F-A852D2AE7604}" destId="{EF40663B-506E-4292-B904-454E1BB39CBB}" srcOrd="0" destOrd="0" presId="urn:microsoft.com/office/officeart/2005/8/layout/lProcess2"/>
    <dgm:cxn modelId="{5FBC685A-821D-48C1-9C19-EB9FD9217913}" type="presParOf" srcId="{232D7C75-0F44-4EE3-890F-A852D2AE7604}" destId="{0B71C8D3-AE55-426D-B085-EFEFC86725F0}" srcOrd="1" destOrd="0" presId="urn:microsoft.com/office/officeart/2005/8/layout/lProcess2"/>
    <dgm:cxn modelId="{B85FFD1C-D42A-48EC-8981-BB3A12617F45}" type="presParOf" srcId="{232D7C75-0F44-4EE3-890F-A852D2AE7604}" destId="{67713D32-9976-426E-BF44-E60E219B3B60}" srcOrd="2" destOrd="0" presId="urn:microsoft.com/office/officeart/2005/8/layout/lProcess2"/>
    <dgm:cxn modelId="{563B86A6-AC8E-4451-B7FC-7E12A66C473A}" type="presParOf" srcId="{67713D32-9976-426E-BF44-E60E219B3B60}" destId="{31017BE9-79A1-43A2-8274-41E2D188EBFD}" srcOrd="0" destOrd="0" presId="urn:microsoft.com/office/officeart/2005/8/layout/lProcess2"/>
    <dgm:cxn modelId="{00253955-E133-4285-95EA-A7D809FD7375}" type="presParOf" srcId="{31017BE9-79A1-43A2-8274-41E2D188EBFD}" destId="{E79A9A77-3BAE-4897-B24F-A014C5AC38F9}" srcOrd="0" destOrd="0" presId="urn:microsoft.com/office/officeart/2005/8/layout/l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4318955-A4BE-4AE0-97AA-AF2C3BE92CCB}" type="doc">
      <dgm:prSet loTypeId="urn:microsoft.com/office/officeart/2005/8/layout/process3" loCatId="process" qsTypeId="urn:microsoft.com/office/officeart/2005/8/quickstyle/3d1" qsCatId="3D" csTypeId="urn:microsoft.com/office/officeart/2005/8/colors/accent1_1" csCatId="accent1" phldr="1"/>
      <dgm:spPr/>
      <dgm:t>
        <a:bodyPr/>
        <a:lstStyle/>
        <a:p>
          <a:pPr rtl="1"/>
          <a:endParaRPr lang="fa-IR"/>
        </a:p>
      </dgm:t>
    </dgm:pt>
    <dgm:pt modelId="{4D7A4AC4-BCA1-4B5E-A02D-75FF5B7F58B2}">
      <dgm:prSet/>
      <dgm:spPr/>
      <dgm:t>
        <a:bodyPr/>
        <a:lstStyle/>
        <a:p>
          <a:pPr algn="justLow" rtl="1"/>
          <a:r>
            <a:rPr lang="ar-SA" dirty="0" smtClean="0">
              <a:latin typeface="Arial Unicode MS" pitchFamily="34" charset="-128"/>
              <a:ea typeface="Arial Unicode MS" pitchFamily="34" charset="-128"/>
              <a:cs typeface="Arial Unicode MS" pitchFamily="34" charset="-128"/>
            </a:rPr>
            <a:t>سرمایۀ </a:t>
          </a:r>
          <a:r>
            <a:rPr lang="fa-IR" dirty="0" smtClean="0">
              <a:latin typeface="Arial Unicode MS" pitchFamily="34" charset="-128"/>
              <a:ea typeface="Arial Unicode MS" pitchFamily="34" charset="-128"/>
              <a:cs typeface="Arial Unicode MS" pitchFamily="34" charset="-128"/>
            </a:rPr>
            <a:t>لازم </a:t>
          </a:r>
          <a:r>
            <a:rPr lang="ar-SA" dirty="0" smtClean="0">
              <a:latin typeface="Arial Unicode MS" pitchFamily="34" charset="-128"/>
              <a:ea typeface="Arial Unicode MS" pitchFamily="34" charset="-128"/>
              <a:cs typeface="Arial Unicode MS" pitchFamily="34" charset="-128"/>
            </a:rPr>
            <a:t>برای پوشش ریسک بازار هر بانک برابر با حداکثر مقدار از بین آخرین ارزش در‌معرض‌ریسک بانک در سطح اطمینان 99% و افق پیش‌بینی 10روزه و حاصل‌ضرب یک ضریب در میانگین ارزش در‌معرض‌ریسک 60 روز گذشتۀ بانک در سطح اطمینان 99% و افق پیش‌بینی 10روزه می‌باشد که این ضریب بر اساس عملکرد سنجۀ </a:t>
          </a:r>
          <a:r>
            <a:rPr lang="en-US" dirty="0" err="1" smtClean="0">
              <a:latin typeface="Arial Unicode MS" pitchFamily="34" charset="-128"/>
              <a:ea typeface="Arial Unicode MS" pitchFamily="34" charset="-128"/>
              <a:cs typeface="Arial Unicode MS" pitchFamily="34" charset="-128"/>
            </a:rPr>
            <a:t>VaR</a:t>
          </a:r>
          <a:r>
            <a:rPr lang="ar-SA" dirty="0" smtClean="0">
              <a:latin typeface="Arial Unicode MS" pitchFamily="34" charset="-128"/>
              <a:ea typeface="Arial Unicode MS" pitchFamily="34" charset="-128"/>
              <a:cs typeface="Arial Unicode MS" pitchFamily="34" charset="-128"/>
            </a:rPr>
            <a:t> در پس‌آزمایی مورد استفاده قرار می‌گیرد.</a:t>
          </a:r>
          <a:endParaRPr lang="fa-IR" dirty="0">
            <a:latin typeface="Arial Unicode MS" pitchFamily="34" charset="-128"/>
            <a:ea typeface="Arial Unicode MS" pitchFamily="34" charset="-128"/>
            <a:cs typeface="Arial Unicode MS" pitchFamily="34" charset="-128"/>
          </a:endParaRPr>
        </a:p>
      </dgm:t>
    </dgm:pt>
    <dgm:pt modelId="{B73414AF-2EEE-49C1-A7F2-EDE8F014F633}" type="parTrans" cxnId="{7224EF19-17ED-449A-8547-BA88FA1AD0BF}">
      <dgm:prSet/>
      <dgm:spPr/>
      <dgm:t>
        <a:bodyPr/>
        <a:lstStyle/>
        <a:p>
          <a:pPr algn="justLow" rtl="1"/>
          <a:endParaRPr lang="fa-IR">
            <a:latin typeface="Arial Unicode MS" pitchFamily="34" charset="-128"/>
            <a:ea typeface="Arial Unicode MS" pitchFamily="34" charset="-128"/>
            <a:cs typeface="Arial Unicode MS" pitchFamily="34" charset="-128"/>
          </a:endParaRPr>
        </a:p>
      </dgm:t>
    </dgm:pt>
    <dgm:pt modelId="{852FBC0E-1C34-450B-AD46-5DC639F59157}" type="sibTrans" cxnId="{7224EF19-17ED-449A-8547-BA88FA1AD0BF}">
      <dgm:prSet/>
      <dgm:spPr/>
      <dgm:t>
        <a:bodyPr/>
        <a:lstStyle/>
        <a:p>
          <a:pPr algn="justLow" rtl="1"/>
          <a:endParaRPr lang="fa-IR">
            <a:latin typeface="Arial Unicode MS" pitchFamily="34" charset="-128"/>
            <a:ea typeface="Arial Unicode MS" pitchFamily="34" charset="-128"/>
            <a:cs typeface="Arial Unicode MS" pitchFamily="34" charset="-128"/>
          </a:endParaRPr>
        </a:p>
      </dgm:t>
    </dgm:pt>
    <dgm:pt modelId="{1AA334B1-0D9C-4A24-A0ED-01402528DF4F}">
      <dgm:prSet/>
      <dgm:spPr/>
      <dgm:t>
        <a:bodyPr/>
        <a:lstStyle/>
        <a:p>
          <a:pPr algn="justLow" rtl="1"/>
          <a:endParaRPr lang="fa-IR" dirty="0">
            <a:latin typeface="Arial Unicode MS" pitchFamily="34" charset="-128"/>
            <a:ea typeface="Arial Unicode MS" pitchFamily="34" charset="-128"/>
            <a:cs typeface="Arial Unicode MS" pitchFamily="34" charset="-128"/>
          </a:endParaRPr>
        </a:p>
      </dgm:t>
    </dgm:pt>
    <dgm:pt modelId="{80BEC9A1-CF46-4026-9ADE-5C9888226D5C}" type="parTrans" cxnId="{0A58B2BE-6AB1-444E-9741-058F6B4D3ED6}">
      <dgm:prSet/>
      <dgm:spPr/>
      <dgm:t>
        <a:bodyPr/>
        <a:lstStyle/>
        <a:p>
          <a:pPr algn="justLow" rtl="1"/>
          <a:endParaRPr lang="fa-IR">
            <a:latin typeface="Arial Unicode MS" pitchFamily="34" charset="-128"/>
            <a:ea typeface="Arial Unicode MS" pitchFamily="34" charset="-128"/>
            <a:cs typeface="Arial Unicode MS" pitchFamily="34" charset="-128"/>
          </a:endParaRPr>
        </a:p>
      </dgm:t>
    </dgm:pt>
    <dgm:pt modelId="{504133E6-3F33-4E00-9F62-1A946183AC04}" type="sibTrans" cxnId="{0A58B2BE-6AB1-444E-9741-058F6B4D3ED6}">
      <dgm:prSet/>
      <dgm:spPr/>
      <dgm:t>
        <a:bodyPr/>
        <a:lstStyle/>
        <a:p>
          <a:pPr algn="justLow" rtl="1"/>
          <a:endParaRPr lang="fa-IR">
            <a:latin typeface="Arial Unicode MS" pitchFamily="34" charset="-128"/>
            <a:ea typeface="Arial Unicode MS" pitchFamily="34" charset="-128"/>
            <a:cs typeface="Arial Unicode MS" pitchFamily="34" charset="-128"/>
          </a:endParaRPr>
        </a:p>
      </dgm:t>
    </dgm:pt>
    <dgm:pt modelId="{F4F17EE8-00A3-42A4-96C0-C5F75960FDFF}">
      <dgm:prSet/>
      <dgm:spPr/>
      <dgm:t>
        <a:bodyPr/>
        <a:lstStyle/>
        <a:p>
          <a:pPr algn="justLow" rtl="1"/>
          <a:endParaRPr lang="fa-IR" dirty="0">
            <a:latin typeface="Arial Unicode MS" pitchFamily="34" charset="-128"/>
            <a:ea typeface="Arial Unicode MS" pitchFamily="34" charset="-128"/>
            <a:cs typeface="Arial Unicode MS" pitchFamily="34" charset="-128"/>
          </a:endParaRPr>
        </a:p>
      </dgm:t>
    </dgm:pt>
    <dgm:pt modelId="{33637E8E-7C2D-4FF9-8326-47069D8BB768}" type="parTrans" cxnId="{BDB501C1-79C5-4B7B-A606-82B5D9B94CC1}">
      <dgm:prSet/>
      <dgm:spPr/>
      <dgm:t>
        <a:bodyPr/>
        <a:lstStyle/>
        <a:p>
          <a:pPr algn="justLow" rtl="1"/>
          <a:endParaRPr lang="fa-IR">
            <a:latin typeface="Arial Unicode MS" pitchFamily="34" charset="-128"/>
            <a:ea typeface="Arial Unicode MS" pitchFamily="34" charset="-128"/>
            <a:cs typeface="Arial Unicode MS" pitchFamily="34" charset="-128"/>
          </a:endParaRPr>
        </a:p>
      </dgm:t>
    </dgm:pt>
    <dgm:pt modelId="{55E65720-E994-4D6A-A052-69428A08AA97}" type="sibTrans" cxnId="{BDB501C1-79C5-4B7B-A606-82B5D9B94CC1}">
      <dgm:prSet/>
      <dgm:spPr/>
      <dgm:t>
        <a:bodyPr/>
        <a:lstStyle/>
        <a:p>
          <a:pPr algn="justLow" rtl="1"/>
          <a:endParaRPr lang="fa-IR">
            <a:latin typeface="Arial Unicode MS" pitchFamily="34" charset="-128"/>
            <a:ea typeface="Arial Unicode MS" pitchFamily="34" charset="-128"/>
            <a:cs typeface="Arial Unicode MS" pitchFamily="34" charset="-128"/>
          </a:endParaRPr>
        </a:p>
      </dgm:t>
    </dgm:pt>
    <dgm:pt modelId="{261FB9A6-BFE6-4317-9ABD-598448751054}" type="pres">
      <dgm:prSet presAssocID="{A4318955-A4BE-4AE0-97AA-AF2C3BE92CCB}" presName="linearFlow" presStyleCnt="0">
        <dgm:presLayoutVars>
          <dgm:dir/>
          <dgm:animLvl val="lvl"/>
          <dgm:resizeHandles val="exact"/>
        </dgm:presLayoutVars>
      </dgm:prSet>
      <dgm:spPr/>
      <dgm:t>
        <a:bodyPr/>
        <a:lstStyle/>
        <a:p>
          <a:pPr rtl="1"/>
          <a:endParaRPr lang="fa-IR"/>
        </a:p>
      </dgm:t>
    </dgm:pt>
    <dgm:pt modelId="{6B298DA5-B704-4D34-B8B2-0A7E9E64FEA2}" type="pres">
      <dgm:prSet presAssocID="{4D7A4AC4-BCA1-4B5E-A02D-75FF5B7F58B2}" presName="composite" presStyleCnt="0"/>
      <dgm:spPr/>
    </dgm:pt>
    <dgm:pt modelId="{FA43857F-844A-41E9-AF37-887647026D12}" type="pres">
      <dgm:prSet presAssocID="{4D7A4AC4-BCA1-4B5E-A02D-75FF5B7F58B2}" presName="parTx" presStyleLbl="node1" presStyleIdx="0" presStyleCnt="1">
        <dgm:presLayoutVars>
          <dgm:chMax val="0"/>
          <dgm:chPref val="0"/>
          <dgm:bulletEnabled val="1"/>
        </dgm:presLayoutVars>
      </dgm:prSet>
      <dgm:spPr/>
      <dgm:t>
        <a:bodyPr/>
        <a:lstStyle/>
        <a:p>
          <a:pPr rtl="1"/>
          <a:endParaRPr lang="fa-IR"/>
        </a:p>
      </dgm:t>
    </dgm:pt>
    <dgm:pt modelId="{5CB0738D-FE3F-4320-9870-5EAA9D334B73}" type="pres">
      <dgm:prSet presAssocID="{4D7A4AC4-BCA1-4B5E-A02D-75FF5B7F58B2}" presName="parSh" presStyleLbl="node1" presStyleIdx="0" presStyleCnt="1"/>
      <dgm:spPr/>
      <dgm:t>
        <a:bodyPr/>
        <a:lstStyle/>
        <a:p>
          <a:pPr rtl="1"/>
          <a:endParaRPr lang="fa-IR"/>
        </a:p>
      </dgm:t>
    </dgm:pt>
    <dgm:pt modelId="{A8582ADF-3939-4290-A6DA-F7461C3D7EE2}" type="pres">
      <dgm:prSet presAssocID="{4D7A4AC4-BCA1-4B5E-A02D-75FF5B7F58B2}" presName="desTx" presStyleLbl="fgAcc1" presStyleIdx="0" presStyleCnt="1">
        <dgm:presLayoutVars>
          <dgm:bulletEnabled val="1"/>
        </dgm:presLayoutVars>
      </dgm:prSet>
      <dgm:spPr/>
      <dgm:t>
        <a:bodyPr/>
        <a:lstStyle/>
        <a:p>
          <a:pPr rtl="1"/>
          <a:endParaRPr lang="fa-IR"/>
        </a:p>
      </dgm:t>
    </dgm:pt>
  </dgm:ptLst>
  <dgm:cxnLst>
    <dgm:cxn modelId="{6F7A38E2-2675-4486-B0ED-DBC7216CBAC6}" type="presOf" srcId="{F4F17EE8-00A3-42A4-96C0-C5F75960FDFF}" destId="{A8582ADF-3939-4290-A6DA-F7461C3D7EE2}" srcOrd="0" destOrd="1" presId="urn:microsoft.com/office/officeart/2005/8/layout/process3"/>
    <dgm:cxn modelId="{88F1CCF4-AA1E-4A58-8914-3C0C7BF7357A}" type="presOf" srcId="{4D7A4AC4-BCA1-4B5E-A02D-75FF5B7F58B2}" destId="{FA43857F-844A-41E9-AF37-887647026D12}" srcOrd="0" destOrd="0" presId="urn:microsoft.com/office/officeart/2005/8/layout/process3"/>
    <dgm:cxn modelId="{7224EF19-17ED-449A-8547-BA88FA1AD0BF}" srcId="{A4318955-A4BE-4AE0-97AA-AF2C3BE92CCB}" destId="{4D7A4AC4-BCA1-4B5E-A02D-75FF5B7F58B2}" srcOrd="0" destOrd="0" parTransId="{B73414AF-2EEE-49C1-A7F2-EDE8F014F633}" sibTransId="{852FBC0E-1C34-450B-AD46-5DC639F59157}"/>
    <dgm:cxn modelId="{BDB501C1-79C5-4B7B-A606-82B5D9B94CC1}" srcId="{4D7A4AC4-BCA1-4B5E-A02D-75FF5B7F58B2}" destId="{F4F17EE8-00A3-42A4-96C0-C5F75960FDFF}" srcOrd="1" destOrd="0" parTransId="{33637E8E-7C2D-4FF9-8326-47069D8BB768}" sibTransId="{55E65720-E994-4D6A-A052-69428A08AA97}"/>
    <dgm:cxn modelId="{0A58B2BE-6AB1-444E-9741-058F6B4D3ED6}" srcId="{4D7A4AC4-BCA1-4B5E-A02D-75FF5B7F58B2}" destId="{1AA334B1-0D9C-4A24-A0ED-01402528DF4F}" srcOrd="0" destOrd="0" parTransId="{80BEC9A1-CF46-4026-9ADE-5C9888226D5C}" sibTransId="{504133E6-3F33-4E00-9F62-1A946183AC04}"/>
    <dgm:cxn modelId="{64C237ED-FAFD-44E9-A8D0-93C5E7D79558}" type="presOf" srcId="{4D7A4AC4-BCA1-4B5E-A02D-75FF5B7F58B2}" destId="{5CB0738D-FE3F-4320-9870-5EAA9D334B73}" srcOrd="1" destOrd="0" presId="urn:microsoft.com/office/officeart/2005/8/layout/process3"/>
    <dgm:cxn modelId="{8861D2FA-4ED2-4928-A188-24E948B16021}" type="presOf" srcId="{1AA334B1-0D9C-4A24-A0ED-01402528DF4F}" destId="{A8582ADF-3939-4290-A6DA-F7461C3D7EE2}" srcOrd="0" destOrd="0" presId="urn:microsoft.com/office/officeart/2005/8/layout/process3"/>
    <dgm:cxn modelId="{15130C06-3938-425C-9148-F3FACD5EB2A7}" type="presOf" srcId="{A4318955-A4BE-4AE0-97AA-AF2C3BE92CCB}" destId="{261FB9A6-BFE6-4317-9ABD-598448751054}" srcOrd="0" destOrd="0" presId="urn:microsoft.com/office/officeart/2005/8/layout/process3"/>
    <dgm:cxn modelId="{C23D0F7D-C5B8-4636-AA37-4E7F5B58BB38}" type="presParOf" srcId="{261FB9A6-BFE6-4317-9ABD-598448751054}" destId="{6B298DA5-B704-4D34-B8B2-0A7E9E64FEA2}" srcOrd="0" destOrd="0" presId="urn:microsoft.com/office/officeart/2005/8/layout/process3"/>
    <dgm:cxn modelId="{960246A0-AE6E-46B0-A4B8-71C7739462E5}" type="presParOf" srcId="{6B298DA5-B704-4D34-B8B2-0A7E9E64FEA2}" destId="{FA43857F-844A-41E9-AF37-887647026D12}" srcOrd="0" destOrd="0" presId="urn:microsoft.com/office/officeart/2005/8/layout/process3"/>
    <dgm:cxn modelId="{AFE036D4-1CDC-4691-ABC8-DCBA1A35ECED}" type="presParOf" srcId="{6B298DA5-B704-4D34-B8B2-0A7E9E64FEA2}" destId="{5CB0738D-FE3F-4320-9870-5EAA9D334B73}" srcOrd="1" destOrd="0" presId="urn:microsoft.com/office/officeart/2005/8/layout/process3"/>
    <dgm:cxn modelId="{010AC621-9538-413A-9805-03ADC26B57CF}" type="presParOf" srcId="{6B298DA5-B704-4D34-B8B2-0A7E9E64FEA2}" destId="{A8582ADF-3939-4290-A6DA-F7461C3D7EE2}" srcOrd="2" destOrd="0" presId="urn:microsoft.com/office/officeart/2005/8/layout/process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CD7F4C9-33DD-44EC-8EB4-FD37C5E6C355}" type="doc">
      <dgm:prSet loTypeId="urn:microsoft.com/office/officeart/2005/8/layout/hierarchy4" loCatId="list" qsTypeId="urn:microsoft.com/office/officeart/2005/8/quickstyle/3d1" qsCatId="3D" csTypeId="urn:microsoft.com/office/officeart/2005/8/colors/accent0_1" csCatId="mainScheme" phldr="1"/>
      <dgm:spPr/>
      <dgm:t>
        <a:bodyPr/>
        <a:lstStyle/>
        <a:p>
          <a:pPr rtl="1"/>
          <a:endParaRPr lang="fa-IR"/>
        </a:p>
      </dgm:t>
    </dgm:pt>
    <dgm:pt modelId="{F96C75DA-D5EF-41C3-B720-91F541ADF0B9}">
      <dgm:prSet/>
      <dgm:spPr/>
      <dgm:t>
        <a:bodyPr/>
        <a:lstStyle/>
        <a:p>
          <a:pPr algn="justLow" rtl="1"/>
          <a:r>
            <a:rPr lang="ar-SA" dirty="0" smtClean="0">
              <a:latin typeface="Arial Unicode MS" pitchFamily="34" charset="-128"/>
              <a:ea typeface="Arial Unicode MS" pitchFamily="34" charset="-128"/>
              <a:cs typeface="Arial Unicode MS" pitchFamily="34" charset="-128"/>
            </a:rPr>
            <a:t>چارچوب قانونی برای تعیین</a:t>
          </a:r>
          <a:r>
            <a:rPr lang="fa-IR" dirty="0" smtClean="0">
              <a:latin typeface="Arial Unicode MS" pitchFamily="34" charset="-128"/>
              <a:ea typeface="Arial Unicode MS" pitchFamily="34" charset="-128"/>
              <a:cs typeface="Arial Unicode MS" pitchFamily="34" charset="-128"/>
            </a:rPr>
            <a:t> </a:t>
          </a:r>
          <a:r>
            <a:rPr lang="en-US" dirty="0" err="1" smtClean="0"/>
            <a:t>λ</a:t>
          </a:r>
          <a:r>
            <a:rPr lang="en-US" baseline="-25000" dirty="0" err="1" smtClean="0"/>
            <a:t>t</a:t>
          </a:r>
          <a:r>
            <a:rPr lang="ar-SA" dirty="0" smtClean="0">
              <a:latin typeface="Arial Unicode MS" pitchFamily="34" charset="-128"/>
              <a:ea typeface="Arial Unicode MS" pitchFamily="34" charset="-128"/>
              <a:cs typeface="Arial Unicode MS" pitchFamily="34" charset="-128"/>
            </a:rPr>
            <a:t>شامل سه منطقۀ سبز، زرد و قرمز است. بر اساس نتایج پس‌آزمایی، مدل ریسک بانک در یکی از این نواحی جای می‌گیرد. این طبقه‌بندی بر پایۀ تعداد تخطی‌ها از ارزش در‌معرض‌ریسک یک‌روزه و 99% است. تعداد تخطی‌ها با مقایسۀ زیان واقعی و </a:t>
          </a:r>
          <a:r>
            <a:rPr lang="en-US" dirty="0" err="1" smtClean="0">
              <a:latin typeface="Arial Unicode MS" pitchFamily="34" charset="-128"/>
              <a:ea typeface="Arial Unicode MS" pitchFamily="34" charset="-128"/>
              <a:cs typeface="Arial Unicode MS" pitchFamily="34" charset="-128"/>
            </a:rPr>
            <a:t>VaR</a:t>
          </a:r>
          <a:r>
            <a:rPr lang="ar-SA" dirty="0" smtClean="0">
              <a:latin typeface="Arial Unicode MS" pitchFamily="34" charset="-128"/>
              <a:ea typeface="Arial Unicode MS" pitchFamily="34" charset="-128"/>
              <a:cs typeface="Arial Unicode MS" pitchFamily="34" charset="-128"/>
            </a:rPr>
            <a:t> در طی 250 روز گذشته استخراج می‌‌شود. تعداد تخطی‌ها تعیین‌کنندۀ ضریب فزایندۀ</a:t>
          </a:r>
          <a:r>
            <a:rPr lang="fa-IR" dirty="0" smtClean="0">
              <a:latin typeface="Arial Unicode MS" pitchFamily="34" charset="-128"/>
              <a:ea typeface="Arial Unicode MS" pitchFamily="34" charset="-128"/>
              <a:cs typeface="Arial Unicode MS" pitchFamily="34" charset="-128"/>
            </a:rPr>
            <a:t> </a:t>
          </a:r>
          <a:r>
            <a:rPr lang="en-US" dirty="0" err="1" smtClean="0"/>
            <a:t>λ</a:t>
          </a:r>
          <a:r>
            <a:rPr lang="en-US" baseline="-25000" dirty="0" err="1" smtClean="0"/>
            <a:t>t</a:t>
          </a:r>
          <a:r>
            <a:rPr lang="ar-SA" dirty="0" smtClean="0">
              <a:latin typeface="Arial Unicode MS" pitchFamily="34" charset="-128"/>
              <a:ea typeface="Arial Unicode MS" pitchFamily="34" charset="-128"/>
              <a:cs typeface="Arial Unicode MS" pitchFamily="34" charset="-128"/>
            </a:rPr>
            <a:t>  است که به‌صورت زیر تعریف می‌شود:</a:t>
          </a:r>
          <a:endParaRPr lang="fa-IR" dirty="0">
            <a:latin typeface="Arial Unicode MS" pitchFamily="34" charset="-128"/>
            <a:ea typeface="Arial Unicode MS" pitchFamily="34" charset="-128"/>
            <a:cs typeface="Arial Unicode MS" pitchFamily="34" charset="-128"/>
          </a:endParaRPr>
        </a:p>
      </dgm:t>
    </dgm:pt>
    <dgm:pt modelId="{F3D89F46-C309-4AEB-B1A8-DA8B463D02C2}" type="parTrans" cxnId="{CE09733D-70BC-4133-9D8E-0AC63B28C0A2}">
      <dgm:prSet/>
      <dgm:spPr/>
      <dgm:t>
        <a:bodyPr/>
        <a:lstStyle/>
        <a:p>
          <a:pPr algn="justLow" rtl="1"/>
          <a:endParaRPr lang="fa-IR">
            <a:latin typeface="Arial Unicode MS" pitchFamily="34" charset="-128"/>
            <a:ea typeface="Arial Unicode MS" pitchFamily="34" charset="-128"/>
            <a:cs typeface="Arial Unicode MS" pitchFamily="34" charset="-128"/>
          </a:endParaRPr>
        </a:p>
      </dgm:t>
    </dgm:pt>
    <dgm:pt modelId="{2E706B40-5C1B-4D7D-9FA6-C551375BDBC3}" type="sibTrans" cxnId="{CE09733D-70BC-4133-9D8E-0AC63B28C0A2}">
      <dgm:prSet/>
      <dgm:spPr/>
      <dgm:t>
        <a:bodyPr/>
        <a:lstStyle/>
        <a:p>
          <a:pPr algn="justLow" rtl="1"/>
          <a:endParaRPr lang="fa-IR">
            <a:latin typeface="Arial Unicode MS" pitchFamily="34" charset="-128"/>
            <a:ea typeface="Arial Unicode MS" pitchFamily="34" charset="-128"/>
            <a:cs typeface="Arial Unicode MS" pitchFamily="34" charset="-128"/>
          </a:endParaRPr>
        </a:p>
      </dgm:t>
    </dgm:pt>
    <dgm:pt modelId="{CFC944E9-E9AF-4435-8803-52E23BD63731}">
      <dgm:prSet/>
      <dgm:spPr/>
      <dgm:t>
        <a:bodyPr/>
        <a:lstStyle/>
        <a:p>
          <a:pPr algn="justLow" rtl="1"/>
          <a:endParaRPr lang="fa-IR" dirty="0">
            <a:latin typeface="Arial Unicode MS" pitchFamily="34" charset="-128"/>
            <a:ea typeface="Arial Unicode MS" pitchFamily="34" charset="-128"/>
            <a:cs typeface="Arial Unicode MS" pitchFamily="34" charset="-128"/>
          </a:endParaRPr>
        </a:p>
      </dgm:t>
    </dgm:pt>
    <dgm:pt modelId="{3666810C-121B-4D43-BEA3-4D044A3AF7A3}" type="parTrans" cxnId="{DD94BA68-4AA7-4B20-9C5A-CDB7400AFA20}">
      <dgm:prSet/>
      <dgm:spPr/>
      <dgm:t>
        <a:bodyPr/>
        <a:lstStyle/>
        <a:p>
          <a:pPr algn="justLow" rtl="1"/>
          <a:endParaRPr lang="fa-IR">
            <a:latin typeface="Arial Unicode MS" pitchFamily="34" charset="-128"/>
            <a:ea typeface="Arial Unicode MS" pitchFamily="34" charset="-128"/>
            <a:cs typeface="Arial Unicode MS" pitchFamily="34" charset="-128"/>
          </a:endParaRPr>
        </a:p>
      </dgm:t>
    </dgm:pt>
    <dgm:pt modelId="{84FCF5B8-A23A-4664-A697-5BCA5406D6F8}" type="sibTrans" cxnId="{DD94BA68-4AA7-4B20-9C5A-CDB7400AFA20}">
      <dgm:prSet/>
      <dgm:spPr/>
      <dgm:t>
        <a:bodyPr/>
        <a:lstStyle/>
        <a:p>
          <a:pPr algn="justLow" rtl="1"/>
          <a:endParaRPr lang="fa-IR">
            <a:latin typeface="Arial Unicode MS" pitchFamily="34" charset="-128"/>
            <a:ea typeface="Arial Unicode MS" pitchFamily="34" charset="-128"/>
            <a:cs typeface="Arial Unicode MS" pitchFamily="34" charset="-128"/>
          </a:endParaRPr>
        </a:p>
      </dgm:t>
    </dgm:pt>
    <dgm:pt modelId="{33CB72C7-FEF6-424C-913B-4984EF87AB70}" type="pres">
      <dgm:prSet presAssocID="{FCD7F4C9-33DD-44EC-8EB4-FD37C5E6C355}" presName="Name0" presStyleCnt="0">
        <dgm:presLayoutVars>
          <dgm:chPref val="1"/>
          <dgm:dir/>
          <dgm:animOne val="branch"/>
          <dgm:animLvl val="lvl"/>
          <dgm:resizeHandles/>
        </dgm:presLayoutVars>
      </dgm:prSet>
      <dgm:spPr/>
      <dgm:t>
        <a:bodyPr/>
        <a:lstStyle/>
        <a:p>
          <a:pPr rtl="1"/>
          <a:endParaRPr lang="fa-IR"/>
        </a:p>
      </dgm:t>
    </dgm:pt>
    <dgm:pt modelId="{DAD0FFE9-8F5B-4ECA-8EE3-CCD83AE0FD22}" type="pres">
      <dgm:prSet presAssocID="{F96C75DA-D5EF-41C3-B720-91F541ADF0B9}" presName="vertOne" presStyleCnt="0"/>
      <dgm:spPr/>
    </dgm:pt>
    <dgm:pt modelId="{EC3D43C5-123F-43B4-8C49-DAA6B2532199}" type="pres">
      <dgm:prSet presAssocID="{F96C75DA-D5EF-41C3-B720-91F541ADF0B9}" presName="txOne" presStyleLbl="node0" presStyleIdx="0" presStyleCnt="1">
        <dgm:presLayoutVars>
          <dgm:chPref val="3"/>
        </dgm:presLayoutVars>
      </dgm:prSet>
      <dgm:spPr/>
      <dgm:t>
        <a:bodyPr/>
        <a:lstStyle/>
        <a:p>
          <a:pPr rtl="1"/>
          <a:endParaRPr lang="fa-IR"/>
        </a:p>
      </dgm:t>
    </dgm:pt>
    <dgm:pt modelId="{1E1F8CC0-4A9F-4428-B4DC-A4E337676EBD}" type="pres">
      <dgm:prSet presAssocID="{F96C75DA-D5EF-41C3-B720-91F541ADF0B9}" presName="parTransOne" presStyleCnt="0"/>
      <dgm:spPr/>
    </dgm:pt>
    <dgm:pt modelId="{505B093F-C8A6-47F7-9A6F-DB4289E5701C}" type="pres">
      <dgm:prSet presAssocID="{F96C75DA-D5EF-41C3-B720-91F541ADF0B9}" presName="horzOne" presStyleCnt="0"/>
      <dgm:spPr/>
    </dgm:pt>
    <dgm:pt modelId="{80A8354F-F120-4D7F-992D-95A13BE8479A}" type="pres">
      <dgm:prSet presAssocID="{CFC944E9-E9AF-4435-8803-52E23BD63731}" presName="vertTwo" presStyleCnt="0"/>
      <dgm:spPr/>
    </dgm:pt>
    <dgm:pt modelId="{9DB4A912-72D8-49C6-B2D1-917F837FCEB2}" type="pres">
      <dgm:prSet presAssocID="{CFC944E9-E9AF-4435-8803-52E23BD63731}" presName="txTwo" presStyleLbl="node2" presStyleIdx="0" presStyleCnt="1">
        <dgm:presLayoutVars>
          <dgm:chPref val="3"/>
        </dgm:presLayoutVars>
      </dgm:prSet>
      <dgm:spPr/>
      <dgm:t>
        <a:bodyPr/>
        <a:lstStyle/>
        <a:p>
          <a:pPr rtl="1"/>
          <a:endParaRPr lang="fa-IR"/>
        </a:p>
      </dgm:t>
    </dgm:pt>
    <dgm:pt modelId="{B11820BE-9794-41A8-89E7-A6935164850A}" type="pres">
      <dgm:prSet presAssocID="{CFC944E9-E9AF-4435-8803-52E23BD63731}" presName="horzTwo" presStyleCnt="0"/>
      <dgm:spPr/>
    </dgm:pt>
  </dgm:ptLst>
  <dgm:cxnLst>
    <dgm:cxn modelId="{CE09733D-70BC-4133-9D8E-0AC63B28C0A2}" srcId="{FCD7F4C9-33DD-44EC-8EB4-FD37C5E6C355}" destId="{F96C75DA-D5EF-41C3-B720-91F541ADF0B9}" srcOrd="0" destOrd="0" parTransId="{F3D89F46-C309-4AEB-B1A8-DA8B463D02C2}" sibTransId="{2E706B40-5C1B-4D7D-9FA6-C551375BDBC3}"/>
    <dgm:cxn modelId="{DD94BA68-4AA7-4B20-9C5A-CDB7400AFA20}" srcId="{F96C75DA-D5EF-41C3-B720-91F541ADF0B9}" destId="{CFC944E9-E9AF-4435-8803-52E23BD63731}" srcOrd="0" destOrd="0" parTransId="{3666810C-121B-4D43-BEA3-4D044A3AF7A3}" sibTransId="{84FCF5B8-A23A-4664-A697-5BCA5406D6F8}"/>
    <dgm:cxn modelId="{76DE4A86-955F-4752-86C7-B2800447210A}" type="presOf" srcId="{F96C75DA-D5EF-41C3-B720-91F541ADF0B9}" destId="{EC3D43C5-123F-43B4-8C49-DAA6B2532199}" srcOrd="0" destOrd="0" presId="urn:microsoft.com/office/officeart/2005/8/layout/hierarchy4"/>
    <dgm:cxn modelId="{5DBA07B8-AA9D-43D5-9DD5-F0879210EB06}" type="presOf" srcId="{FCD7F4C9-33DD-44EC-8EB4-FD37C5E6C355}" destId="{33CB72C7-FEF6-424C-913B-4984EF87AB70}" srcOrd="0" destOrd="0" presId="urn:microsoft.com/office/officeart/2005/8/layout/hierarchy4"/>
    <dgm:cxn modelId="{C5F435BE-2308-4253-A7A3-1AD390618B8E}" type="presOf" srcId="{CFC944E9-E9AF-4435-8803-52E23BD63731}" destId="{9DB4A912-72D8-49C6-B2D1-917F837FCEB2}" srcOrd="0" destOrd="0" presId="urn:microsoft.com/office/officeart/2005/8/layout/hierarchy4"/>
    <dgm:cxn modelId="{F48832F0-DD60-47FD-A0CF-059DAAE2276D}" type="presParOf" srcId="{33CB72C7-FEF6-424C-913B-4984EF87AB70}" destId="{DAD0FFE9-8F5B-4ECA-8EE3-CCD83AE0FD22}" srcOrd="0" destOrd="0" presId="urn:microsoft.com/office/officeart/2005/8/layout/hierarchy4"/>
    <dgm:cxn modelId="{7736ADD8-B079-4132-B1A4-DB5A92D51F15}" type="presParOf" srcId="{DAD0FFE9-8F5B-4ECA-8EE3-CCD83AE0FD22}" destId="{EC3D43C5-123F-43B4-8C49-DAA6B2532199}" srcOrd="0" destOrd="0" presId="urn:microsoft.com/office/officeart/2005/8/layout/hierarchy4"/>
    <dgm:cxn modelId="{42E07391-C540-41D9-BC82-B541016DF346}" type="presParOf" srcId="{DAD0FFE9-8F5B-4ECA-8EE3-CCD83AE0FD22}" destId="{1E1F8CC0-4A9F-4428-B4DC-A4E337676EBD}" srcOrd="1" destOrd="0" presId="urn:microsoft.com/office/officeart/2005/8/layout/hierarchy4"/>
    <dgm:cxn modelId="{450D7F22-BA9E-4618-8B52-42A710534EF1}" type="presParOf" srcId="{DAD0FFE9-8F5B-4ECA-8EE3-CCD83AE0FD22}" destId="{505B093F-C8A6-47F7-9A6F-DB4289E5701C}" srcOrd="2" destOrd="0" presId="urn:microsoft.com/office/officeart/2005/8/layout/hierarchy4"/>
    <dgm:cxn modelId="{F6353AFE-C077-4DE8-8870-4B29B527CC5A}" type="presParOf" srcId="{505B093F-C8A6-47F7-9A6F-DB4289E5701C}" destId="{80A8354F-F120-4D7F-992D-95A13BE8479A}" srcOrd="0" destOrd="0" presId="urn:microsoft.com/office/officeart/2005/8/layout/hierarchy4"/>
    <dgm:cxn modelId="{6B11176B-5F98-49D5-9814-E749932CEF64}" type="presParOf" srcId="{80A8354F-F120-4D7F-992D-95A13BE8479A}" destId="{9DB4A912-72D8-49C6-B2D1-917F837FCEB2}" srcOrd="0" destOrd="0" presId="urn:microsoft.com/office/officeart/2005/8/layout/hierarchy4"/>
    <dgm:cxn modelId="{D35DC481-B439-4CC1-82F7-8E82BF0F8961}" type="presParOf" srcId="{80A8354F-F120-4D7F-992D-95A13BE8479A}" destId="{B11820BE-9794-41A8-89E7-A6935164850A}" srcOrd="1" destOrd="0" presId="urn:microsoft.com/office/officeart/2005/8/layout/hierarchy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6E501C9-6ED4-48E4-AD46-5DC5D7366116}" type="doc">
      <dgm:prSet loTypeId="urn:microsoft.com/office/officeart/2005/8/layout/lProcess2" loCatId="list" qsTypeId="urn:microsoft.com/office/officeart/2005/8/quickstyle/3d1" qsCatId="3D" csTypeId="urn:microsoft.com/office/officeart/2005/8/colors/colorful4" csCatId="colorful" phldr="1"/>
      <dgm:spPr/>
      <dgm:t>
        <a:bodyPr/>
        <a:lstStyle/>
        <a:p>
          <a:pPr rtl="1"/>
          <a:endParaRPr lang="fa-IR"/>
        </a:p>
      </dgm:t>
    </dgm:pt>
    <dgm:pt modelId="{1597F4E6-D011-491A-841B-8F3F7F1CBD4F}">
      <dgm:prSet custT="1"/>
      <dgm:spPr/>
      <dgm:t>
        <a:bodyPr/>
        <a:lstStyle/>
        <a:p>
          <a:pPr algn="ctr" rtl="1"/>
          <a:r>
            <a:rPr lang="fa-IR" sz="2800" dirty="0" smtClean="0"/>
            <a:t>پیش‌بینی چگالی </a:t>
          </a:r>
          <a:endParaRPr lang="en-US" sz="2800" dirty="0"/>
        </a:p>
      </dgm:t>
    </dgm:pt>
    <dgm:pt modelId="{05EB0B61-40A9-4153-830E-DE68A89D7FA9}" type="parTrans" cxnId="{FA96C38E-3CA4-4B52-B72F-7E76406B38F0}">
      <dgm:prSet/>
      <dgm:spPr/>
      <dgm:t>
        <a:bodyPr/>
        <a:lstStyle/>
        <a:p>
          <a:pPr algn="ctr" rtl="1"/>
          <a:endParaRPr lang="fa-IR"/>
        </a:p>
      </dgm:t>
    </dgm:pt>
    <dgm:pt modelId="{253A9DDE-F2D4-4F9D-AD22-0A6398235A4F}" type="sibTrans" cxnId="{FA96C38E-3CA4-4B52-B72F-7E76406B38F0}">
      <dgm:prSet/>
      <dgm:spPr/>
      <dgm:t>
        <a:bodyPr/>
        <a:lstStyle/>
        <a:p>
          <a:pPr algn="ctr" rtl="1"/>
          <a:endParaRPr lang="fa-IR"/>
        </a:p>
      </dgm:t>
    </dgm:pt>
    <dgm:pt modelId="{643F970D-6085-4EF2-8D75-A119293BBE2D}">
      <dgm:prSet/>
      <dgm:spPr/>
      <dgm:t>
        <a:bodyPr/>
        <a:lstStyle/>
        <a:p>
          <a:pPr algn="ctr" rtl="1"/>
          <a:r>
            <a:rPr lang="ar-SA" dirty="0" smtClean="0"/>
            <a:t>آزمون‌های مبتنی بر تبدیل روزِن‌بلات</a:t>
          </a:r>
          <a:endParaRPr lang="fa-IR" dirty="0"/>
        </a:p>
      </dgm:t>
    </dgm:pt>
    <dgm:pt modelId="{59AA83BC-1129-49E4-A514-C0508D97FB3D}" type="parTrans" cxnId="{A0702A56-FE91-46E7-8F4B-30A1AB15C5BF}">
      <dgm:prSet/>
      <dgm:spPr/>
      <dgm:t>
        <a:bodyPr/>
        <a:lstStyle/>
        <a:p>
          <a:pPr algn="ctr" rtl="1"/>
          <a:endParaRPr lang="fa-IR"/>
        </a:p>
      </dgm:t>
    </dgm:pt>
    <dgm:pt modelId="{3F110861-5636-4758-8D91-B761E1603E64}" type="sibTrans" cxnId="{A0702A56-FE91-46E7-8F4B-30A1AB15C5BF}">
      <dgm:prSet/>
      <dgm:spPr/>
      <dgm:t>
        <a:bodyPr/>
        <a:lstStyle/>
        <a:p>
          <a:pPr algn="ctr" rtl="1"/>
          <a:endParaRPr lang="fa-IR"/>
        </a:p>
      </dgm:t>
    </dgm:pt>
    <dgm:pt modelId="{AC9CC006-E6FF-4B30-A0D8-EAB67C90290C}">
      <dgm:prSet/>
      <dgm:spPr/>
      <dgm:t>
        <a:bodyPr/>
        <a:lstStyle/>
        <a:p>
          <a:pPr algn="ctr" rtl="1"/>
          <a:r>
            <a:rPr lang="ar-SA" dirty="0" smtClean="0"/>
            <a:t>آزمون‌های مبتنی بر تبدیل </a:t>
          </a:r>
          <a:r>
            <a:rPr lang="fa-IR" dirty="0" smtClean="0"/>
            <a:t>برکویتز</a:t>
          </a:r>
          <a:endParaRPr lang="fa-IR" dirty="0"/>
        </a:p>
      </dgm:t>
    </dgm:pt>
    <dgm:pt modelId="{3F9DC33C-86B6-42FF-9AC1-106753E70EFF}" type="parTrans" cxnId="{F7CCD8DE-CD24-4F14-ABFA-69A554886DD9}">
      <dgm:prSet/>
      <dgm:spPr/>
      <dgm:t>
        <a:bodyPr/>
        <a:lstStyle/>
        <a:p>
          <a:pPr algn="ctr" rtl="1"/>
          <a:endParaRPr lang="fa-IR"/>
        </a:p>
      </dgm:t>
    </dgm:pt>
    <dgm:pt modelId="{01354473-6AC9-43E3-9380-DAB7DF8EECAB}" type="sibTrans" cxnId="{F7CCD8DE-CD24-4F14-ABFA-69A554886DD9}">
      <dgm:prSet/>
      <dgm:spPr/>
      <dgm:t>
        <a:bodyPr/>
        <a:lstStyle/>
        <a:p>
          <a:pPr algn="ctr" rtl="1"/>
          <a:endParaRPr lang="fa-IR"/>
        </a:p>
      </dgm:t>
    </dgm:pt>
    <dgm:pt modelId="{3253FBD6-A440-4858-A23F-83CBD2DE5DB0}">
      <dgm:prSet custT="1"/>
      <dgm:spPr/>
      <dgm:t>
        <a:bodyPr/>
        <a:lstStyle/>
        <a:p>
          <a:pPr algn="ctr" rtl="1"/>
          <a:r>
            <a:rPr lang="fa-IR" sz="2800" dirty="0" smtClean="0"/>
            <a:t>پیش‌بینی احتمال رویداد</a:t>
          </a:r>
          <a:endParaRPr lang="fa-IR" sz="2800" dirty="0"/>
        </a:p>
      </dgm:t>
    </dgm:pt>
    <dgm:pt modelId="{314DD2E5-72B3-478B-8BD6-7F1566AB6D4E}" type="parTrans" cxnId="{97E3FA61-3A40-482F-A264-E76A22CCB0D5}">
      <dgm:prSet/>
      <dgm:spPr/>
      <dgm:t>
        <a:bodyPr/>
        <a:lstStyle/>
        <a:p>
          <a:pPr algn="ctr" rtl="1"/>
          <a:endParaRPr lang="fa-IR"/>
        </a:p>
      </dgm:t>
    </dgm:pt>
    <dgm:pt modelId="{618A5BAB-F996-46BF-AF99-6F334C524C83}" type="sibTrans" cxnId="{97E3FA61-3A40-482F-A264-E76A22CCB0D5}">
      <dgm:prSet/>
      <dgm:spPr/>
      <dgm:t>
        <a:bodyPr/>
        <a:lstStyle/>
        <a:p>
          <a:pPr algn="ctr" rtl="1"/>
          <a:endParaRPr lang="fa-IR"/>
        </a:p>
      </dgm:t>
    </dgm:pt>
    <dgm:pt modelId="{EB9089A1-7D86-4942-B47A-1BDA3D995C52}">
      <dgm:prSet/>
      <dgm:spPr/>
      <dgm:t>
        <a:bodyPr/>
        <a:lstStyle/>
        <a:p>
          <a:pPr algn="ctr" rtl="1"/>
          <a:r>
            <a:rPr lang="fa-IR" dirty="0" smtClean="0"/>
            <a:t>آزمون کوپیک</a:t>
          </a:r>
          <a:endParaRPr lang="fa-IR" dirty="0"/>
        </a:p>
      </dgm:t>
    </dgm:pt>
    <dgm:pt modelId="{4A302523-A388-4BC7-B2BF-4B830742EDEC}" type="parTrans" cxnId="{E00D25ED-696A-4A95-A2ED-A7208136798D}">
      <dgm:prSet/>
      <dgm:spPr/>
      <dgm:t>
        <a:bodyPr/>
        <a:lstStyle/>
        <a:p>
          <a:pPr algn="ctr" rtl="1"/>
          <a:endParaRPr lang="fa-IR"/>
        </a:p>
      </dgm:t>
    </dgm:pt>
    <dgm:pt modelId="{1FD0A5FD-2319-48C4-B56C-CB6ABD6565C0}" type="sibTrans" cxnId="{E00D25ED-696A-4A95-A2ED-A7208136798D}">
      <dgm:prSet/>
      <dgm:spPr/>
      <dgm:t>
        <a:bodyPr/>
        <a:lstStyle/>
        <a:p>
          <a:pPr algn="ctr" rtl="1"/>
          <a:endParaRPr lang="fa-IR"/>
        </a:p>
      </dgm:t>
    </dgm:pt>
    <dgm:pt modelId="{41355465-F45E-4725-BA89-C6ADA20B5589}">
      <dgm:prSet/>
      <dgm:spPr/>
      <dgm:t>
        <a:bodyPr/>
        <a:lstStyle/>
        <a:p>
          <a:pPr algn="ctr" rtl="1"/>
          <a:r>
            <a:rPr lang="fa-IR" dirty="0" smtClean="0"/>
            <a:t>آزمون پوشش غیرشرطی</a:t>
          </a:r>
          <a:endParaRPr lang="fa-IR" dirty="0"/>
        </a:p>
      </dgm:t>
    </dgm:pt>
    <dgm:pt modelId="{E790D707-CCEB-4072-8D24-DA0E3140CF2C}" type="parTrans" cxnId="{5C6D313B-FA91-4441-8562-923DFDA7159C}">
      <dgm:prSet/>
      <dgm:spPr/>
      <dgm:t>
        <a:bodyPr/>
        <a:lstStyle/>
        <a:p>
          <a:pPr algn="ctr" rtl="1"/>
          <a:endParaRPr lang="fa-IR"/>
        </a:p>
      </dgm:t>
    </dgm:pt>
    <dgm:pt modelId="{0ACC5697-6137-4F97-B142-8616D615692C}" type="sibTrans" cxnId="{5C6D313B-FA91-4441-8562-923DFDA7159C}">
      <dgm:prSet/>
      <dgm:spPr/>
      <dgm:t>
        <a:bodyPr/>
        <a:lstStyle/>
        <a:p>
          <a:pPr algn="ctr" rtl="1"/>
          <a:endParaRPr lang="fa-IR"/>
        </a:p>
      </dgm:t>
    </dgm:pt>
    <dgm:pt modelId="{D76CA654-0FF1-4087-A8E2-E6EBF8FB67B8}">
      <dgm:prSet/>
      <dgm:spPr/>
      <dgm:t>
        <a:bodyPr/>
        <a:lstStyle/>
        <a:p>
          <a:pPr algn="ctr" rtl="1"/>
          <a:r>
            <a:rPr lang="fa-IR" dirty="0" smtClean="0"/>
            <a:t>آزمون استقلال</a:t>
          </a:r>
          <a:endParaRPr lang="fa-IR" dirty="0"/>
        </a:p>
      </dgm:t>
    </dgm:pt>
    <dgm:pt modelId="{96C57458-764B-48A2-89BD-B598B250811C}" type="parTrans" cxnId="{C6E90652-09CD-4786-AEE8-4976764ADEAF}">
      <dgm:prSet/>
      <dgm:spPr/>
      <dgm:t>
        <a:bodyPr/>
        <a:lstStyle/>
        <a:p>
          <a:pPr algn="ctr" rtl="1"/>
          <a:endParaRPr lang="fa-IR"/>
        </a:p>
      </dgm:t>
    </dgm:pt>
    <dgm:pt modelId="{5E17A36B-3EAD-42AC-AE3A-2613E5B06265}" type="sibTrans" cxnId="{C6E90652-09CD-4786-AEE8-4976764ADEAF}">
      <dgm:prSet/>
      <dgm:spPr/>
      <dgm:t>
        <a:bodyPr/>
        <a:lstStyle/>
        <a:p>
          <a:pPr algn="ctr" rtl="1"/>
          <a:endParaRPr lang="fa-IR"/>
        </a:p>
      </dgm:t>
    </dgm:pt>
    <dgm:pt modelId="{BCDF985C-9AF0-4C35-9918-C7E7919B7EC9}">
      <dgm:prSet/>
      <dgm:spPr/>
      <dgm:t>
        <a:bodyPr/>
        <a:lstStyle/>
        <a:p>
          <a:pPr algn="ctr" rtl="1"/>
          <a:r>
            <a:rPr lang="fa-IR" dirty="0" smtClean="0"/>
            <a:t>آزمون پوشش شرطی</a:t>
          </a:r>
          <a:endParaRPr lang="fa-IR" dirty="0"/>
        </a:p>
      </dgm:t>
    </dgm:pt>
    <dgm:pt modelId="{0852E035-EA90-49B9-AA7B-74E3010D9654}" type="parTrans" cxnId="{885E30ED-5075-42CC-BFE8-9E71FCC28758}">
      <dgm:prSet/>
      <dgm:spPr/>
      <dgm:t>
        <a:bodyPr/>
        <a:lstStyle/>
        <a:p>
          <a:pPr algn="ctr" rtl="1"/>
          <a:endParaRPr lang="fa-IR"/>
        </a:p>
      </dgm:t>
    </dgm:pt>
    <dgm:pt modelId="{CDCE097D-3DCC-466A-B9E0-0AFCBAD131A6}" type="sibTrans" cxnId="{885E30ED-5075-42CC-BFE8-9E71FCC28758}">
      <dgm:prSet/>
      <dgm:spPr/>
      <dgm:t>
        <a:bodyPr/>
        <a:lstStyle/>
        <a:p>
          <a:pPr algn="ctr" rtl="1"/>
          <a:endParaRPr lang="fa-IR"/>
        </a:p>
      </dgm:t>
    </dgm:pt>
    <dgm:pt modelId="{B1C410C8-4507-411F-816C-E166341074A9}">
      <dgm:prSet/>
      <dgm:spPr/>
      <dgm:t>
        <a:bodyPr/>
        <a:lstStyle/>
        <a:p>
          <a:pPr algn="ctr" rtl="1"/>
          <a:r>
            <a:rPr lang="fa-IR" dirty="0" smtClean="0"/>
            <a:t>آزمون اختلاف شرط بندی</a:t>
          </a:r>
          <a:endParaRPr lang="fa-IR" dirty="0"/>
        </a:p>
      </dgm:t>
    </dgm:pt>
    <dgm:pt modelId="{97944C64-BB68-47A4-9CEA-DFD4401C9778}" type="parTrans" cxnId="{1F4601C2-528C-41E9-9C62-968D984DCB7A}">
      <dgm:prSet/>
      <dgm:spPr/>
      <dgm:t>
        <a:bodyPr/>
        <a:lstStyle/>
        <a:p>
          <a:pPr algn="ctr" rtl="1"/>
          <a:endParaRPr lang="fa-IR"/>
        </a:p>
      </dgm:t>
    </dgm:pt>
    <dgm:pt modelId="{76C63E05-46A1-4418-BB61-1A1BBF2D4757}" type="sibTrans" cxnId="{1F4601C2-528C-41E9-9C62-968D984DCB7A}">
      <dgm:prSet/>
      <dgm:spPr/>
      <dgm:t>
        <a:bodyPr/>
        <a:lstStyle/>
        <a:p>
          <a:pPr algn="ctr" rtl="1"/>
          <a:endParaRPr lang="fa-IR"/>
        </a:p>
      </dgm:t>
    </dgm:pt>
    <dgm:pt modelId="{BCC19F67-EB4E-4043-8484-DAA37030E651}">
      <dgm:prSet/>
      <dgm:spPr/>
      <dgm:t>
        <a:bodyPr/>
        <a:lstStyle/>
        <a:p>
          <a:pPr algn="ctr" rtl="1"/>
          <a:r>
            <a:rPr lang="fa-IR" dirty="0" smtClean="0"/>
            <a:t>آزمون صدک پویا</a:t>
          </a:r>
          <a:endParaRPr lang="fa-IR" dirty="0"/>
        </a:p>
      </dgm:t>
    </dgm:pt>
    <dgm:pt modelId="{B1CF1863-4063-4B5B-B371-E53FB8A6F117}" type="parTrans" cxnId="{7552D25D-6452-4B33-831A-617A2048FA69}">
      <dgm:prSet/>
      <dgm:spPr/>
      <dgm:t>
        <a:bodyPr/>
        <a:lstStyle/>
        <a:p>
          <a:pPr algn="ctr" rtl="1"/>
          <a:endParaRPr lang="fa-IR"/>
        </a:p>
      </dgm:t>
    </dgm:pt>
    <dgm:pt modelId="{C2A5A6C2-E1B8-43D1-9DE0-38A72DB5C7DA}" type="sibTrans" cxnId="{7552D25D-6452-4B33-831A-617A2048FA69}">
      <dgm:prSet/>
      <dgm:spPr/>
      <dgm:t>
        <a:bodyPr/>
        <a:lstStyle/>
        <a:p>
          <a:pPr algn="ctr" rtl="1"/>
          <a:endParaRPr lang="fa-IR"/>
        </a:p>
      </dgm:t>
    </dgm:pt>
    <dgm:pt modelId="{AD524176-AAE3-4524-9638-858488B49425}" type="pres">
      <dgm:prSet presAssocID="{96E501C9-6ED4-48E4-AD46-5DC5D7366116}" presName="theList" presStyleCnt="0">
        <dgm:presLayoutVars>
          <dgm:dir/>
          <dgm:animLvl val="lvl"/>
          <dgm:resizeHandles val="exact"/>
        </dgm:presLayoutVars>
      </dgm:prSet>
      <dgm:spPr/>
      <dgm:t>
        <a:bodyPr/>
        <a:lstStyle/>
        <a:p>
          <a:pPr rtl="1"/>
          <a:endParaRPr lang="fa-IR"/>
        </a:p>
      </dgm:t>
    </dgm:pt>
    <dgm:pt modelId="{E03DE6F3-7872-404C-9E9F-CDCBD42B3241}" type="pres">
      <dgm:prSet presAssocID="{1597F4E6-D011-491A-841B-8F3F7F1CBD4F}" presName="compNode" presStyleCnt="0"/>
      <dgm:spPr/>
    </dgm:pt>
    <dgm:pt modelId="{024A0C26-F33E-43AB-B83B-2980881C93E1}" type="pres">
      <dgm:prSet presAssocID="{1597F4E6-D011-491A-841B-8F3F7F1CBD4F}" presName="aNode" presStyleLbl="bgShp" presStyleIdx="0" presStyleCnt="2"/>
      <dgm:spPr/>
      <dgm:t>
        <a:bodyPr/>
        <a:lstStyle/>
        <a:p>
          <a:pPr rtl="1"/>
          <a:endParaRPr lang="fa-IR"/>
        </a:p>
      </dgm:t>
    </dgm:pt>
    <dgm:pt modelId="{D2FF82A5-A326-46A4-ADB3-5D7777E0879C}" type="pres">
      <dgm:prSet presAssocID="{1597F4E6-D011-491A-841B-8F3F7F1CBD4F}" presName="textNode" presStyleLbl="bgShp" presStyleIdx="0" presStyleCnt="2"/>
      <dgm:spPr/>
      <dgm:t>
        <a:bodyPr/>
        <a:lstStyle/>
        <a:p>
          <a:pPr rtl="1"/>
          <a:endParaRPr lang="fa-IR"/>
        </a:p>
      </dgm:t>
    </dgm:pt>
    <dgm:pt modelId="{00264EF5-2318-4CBA-9911-DFADAB83E006}" type="pres">
      <dgm:prSet presAssocID="{1597F4E6-D011-491A-841B-8F3F7F1CBD4F}" presName="compChildNode" presStyleCnt="0"/>
      <dgm:spPr/>
    </dgm:pt>
    <dgm:pt modelId="{F242E7CC-34EF-4D5D-8DA5-E9769D8463CE}" type="pres">
      <dgm:prSet presAssocID="{1597F4E6-D011-491A-841B-8F3F7F1CBD4F}" presName="theInnerList" presStyleCnt="0"/>
      <dgm:spPr/>
    </dgm:pt>
    <dgm:pt modelId="{D40B94A1-3ECD-4CD3-9AB4-124933217204}" type="pres">
      <dgm:prSet presAssocID="{643F970D-6085-4EF2-8D75-A119293BBE2D}" presName="childNode" presStyleLbl="node1" presStyleIdx="0" presStyleCnt="8">
        <dgm:presLayoutVars>
          <dgm:bulletEnabled val="1"/>
        </dgm:presLayoutVars>
      </dgm:prSet>
      <dgm:spPr/>
      <dgm:t>
        <a:bodyPr/>
        <a:lstStyle/>
        <a:p>
          <a:pPr rtl="1"/>
          <a:endParaRPr lang="fa-IR"/>
        </a:p>
      </dgm:t>
    </dgm:pt>
    <dgm:pt modelId="{5CDB53BF-E8B6-45F0-A196-33FDA5BA0A88}" type="pres">
      <dgm:prSet presAssocID="{643F970D-6085-4EF2-8D75-A119293BBE2D}" presName="aSpace2" presStyleCnt="0"/>
      <dgm:spPr/>
    </dgm:pt>
    <dgm:pt modelId="{F9B8C1AD-6346-449B-A022-ED6BF2923517}" type="pres">
      <dgm:prSet presAssocID="{AC9CC006-E6FF-4B30-A0D8-EAB67C90290C}" presName="childNode" presStyleLbl="node1" presStyleIdx="1" presStyleCnt="8">
        <dgm:presLayoutVars>
          <dgm:bulletEnabled val="1"/>
        </dgm:presLayoutVars>
      </dgm:prSet>
      <dgm:spPr/>
      <dgm:t>
        <a:bodyPr/>
        <a:lstStyle/>
        <a:p>
          <a:pPr rtl="1"/>
          <a:endParaRPr lang="fa-IR"/>
        </a:p>
      </dgm:t>
    </dgm:pt>
    <dgm:pt modelId="{5EF76E61-682D-4CED-8357-E3E1D85EA04B}" type="pres">
      <dgm:prSet presAssocID="{1597F4E6-D011-491A-841B-8F3F7F1CBD4F}" presName="aSpace" presStyleCnt="0"/>
      <dgm:spPr/>
    </dgm:pt>
    <dgm:pt modelId="{AFB21383-947F-4F86-A9E0-DD7451CE3339}" type="pres">
      <dgm:prSet presAssocID="{3253FBD6-A440-4858-A23F-83CBD2DE5DB0}" presName="compNode" presStyleCnt="0"/>
      <dgm:spPr/>
    </dgm:pt>
    <dgm:pt modelId="{04568648-E999-4B99-A1D2-B099C5D09995}" type="pres">
      <dgm:prSet presAssocID="{3253FBD6-A440-4858-A23F-83CBD2DE5DB0}" presName="aNode" presStyleLbl="bgShp" presStyleIdx="1" presStyleCnt="2"/>
      <dgm:spPr/>
      <dgm:t>
        <a:bodyPr/>
        <a:lstStyle/>
        <a:p>
          <a:pPr rtl="1"/>
          <a:endParaRPr lang="fa-IR"/>
        </a:p>
      </dgm:t>
    </dgm:pt>
    <dgm:pt modelId="{3F952035-80AA-4737-9C70-C84D93F53932}" type="pres">
      <dgm:prSet presAssocID="{3253FBD6-A440-4858-A23F-83CBD2DE5DB0}" presName="textNode" presStyleLbl="bgShp" presStyleIdx="1" presStyleCnt="2"/>
      <dgm:spPr/>
      <dgm:t>
        <a:bodyPr/>
        <a:lstStyle/>
        <a:p>
          <a:pPr rtl="1"/>
          <a:endParaRPr lang="fa-IR"/>
        </a:p>
      </dgm:t>
    </dgm:pt>
    <dgm:pt modelId="{278FDE9D-2BF8-47E4-822E-51B71CE06DD5}" type="pres">
      <dgm:prSet presAssocID="{3253FBD6-A440-4858-A23F-83CBD2DE5DB0}" presName="compChildNode" presStyleCnt="0"/>
      <dgm:spPr/>
    </dgm:pt>
    <dgm:pt modelId="{2398FF1F-4A12-4F09-A555-E2F4C89D7C28}" type="pres">
      <dgm:prSet presAssocID="{3253FBD6-A440-4858-A23F-83CBD2DE5DB0}" presName="theInnerList" presStyleCnt="0"/>
      <dgm:spPr/>
    </dgm:pt>
    <dgm:pt modelId="{B262B2E1-0FC5-4051-A160-B3FD61077767}" type="pres">
      <dgm:prSet presAssocID="{EB9089A1-7D86-4942-B47A-1BDA3D995C52}" presName="childNode" presStyleLbl="node1" presStyleIdx="2" presStyleCnt="8">
        <dgm:presLayoutVars>
          <dgm:bulletEnabled val="1"/>
        </dgm:presLayoutVars>
      </dgm:prSet>
      <dgm:spPr/>
      <dgm:t>
        <a:bodyPr/>
        <a:lstStyle/>
        <a:p>
          <a:pPr rtl="1"/>
          <a:endParaRPr lang="fa-IR"/>
        </a:p>
      </dgm:t>
    </dgm:pt>
    <dgm:pt modelId="{1107FD2E-7D6D-4D63-8073-D8FF37A2DEBF}" type="pres">
      <dgm:prSet presAssocID="{EB9089A1-7D86-4942-B47A-1BDA3D995C52}" presName="aSpace2" presStyleCnt="0"/>
      <dgm:spPr/>
    </dgm:pt>
    <dgm:pt modelId="{192B17C6-09F3-4311-A237-7D58CA1DE3DB}" type="pres">
      <dgm:prSet presAssocID="{41355465-F45E-4725-BA89-C6ADA20B5589}" presName="childNode" presStyleLbl="node1" presStyleIdx="3" presStyleCnt="8">
        <dgm:presLayoutVars>
          <dgm:bulletEnabled val="1"/>
        </dgm:presLayoutVars>
      </dgm:prSet>
      <dgm:spPr/>
      <dgm:t>
        <a:bodyPr/>
        <a:lstStyle/>
        <a:p>
          <a:pPr rtl="1"/>
          <a:endParaRPr lang="fa-IR"/>
        </a:p>
      </dgm:t>
    </dgm:pt>
    <dgm:pt modelId="{81B14A10-D07F-4021-84AD-A8B88E9C79A1}" type="pres">
      <dgm:prSet presAssocID="{41355465-F45E-4725-BA89-C6ADA20B5589}" presName="aSpace2" presStyleCnt="0"/>
      <dgm:spPr/>
    </dgm:pt>
    <dgm:pt modelId="{DD97ADC8-D7D6-479E-86A0-7E548AC4A895}" type="pres">
      <dgm:prSet presAssocID="{D76CA654-0FF1-4087-A8E2-E6EBF8FB67B8}" presName="childNode" presStyleLbl="node1" presStyleIdx="4" presStyleCnt="8">
        <dgm:presLayoutVars>
          <dgm:bulletEnabled val="1"/>
        </dgm:presLayoutVars>
      </dgm:prSet>
      <dgm:spPr/>
      <dgm:t>
        <a:bodyPr/>
        <a:lstStyle/>
        <a:p>
          <a:pPr rtl="1"/>
          <a:endParaRPr lang="fa-IR"/>
        </a:p>
      </dgm:t>
    </dgm:pt>
    <dgm:pt modelId="{C6312162-037C-4EE5-82C1-F2A953334456}" type="pres">
      <dgm:prSet presAssocID="{D76CA654-0FF1-4087-A8E2-E6EBF8FB67B8}" presName="aSpace2" presStyleCnt="0"/>
      <dgm:spPr/>
    </dgm:pt>
    <dgm:pt modelId="{0030F017-0B58-4B64-9873-02FFFFEDF8AC}" type="pres">
      <dgm:prSet presAssocID="{BCDF985C-9AF0-4C35-9918-C7E7919B7EC9}" presName="childNode" presStyleLbl="node1" presStyleIdx="5" presStyleCnt="8">
        <dgm:presLayoutVars>
          <dgm:bulletEnabled val="1"/>
        </dgm:presLayoutVars>
      </dgm:prSet>
      <dgm:spPr/>
      <dgm:t>
        <a:bodyPr/>
        <a:lstStyle/>
        <a:p>
          <a:pPr rtl="1"/>
          <a:endParaRPr lang="fa-IR"/>
        </a:p>
      </dgm:t>
    </dgm:pt>
    <dgm:pt modelId="{8D095F29-D873-493E-A002-6D029149E027}" type="pres">
      <dgm:prSet presAssocID="{BCDF985C-9AF0-4C35-9918-C7E7919B7EC9}" presName="aSpace2" presStyleCnt="0"/>
      <dgm:spPr/>
    </dgm:pt>
    <dgm:pt modelId="{21E4EF10-67D1-43C4-BEDD-B89C077BB14E}" type="pres">
      <dgm:prSet presAssocID="{B1C410C8-4507-411F-816C-E166341074A9}" presName="childNode" presStyleLbl="node1" presStyleIdx="6" presStyleCnt="8">
        <dgm:presLayoutVars>
          <dgm:bulletEnabled val="1"/>
        </dgm:presLayoutVars>
      </dgm:prSet>
      <dgm:spPr/>
      <dgm:t>
        <a:bodyPr/>
        <a:lstStyle/>
        <a:p>
          <a:pPr rtl="1"/>
          <a:endParaRPr lang="fa-IR"/>
        </a:p>
      </dgm:t>
    </dgm:pt>
    <dgm:pt modelId="{05F25D18-5226-4E21-A356-969541169788}" type="pres">
      <dgm:prSet presAssocID="{B1C410C8-4507-411F-816C-E166341074A9}" presName="aSpace2" presStyleCnt="0"/>
      <dgm:spPr/>
    </dgm:pt>
    <dgm:pt modelId="{F87DC38C-F082-48F8-8038-9DAD551B2E3C}" type="pres">
      <dgm:prSet presAssocID="{BCC19F67-EB4E-4043-8484-DAA37030E651}" presName="childNode" presStyleLbl="node1" presStyleIdx="7" presStyleCnt="8">
        <dgm:presLayoutVars>
          <dgm:bulletEnabled val="1"/>
        </dgm:presLayoutVars>
      </dgm:prSet>
      <dgm:spPr/>
      <dgm:t>
        <a:bodyPr/>
        <a:lstStyle/>
        <a:p>
          <a:pPr rtl="1"/>
          <a:endParaRPr lang="fa-IR"/>
        </a:p>
      </dgm:t>
    </dgm:pt>
  </dgm:ptLst>
  <dgm:cxnLst>
    <dgm:cxn modelId="{7552D25D-6452-4B33-831A-617A2048FA69}" srcId="{3253FBD6-A440-4858-A23F-83CBD2DE5DB0}" destId="{BCC19F67-EB4E-4043-8484-DAA37030E651}" srcOrd="5" destOrd="0" parTransId="{B1CF1863-4063-4B5B-B371-E53FB8A6F117}" sibTransId="{C2A5A6C2-E1B8-43D1-9DE0-38A72DB5C7DA}"/>
    <dgm:cxn modelId="{C05AEA69-7B3E-4B9B-AD5A-6D8F0B594E41}" type="presOf" srcId="{BCDF985C-9AF0-4C35-9918-C7E7919B7EC9}" destId="{0030F017-0B58-4B64-9873-02FFFFEDF8AC}" srcOrd="0" destOrd="0" presId="urn:microsoft.com/office/officeart/2005/8/layout/lProcess2"/>
    <dgm:cxn modelId="{5C6D313B-FA91-4441-8562-923DFDA7159C}" srcId="{3253FBD6-A440-4858-A23F-83CBD2DE5DB0}" destId="{41355465-F45E-4725-BA89-C6ADA20B5589}" srcOrd="1" destOrd="0" parTransId="{E790D707-CCEB-4072-8D24-DA0E3140CF2C}" sibTransId="{0ACC5697-6137-4F97-B142-8616D615692C}"/>
    <dgm:cxn modelId="{885E30ED-5075-42CC-BFE8-9E71FCC28758}" srcId="{3253FBD6-A440-4858-A23F-83CBD2DE5DB0}" destId="{BCDF985C-9AF0-4C35-9918-C7E7919B7EC9}" srcOrd="3" destOrd="0" parTransId="{0852E035-EA90-49B9-AA7B-74E3010D9654}" sibTransId="{CDCE097D-3DCC-466A-B9E0-0AFCBAD131A6}"/>
    <dgm:cxn modelId="{D04D314C-3DD9-4AF5-8DF6-8E7E2EBE0B6F}" type="presOf" srcId="{643F970D-6085-4EF2-8D75-A119293BBE2D}" destId="{D40B94A1-3ECD-4CD3-9AB4-124933217204}" srcOrd="0" destOrd="0" presId="urn:microsoft.com/office/officeart/2005/8/layout/lProcess2"/>
    <dgm:cxn modelId="{F051ADBB-E1D0-4906-A184-6EBD68D18730}" type="presOf" srcId="{BCC19F67-EB4E-4043-8484-DAA37030E651}" destId="{F87DC38C-F082-48F8-8038-9DAD551B2E3C}" srcOrd="0" destOrd="0" presId="urn:microsoft.com/office/officeart/2005/8/layout/lProcess2"/>
    <dgm:cxn modelId="{17CEE9F6-0D78-4C62-BD27-C8DA5AC1F60F}" type="presOf" srcId="{AC9CC006-E6FF-4B30-A0D8-EAB67C90290C}" destId="{F9B8C1AD-6346-449B-A022-ED6BF2923517}" srcOrd="0" destOrd="0" presId="urn:microsoft.com/office/officeart/2005/8/layout/lProcess2"/>
    <dgm:cxn modelId="{58CD8E4B-273C-4301-AF6B-A38B47D78893}" type="presOf" srcId="{EB9089A1-7D86-4942-B47A-1BDA3D995C52}" destId="{B262B2E1-0FC5-4051-A160-B3FD61077767}" srcOrd="0" destOrd="0" presId="urn:microsoft.com/office/officeart/2005/8/layout/lProcess2"/>
    <dgm:cxn modelId="{396110D4-5441-4890-903D-73F049D22F77}" type="presOf" srcId="{41355465-F45E-4725-BA89-C6ADA20B5589}" destId="{192B17C6-09F3-4311-A237-7D58CA1DE3DB}" srcOrd="0" destOrd="0" presId="urn:microsoft.com/office/officeart/2005/8/layout/lProcess2"/>
    <dgm:cxn modelId="{CC22E001-F14B-43EE-ABE8-D5A14C7D2ED9}" type="presOf" srcId="{3253FBD6-A440-4858-A23F-83CBD2DE5DB0}" destId="{3F952035-80AA-4737-9C70-C84D93F53932}" srcOrd="1" destOrd="0" presId="urn:microsoft.com/office/officeart/2005/8/layout/lProcess2"/>
    <dgm:cxn modelId="{095C4752-1421-42B7-BE33-CDCE21E87B7A}" type="presOf" srcId="{96E501C9-6ED4-48E4-AD46-5DC5D7366116}" destId="{AD524176-AAE3-4524-9638-858488B49425}" srcOrd="0" destOrd="0" presId="urn:microsoft.com/office/officeart/2005/8/layout/lProcess2"/>
    <dgm:cxn modelId="{C6E90652-09CD-4786-AEE8-4976764ADEAF}" srcId="{3253FBD6-A440-4858-A23F-83CBD2DE5DB0}" destId="{D76CA654-0FF1-4087-A8E2-E6EBF8FB67B8}" srcOrd="2" destOrd="0" parTransId="{96C57458-764B-48A2-89BD-B598B250811C}" sibTransId="{5E17A36B-3EAD-42AC-AE3A-2613E5B06265}"/>
    <dgm:cxn modelId="{F7CCD8DE-CD24-4F14-ABFA-69A554886DD9}" srcId="{1597F4E6-D011-491A-841B-8F3F7F1CBD4F}" destId="{AC9CC006-E6FF-4B30-A0D8-EAB67C90290C}" srcOrd="1" destOrd="0" parTransId="{3F9DC33C-86B6-42FF-9AC1-106753E70EFF}" sibTransId="{01354473-6AC9-43E3-9380-DAB7DF8EECAB}"/>
    <dgm:cxn modelId="{1191E91B-0EE9-4524-A3BF-306ABF65C137}" type="presOf" srcId="{D76CA654-0FF1-4087-A8E2-E6EBF8FB67B8}" destId="{DD97ADC8-D7D6-479E-86A0-7E548AC4A895}" srcOrd="0" destOrd="0" presId="urn:microsoft.com/office/officeart/2005/8/layout/lProcess2"/>
    <dgm:cxn modelId="{E00D25ED-696A-4A95-A2ED-A7208136798D}" srcId="{3253FBD6-A440-4858-A23F-83CBD2DE5DB0}" destId="{EB9089A1-7D86-4942-B47A-1BDA3D995C52}" srcOrd="0" destOrd="0" parTransId="{4A302523-A388-4BC7-B2BF-4B830742EDEC}" sibTransId="{1FD0A5FD-2319-48C4-B56C-CB6ABD6565C0}"/>
    <dgm:cxn modelId="{63C45037-E5BF-4AB4-B41B-FE0D1501930D}" type="presOf" srcId="{B1C410C8-4507-411F-816C-E166341074A9}" destId="{21E4EF10-67D1-43C4-BEDD-B89C077BB14E}" srcOrd="0" destOrd="0" presId="urn:microsoft.com/office/officeart/2005/8/layout/lProcess2"/>
    <dgm:cxn modelId="{1F4601C2-528C-41E9-9C62-968D984DCB7A}" srcId="{3253FBD6-A440-4858-A23F-83CBD2DE5DB0}" destId="{B1C410C8-4507-411F-816C-E166341074A9}" srcOrd="4" destOrd="0" parTransId="{97944C64-BB68-47A4-9CEA-DFD4401C9778}" sibTransId="{76C63E05-46A1-4418-BB61-1A1BBF2D4757}"/>
    <dgm:cxn modelId="{44C2FC9F-DD60-48EC-9A30-FFB56A3BFC71}" type="presOf" srcId="{3253FBD6-A440-4858-A23F-83CBD2DE5DB0}" destId="{04568648-E999-4B99-A1D2-B099C5D09995}" srcOrd="0" destOrd="0" presId="urn:microsoft.com/office/officeart/2005/8/layout/lProcess2"/>
    <dgm:cxn modelId="{FA96C38E-3CA4-4B52-B72F-7E76406B38F0}" srcId="{96E501C9-6ED4-48E4-AD46-5DC5D7366116}" destId="{1597F4E6-D011-491A-841B-8F3F7F1CBD4F}" srcOrd="0" destOrd="0" parTransId="{05EB0B61-40A9-4153-830E-DE68A89D7FA9}" sibTransId="{253A9DDE-F2D4-4F9D-AD22-0A6398235A4F}"/>
    <dgm:cxn modelId="{02C0A14F-27D4-4BB0-92D2-D292D4A91F51}" type="presOf" srcId="{1597F4E6-D011-491A-841B-8F3F7F1CBD4F}" destId="{024A0C26-F33E-43AB-B83B-2980881C93E1}" srcOrd="0" destOrd="0" presId="urn:microsoft.com/office/officeart/2005/8/layout/lProcess2"/>
    <dgm:cxn modelId="{C31AE2BF-321A-4301-86CB-8AE34CB92B86}" type="presOf" srcId="{1597F4E6-D011-491A-841B-8F3F7F1CBD4F}" destId="{D2FF82A5-A326-46A4-ADB3-5D7777E0879C}" srcOrd="1" destOrd="0" presId="urn:microsoft.com/office/officeart/2005/8/layout/lProcess2"/>
    <dgm:cxn modelId="{A0702A56-FE91-46E7-8F4B-30A1AB15C5BF}" srcId="{1597F4E6-D011-491A-841B-8F3F7F1CBD4F}" destId="{643F970D-6085-4EF2-8D75-A119293BBE2D}" srcOrd="0" destOrd="0" parTransId="{59AA83BC-1129-49E4-A514-C0508D97FB3D}" sibTransId="{3F110861-5636-4758-8D91-B761E1603E64}"/>
    <dgm:cxn modelId="{97E3FA61-3A40-482F-A264-E76A22CCB0D5}" srcId="{96E501C9-6ED4-48E4-AD46-5DC5D7366116}" destId="{3253FBD6-A440-4858-A23F-83CBD2DE5DB0}" srcOrd="1" destOrd="0" parTransId="{314DD2E5-72B3-478B-8BD6-7F1566AB6D4E}" sibTransId="{618A5BAB-F996-46BF-AF99-6F334C524C83}"/>
    <dgm:cxn modelId="{63198B33-ED98-495E-A902-27F822F6DCF5}" type="presParOf" srcId="{AD524176-AAE3-4524-9638-858488B49425}" destId="{E03DE6F3-7872-404C-9E9F-CDCBD42B3241}" srcOrd="0" destOrd="0" presId="urn:microsoft.com/office/officeart/2005/8/layout/lProcess2"/>
    <dgm:cxn modelId="{4EAFEA27-DA2F-4085-9547-E3C77FE4671E}" type="presParOf" srcId="{E03DE6F3-7872-404C-9E9F-CDCBD42B3241}" destId="{024A0C26-F33E-43AB-B83B-2980881C93E1}" srcOrd="0" destOrd="0" presId="urn:microsoft.com/office/officeart/2005/8/layout/lProcess2"/>
    <dgm:cxn modelId="{4BFF5690-3976-42E6-8524-E908B88CBB2E}" type="presParOf" srcId="{E03DE6F3-7872-404C-9E9F-CDCBD42B3241}" destId="{D2FF82A5-A326-46A4-ADB3-5D7777E0879C}" srcOrd="1" destOrd="0" presId="urn:microsoft.com/office/officeart/2005/8/layout/lProcess2"/>
    <dgm:cxn modelId="{8B0EDFA9-291F-4964-8CC3-B1439CDA4F3F}" type="presParOf" srcId="{E03DE6F3-7872-404C-9E9F-CDCBD42B3241}" destId="{00264EF5-2318-4CBA-9911-DFADAB83E006}" srcOrd="2" destOrd="0" presId="urn:microsoft.com/office/officeart/2005/8/layout/lProcess2"/>
    <dgm:cxn modelId="{7BA86B89-4DE5-405D-A33D-71E823ABF1DC}" type="presParOf" srcId="{00264EF5-2318-4CBA-9911-DFADAB83E006}" destId="{F242E7CC-34EF-4D5D-8DA5-E9769D8463CE}" srcOrd="0" destOrd="0" presId="urn:microsoft.com/office/officeart/2005/8/layout/lProcess2"/>
    <dgm:cxn modelId="{C716ACD8-88A2-4A8A-A9C9-72EFB50E2AF6}" type="presParOf" srcId="{F242E7CC-34EF-4D5D-8DA5-E9769D8463CE}" destId="{D40B94A1-3ECD-4CD3-9AB4-124933217204}" srcOrd="0" destOrd="0" presId="urn:microsoft.com/office/officeart/2005/8/layout/lProcess2"/>
    <dgm:cxn modelId="{03A33A1F-E668-462A-8E65-026EB608AE26}" type="presParOf" srcId="{F242E7CC-34EF-4D5D-8DA5-E9769D8463CE}" destId="{5CDB53BF-E8B6-45F0-A196-33FDA5BA0A88}" srcOrd="1" destOrd="0" presId="urn:microsoft.com/office/officeart/2005/8/layout/lProcess2"/>
    <dgm:cxn modelId="{49AD48B8-2D9D-45D4-9CD6-0044AEDD9E1B}" type="presParOf" srcId="{F242E7CC-34EF-4D5D-8DA5-E9769D8463CE}" destId="{F9B8C1AD-6346-449B-A022-ED6BF2923517}" srcOrd="2" destOrd="0" presId="urn:microsoft.com/office/officeart/2005/8/layout/lProcess2"/>
    <dgm:cxn modelId="{4F6B9C6A-BF3D-4B92-810B-DF4A9EC1DA71}" type="presParOf" srcId="{AD524176-AAE3-4524-9638-858488B49425}" destId="{5EF76E61-682D-4CED-8357-E3E1D85EA04B}" srcOrd="1" destOrd="0" presId="urn:microsoft.com/office/officeart/2005/8/layout/lProcess2"/>
    <dgm:cxn modelId="{9F848A8F-0F93-4884-B817-1C9C9BF48DB1}" type="presParOf" srcId="{AD524176-AAE3-4524-9638-858488B49425}" destId="{AFB21383-947F-4F86-A9E0-DD7451CE3339}" srcOrd="2" destOrd="0" presId="urn:microsoft.com/office/officeart/2005/8/layout/lProcess2"/>
    <dgm:cxn modelId="{E95601A5-48AA-4A05-92EF-E66F795F6122}" type="presParOf" srcId="{AFB21383-947F-4F86-A9E0-DD7451CE3339}" destId="{04568648-E999-4B99-A1D2-B099C5D09995}" srcOrd="0" destOrd="0" presId="urn:microsoft.com/office/officeart/2005/8/layout/lProcess2"/>
    <dgm:cxn modelId="{F0E1C433-DF00-4D9D-A4C2-4B4A9395036D}" type="presParOf" srcId="{AFB21383-947F-4F86-A9E0-DD7451CE3339}" destId="{3F952035-80AA-4737-9C70-C84D93F53932}" srcOrd="1" destOrd="0" presId="urn:microsoft.com/office/officeart/2005/8/layout/lProcess2"/>
    <dgm:cxn modelId="{66334B28-4834-434C-990C-4F0F449B0460}" type="presParOf" srcId="{AFB21383-947F-4F86-A9E0-DD7451CE3339}" destId="{278FDE9D-2BF8-47E4-822E-51B71CE06DD5}" srcOrd="2" destOrd="0" presId="urn:microsoft.com/office/officeart/2005/8/layout/lProcess2"/>
    <dgm:cxn modelId="{CF3BC5DE-09CA-4799-B597-2C6498C2687B}" type="presParOf" srcId="{278FDE9D-2BF8-47E4-822E-51B71CE06DD5}" destId="{2398FF1F-4A12-4F09-A555-E2F4C89D7C28}" srcOrd="0" destOrd="0" presId="urn:microsoft.com/office/officeart/2005/8/layout/lProcess2"/>
    <dgm:cxn modelId="{317018AE-855E-47E9-A8E4-5EC0AB2DF8DA}" type="presParOf" srcId="{2398FF1F-4A12-4F09-A555-E2F4C89D7C28}" destId="{B262B2E1-0FC5-4051-A160-B3FD61077767}" srcOrd="0" destOrd="0" presId="urn:microsoft.com/office/officeart/2005/8/layout/lProcess2"/>
    <dgm:cxn modelId="{1C8FCD96-6BFF-47D1-9613-770B39414851}" type="presParOf" srcId="{2398FF1F-4A12-4F09-A555-E2F4C89D7C28}" destId="{1107FD2E-7D6D-4D63-8073-D8FF37A2DEBF}" srcOrd="1" destOrd="0" presId="urn:microsoft.com/office/officeart/2005/8/layout/lProcess2"/>
    <dgm:cxn modelId="{49E66DB5-2BEE-479C-B79D-28D28EBE6769}" type="presParOf" srcId="{2398FF1F-4A12-4F09-A555-E2F4C89D7C28}" destId="{192B17C6-09F3-4311-A237-7D58CA1DE3DB}" srcOrd="2" destOrd="0" presId="urn:microsoft.com/office/officeart/2005/8/layout/lProcess2"/>
    <dgm:cxn modelId="{5181C34B-1CE7-45F2-ACA6-6899BF72A9E2}" type="presParOf" srcId="{2398FF1F-4A12-4F09-A555-E2F4C89D7C28}" destId="{81B14A10-D07F-4021-84AD-A8B88E9C79A1}" srcOrd="3" destOrd="0" presId="urn:microsoft.com/office/officeart/2005/8/layout/lProcess2"/>
    <dgm:cxn modelId="{A76EFB09-B9E5-432F-AF8A-636A2A566B13}" type="presParOf" srcId="{2398FF1F-4A12-4F09-A555-E2F4C89D7C28}" destId="{DD97ADC8-D7D6-479E-86A0-7E548AC4A895}" srcOrd="4" destOrd="0" presId="urn:microsoft.com/office/officeart/2005/8/layout/lProcess2"/>
    <dgm:cxn modelId="{DD36E081-D79E-434D-A9F8-8F92924D513B}" type="presParOf" srcId="{2398FF1F-4A12-4F09-A555-E2F4C89D7C28}" destId="{C6312162-037C-4EE5-82C1-F2A953334456}" srcOrd="5" destOrd="0" presId="urn:microsoft.com/office/officeart/2005/8/layout/lProcess2"/>
    <dgm:cxn modelId="{4A5481F5-204B-4A0B-BE9C-A447B84CE813}" type="presParOf" srcId="{2398FF1F-4A12-4F09-A555-E2F4C89D7C28}" destId="{0030F017-0B58-4B64-9873-02FFFFEDF8AC}" srcOrd="6" destOrd="0" presId="urn:microsoft.com/office/officeart/2005/8/layout/lProcess2"/>
    <dgm:cxn modelId="{3FAEC2CE-6683-4454-8477-FC583AB8C64C}" type="presParOf" srcId="{2398FF1F-4A12-4F09-A555-E2F4C89D7C28}" destId="{8D095F29-D873-493E-A002-6D029149E027}" srcOrd="7" destOrd="0" presId="urn:microsoft.com/office/officeart/2005/8/layout/lProcess2"/>
    <dgm:cxn modelId="{56525C0F-752F-4E93-8198-DBF7AB40DDC4}" type="presParOf" srcId="{2398FF1F-4A12-4F09-A555-E2F4C89D7C28}" destId="{21E4EF10-67D1-43C4-BEDD-B89C077BB14E}" srcOrd="8" destOrd="0" presId="urn:microsoft.com/office/officeart/2005/8/layout/lProcess2"/>
    <dgm:cxn modelId="{50B8D118-2D15-4D16-BF42-FCA699C22D74}" type="presParOf" srcId="{2398FF1F-4A12-4F09-A555-E2F4C89D7C28}" destId="{05F25D18-5226-4E21-A356-969541169788}" srcOrd="9" destOrd="0" presId="urn:microsoft.com/office/officeart/2005/8/layout/lProcess2"/>
    <dgm:cxn modelId="{FD3E1137-8CC2-49A6-995C-34F68ADA2536}" type="presParOf" srcId="{2398FF1F-4A12-4F09-A555-E2F4C89D7C28}" destId="{F87DC38C-F082-48F8-8038-9DAD551B2E3C}" srcOrd="10" destOrd="0" presId="urn:microsoft.com/office/officeart/2005/8/layout/l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6E501C9-6ED4-48E4-AD46-5DC5D7366116}" type="doc">
      <dgm:prSet loTypeId="urn:microsoft.com/office/officeart/2005/8/layout/lProcess2" loCatId="list" qsTypeId="urn:microsoft.com/office/officeart/2005/8/quickstyle/3d1" qsCatId="3D" csTypeId="urn:microsoft.com/office/officeart/2005/8/colors/colorful4" csCatId="colorful" phldr="1"/>
      <dgm:spPr/>
      <dgm:t>
        <a:bodyPr/>
        <a:lstStyle/>
        <a:p>
          <a:pPr rtl="1"/>
          <a:endParaRPr lang="fa-IR"/>
        </a:p>
      </dgm:t>
    </dgm:pt>
    <dgm:pt modelId="{1597F4E6-D011-491A-841B-8F3F7F1CBD4F}">
      <dgm:prSet custT="1"/>
      <dgm:spPr/>
      <dgm:t>
        <a:bodyPr/>
        <a:lstStyle/>
        <a:p>
          <a:pPr algn="ctr" rtl="1"/>
          <a:r>
            <a:rPr lang="en-US" sz="2800" b="1" baseline="30000" dirty="0" smtClean="0"/>
            <a:t>density forecast</a:t>
          </a:r>
          <a:endParaRPr lang="en-US" sz="2800" b="1" baseline="30000" dirty="0"/>
        </a:p>
      </dgm:t>
    </dgm:pt>
    <dgm:pt modelId="{05EB0B61-40A9-4153-830E-DE68A89D7FA9}" type="parTrans" cxnId="{FA96C38E-3CA4-4B52-B72F-7E76406B38F0}">
      <dgm:prSet/>
      <dgm:spPr/>
      <dgm:t>
        <a:bodyPr/>
        <a:lstStyle/>
        <a:p>
          <a:pPr algn="ctr" rtl="1"/>
          <a:endParaRPr lang="fa-IR"/>
        </a:p>
      </dgm:t>
    </dgm:pt>
    <dgm:pt modelId="{253A9DDE-F2D4-4F9D-AD22-0A6398235A4F}" type="sibTrans" cxnId="{FA96C38E-3CA4-4B52-B72F-7E76406B38F0}">
      <dgm:prSet/>
      <dgm:spPr/>
      <dgm:t>
        <a:bodyPr/>
        <a:lstStyle/>
        <a:p>
          <a:pPr algn="ctr" rtl="1"/>
          <a:endParaRPr lang="fa-IR"/>
        </a:p>
      </dgm:t>
    </dgm:pt>
    <dgm:pt modelId="{643F970D-6085-4EF2-8D75-A119293BBE2D}">
      <dgm:prSet/>
      <dgm:spPr/>
      <dgm:t>
        <a:bodyPr/>
        <a:lstStyle/>
        <a:p>
          <a:pPr algn="ctr" rtl="1"/>
          <a:r>
            <a:rPr lang="en-US" dirty="0" smtClean="0"/>
            <a:t>tests based on Rosenblatt transformation</a:t>
          </a:r>
          <a:endParaRPr lang="fa-IR" dirty="0"/>
        </a:p>
      </dgm:t>
    </dgm:pt>
    <dgm:pt modelId="{59AA83BC-1129-49E4-A514-C0508D97FB3D}" type="parTrans" cxnId="{A0702A56-FE91-46E7-8F4B-30A1AB15C5BF}">
      <dgm:prSet/>
      <dgm:spPr/>
      <dgm:t>
        <a:bodyPr/>
        <a:lstStyle/>
        <a:p>
          <a:pPr algn="ctr" rtl="1"/>
          <a:endParaRPr lang="fa-IR"/>
        </a:p>
      </dgm:t>
    </dgm:pt>
    <dgm:pt modelId="{3F110861-5636-4758-8D91-B761E1603E64}" type="sibTrans" cxnId="{A0702A56-FE91-46E7-8F4B-30A1AB15C5BF}">
      <dgm:prSet/>
      <dgm:spPr/>
      <dgm:t>
        <a:bodyPr/>
        <a:lstStyle/>
        <a:p>
          <a:pPr algn="ctr" rtl="1"/>
          <a:endParaRPr lang="fa-IR"/>
        </a:p>
      </dgm:t>
    </dgm:pt>
    <dgm:pt modelId="{AC9CC006-E6FF-4B30-A0D8-EAB67C90290C}">
      <dgm:prSet/>
      <dgm:spPr/>
      <dgm:t>
        <a:bodyPr/>
        <a:lstStyle/>
        <a:p>
          <a:pPr algn="ctr" rtl="1"/>
          <a:r>
            <a:rPr lang="en-US" dirty="0" smtClean="0"/>
            <a:t>tests based on Berkowitz transformation</a:t>
          </a:r>
          <a:endParaRPr lang="fa-IR" dirty="0"/>
        </a:p>
      </dgm:t>
    </dgm:pt>
    <dgm:pt modelId="{3F9DC33C-86B6-42FF-9AC1-106753E70EFF}" type="parTrans" cxnId="{F7CCD8DE-CD24-4F14-ABFA-69A554886DD9}">
      <dgm:prSet/>
      <dgm:spPr/>
      <dgm:t>
        <a:bodyPr/>
        <a:lstStyle/>
        <a:p>
          <a:pPr algn="ctr" rtl="1"/>
          <a:endParaRPr lang="fa-IR"/>
        </a:p>
      </dgm:t>
    </dgm:pt>
    <dgm:pt modelId="{01354473-6AC9-43E3-9380-DAB7DF8EECAB}" type="sibTrans" cxnId="{F7CCD8DE-CD24-4F14-ABFA-69A554886DD9}">
      <dgm:prSet/>
      <dgm:spPr/>
      <dgm:t>
        <a:bodyPr/>
        <a:lstStyle/>
        <a:p>
          <a:pPr algn="ctr" rtl="1"/>
          <a:endParaRPr lang="fa-IR"/>
        </a:p>
      </dgm:t>
    </dgm:pt>
    <dgm:pt modelId="{3253FBD6-A440-4858-A23F-83CBD2DE5DB0}">
      <dgm:prSet custT="1"/>
      <dgm:spPr/>
      <dgm:t>
        <a:bodyPr/>
        <a:lstStyle/>
        <a:p>
          <a:pPr algn="ctr" rtl="1"/>
          <a:r>
            <a:rPr lang="en-US" sz="2800" b="1" baseline="30000" dirty="0" smtClean="0"/>
            <a:t>event probability forecast</a:t>
          </a:r>
          <a:endParaRPr lang="fa-IR" sz="2800" b="1" dirty="0"/>
        </a:p>
      </dgm:t>
    </dgm:pt>
    <dgm:pt modelId="{314DD2E5-72B3-478B-8BD6-7F1566AB6D4E}" type="parTrans" cxnId="{97E3FA61-3A40-482F-A264-E76A22CCB0D5}">
      <dgm:prSet/>
      <dgm:spPr/>
      <dgm:t>
        <a:bodyPr/>
        <a:lstStyle/>
        <a:p>
          <a:pPr algn="ctr" rtl="1"/>
          <a:endParaRPr lang="fa-IR"/>
        </a:p>
      </dgm:t>
    </dgm:pt>
    <dgm:pt modelId="{618A5BAB-F996-46BF-AF99-6F334C524C83}" type="sibTrans" cxnId="{97E3FA61-3A40-482F-A264-E76A22CCB0D5}">
      <dgm:prSet/>
      <dgm:spPr/>
      <dgm:t>
        <a:bodyPr/>
        <a:lstStyle/>
        <a:p>
          <a:pPr algn="ctr" rtl="1"/>
          <a:endParaRPr lang="fa-IR"/>
        </a:p>
      </dgm:t>
    </dgm:pt>
    <dgm:pt modelId="{EB9089A1-7D86-4942-B47A-1BDA3D995C52}">
      <dgm:prSet/>
      <dgm:spPr/>
      <dgm:t>
        <a:bodyPr/>
        <a:lstStyle/>
        <a:p>
          <a:pPr algn="ctr" rtl="1"/>
          <a:r>
            <a:rPr lang="en-US" dirty="0" err="1" smtClean="0"/>
            <a:t>Kupiec</a:t>
          </a:r>
          <a:r>
            <a:rPr lang="en-US" dirty="0" smtClean="0"/>
            <a:t> test</a:t>
          </a:r>
          <a:endParaRPr lang="fa-IR" dirty="0"/>
        </a:p>
      </dgm:t>
    </dgm:pt>
    <dgm:pt modelId="{4A302523-A388-4BC7-B2BF-4B830742EDEC}" type="parTrans" cxnId="{E00D25ED-696A-4A95-A2ED-A7208136798D}">
      <dgm:prSet/>
      <dgm:spPr/>
      <dgm:t>
        <a:bodyPr/>
        <a:lstStyle/>
        <a:p>
          <a:pPr algn="ctr" rtl="1"/>
          <a:endParaRPr lang="fa-IR"/>
        </a:p>
      </dgm:t>
    </dgm:pt>
    <dgm:pt modelId="{1FD0A5FD-2319-48C4-B56C-CB6ABD6565C0}" type="sibTrans" cxnId="{E00D25ED-696A-4A95-A2ED-A7208136798D}">
      <dgm:prSet/>
      <dgm:spPr/>
      <dgm:t>
        <a:bodyPr/>
        <a:lstStyle/>
        <a:p>
          <a:pPr algn="ctr" rtl="1"/>
          <a:endParaRPr lang="fa-IR"/>
        </a:p>
      </dgm:t>
    </dgm:pt>
    <dgm:pt modelId="{41355465-F45E-4725-BA89-C6ADA20B5589}">
      <dgm:prSet/>
      <dgm:spPr/>
      <dgm:t>
        <a:bodyPr/>
        <a:lstStyle/>
        <a:p>
          <a:pPr algn="ctr" rtl="1"/>
          <a:r>
            <a:rPr lang="en-US" dirty="0" smtClean="0"/>
            <a:t>unconditional coverage test</a:t>
          </a:r>
          <a:endParaRPr lang="fa-IR" dirty="0"/>
        </a:p>
      </dgm:t>
    </dgm:pt>
    <dgm:pt modelId="{E790D707-CCEB-4072-8D24-DA0E3140CF2C}" type="parTrans" cxnId="{5C6D313B-FA91-4441-8562-923DFDA7159C}">
      <dgm:prSet/>
      <dgm:spPr/>
      <dgm:t>
        <a:bodyPr/>
        <a:lstStyle/>
        <a:p>
          <a:pPr algn="ctr" rtl="1"/>
          <a:endParaRPr lang="fa-IR"/>
        </a:p>
      </dgm:t>
    </dgm:pt>
    <dgm:pt modelId="{0ACC5697-6137-4F97-B142-8616D615692C}" type="sibTrans" cxnId="{5C6D313B-FA91-4441-8562-923DFDA7159C}">
      <dgm:prSet/>
      <dgm:spPr/>
      <dgm:t>
        <a:bodyPr/>
        <a:lstStyle/>
        <a:p>
          <a:pPr algn="ctr" rtl="1"/>
          <a:endParaRPr lang="fa-IR"/>
        </a:p>
      </dgm:t>
    </dgm:pt>
    <dgm:pt modelId="{D76CA654-0FF1-4087-A8E2-E6EBF8FB67B8}">
      <dgm:prSet/>
      <dgm:spPr/>
      <dgm:t>
        <a:bodyPr/>
        <a:lstStyle/>
        <a:p>
          <a:pPr algn="ctr" rtl="1"/>
          <a:r>
            <a:rPr lang="en-US" dirty="0" smtClean="0"/>
            <a:t>Independence test</a:t>
          </a:r>
          <a:endParaRPr lang="fa-IR" dirty="0"/>
        </a:p>
      </dgm:t>
    </dgm:pt>
    <dgm:pt modelId="{96C57458-764B-48A2-89BD-B598B250811C}" type="parTrans" cxnId="{C6E90652-09CD-4786-AEE8-4976764ADEAF}">
      <dgm:prSet/>
      <dgm:spPr/>
      <dgm:t>
        <a:bodyPr/>
        <a:lstStyle/>
        <a:p>
          <a:pPr algn="ctr" rtl="1"/>
          <a:endParaRPr lang="fa-IR"/>
        </a:p>
      </dgm:t>
    </dgm:pt>
    <dgm:pt modelId="{5E17A36B-3EAD-42AC-AE3A-2613E5B06265}" type="sibTrans" cxnId="{C6E90652-09CD-4786-AEE8-4976764ADEAF}">
      <dgm:prSet/>
      <dgm:spPr/>
      <dgm:t>
        <a:bodyPr/>
        <a:lstStyle/>
        <a:p>
          <a:pPr algn="ctr" rtl="1"/>
          <a:endParaRPr lang="fa-IR"/>
        </a:p>
      </dgm:t>
    </dgm:pt>
    <dgm:pt modelId="{BCDF985C-9AF0-4C35-9918-C7E7919B7EC9}">
      <dgm:prSet/>
      <dgm:spPr/>
      <dgm:t>
        <a:bodyPr/>
        <a:lstStyle/>
        <a:p>
          <a:pPr algn="ctr" rtl="1"/>
          <a:r>
            <a:rPr lang="en-US" dirty="0" smtClean="0"/>
            <a:t>conditional coverage test</a:t>
          </a:r>
          <a:endParaRPr lang="fa-IR" dirty="0"/>
        </a:p>
      </dgm:t>
    </dgm:pt>
    <dgm:pt modelId="{0852E035-EA90-49B9-AA7B-74E3010D9654}" type="parTrans" cxnId="{885E30ED-5075-42CC-BFE8-9E71FCC28758}">
      <dgm:prSet/>
      <dgm:spPr/>
      <dgm:t>
        <a:bodyPr/>
        <a:lstStyle/>
        <a:p>
          <a:pPr algn="ctr" rtl="1"/>
          <a:endParaRPr lang="fa-IR"/>
        </a:p>
      </dgm:t>
    </dgm:pt>
    <dgm:pt modelId="{CDCE097D-3DCC-466A-B9E0-0AFCBAD131A6}" type="sibTrans" cxnId="{885E30ED-5075-42CC-BFE8-9E71FCC28758}">
      <dgm:prSet/>
      <dgm:spPr/>
      <dgm:t>
        <a:bodyPr/>
        <a:lstStyle/>
        <a:p>
          <a:pPr algn="ctr" rtl="1"/>
          <a:endParaRPr lang="fa-IR"/>
        </a:p>
      </dgm:t>
    </dgm:pt>
    <dgm:pt modelId="{B1C410C8-4507-411F-816C-E166341074A9}">
      <dgm:prSet/>
      <dgm:spPr/>
      <dgm:t>
        <a:bodyPr/>
        <a:lstStyle/>
        <a:p>
          <a:pPr algn="ctr" rtl="1"/>
          <a:r>
            <a:rPr lang="en-US" dirty="0" smtClean="0"/>
            <a:t>martingale difference test</a:t>
          </a:r>
          <a:endParaRPr lang="fa-IR" dirty="0"/>
        </a:p>
      </dgm:t>
    </dgm:pt>
    <dgm:pt modelId="{97944C64-BB68-47A4-9CEA-DFD4401C9778}" type="parTrans" cxnId="{1F4601C2-528C-41E9-9C62-968D984DCB7A}">
      <dgm:prSet/>
      <dgm:spPr/>
      <dgm:t>
        <a:bodyPr/>
        <a:lstStyle/>
        <a:p>
          <a:pPr algn="ctr" rtl="1"/>
          <a:endParaRPr lang="fa-IR"/>
        </a:p>
      </dgm:t>
    </dgm:pt>
    <dgm:pt modelId="{76C63E05-46A1-4418-BB61-1A1BBF2D4757}" type="sibTrans" cxnId="{1F4601C2-528C-41E9-9C62-968D984DCB7A}">
      <dgm:prSet/>
      <dgm:spPr/>
      <dgm:t>
        <a:bodyPr/>
        <a:lstStyle/>
        <a:p>
          <a:pPr algn="ctr" rtl="1"/>
          <a:endParaRPr lang="fa-IR"/>
        </a:p>
      </dgm:t>
    </dgm:pt>
    <dgm:pt modelId="{BCC19F67-EB4E-4043-8484-DAA37030E651}">
      <dgm:prSet/>
      <dgm:spPr/>
      <dgm:t>
        <a:bodyPr/>
        <a:lstStyle/>
        <a:p>
          <a:pPr algn="ctr" rtl="1"/>
          <a:r>
            <a:rPr lang="en-US" dirty="0" smtClean="0"/>
            <a:t>dynamic </a:t>
          </a:r>
          <a:r>
            <a:rPr lang="en-US" dirty="0" err="1" smtClean="0"/>
            <a:t>quantile</a:t>
          </a:r>
          <a:r>
            <a:rPr lang="en-US" dirty="0" smtClean="0"/>
            <a:t> test </a:t>
          </a:r>
          <a:endParaRPr lang="fa-IR" dirty="0"/>
        </a:p>
      </dgm:t>
    </dgm:pt>
    <dgm:pt modelId="{B1CF1863-4063-4B5B-B371-E53FB8A6F117}" type="parTrans" cxnId="{7552D25D-6452-4B33-831A-617A2048FA69}">
      <dgm:prSet/>
      <dgm:spPr/>
      <dgm:t>
        <a:bodyPr/>
        <a:lstStyle/>
        <a:p>
          <a:pPr algn="ctr" rtl="1"/>
          <a:endParaRPr lang="fa-IR"/>
        </a:p>
      </dgm:t>
    </dgm:pt>
    <dgm:pt modelId="{C2A5A6C2-E1B8-43D1-9DE0-38A72DB5C7DA}" type="sibTrans" cxnId="{7552D25D-6452-4B33-831A-617A2048FA69}">
      <dgm:prSet/>
      <dgm:spPr/>
      <dgm:t>
        <a:bodyPr/>
        <a:lstStyle/>
        <a:p>
          <a:pPr algn="ctr" rtl="1"/>
          <a:endParaRPr lang="fa-IR"/>
        </a:p>
      </dgm:t>
    </dgm:pt>
    <dgm:pt modelId="{AD524176-AAE3-4524-9638-858488B49425}" type="pres">
      <dgm:prSet presAssocID="{96E501C9-6ED4-48E4-AD46-5DC5D7366116}" presName="theList" presStyleCnt="0">
        <dgm:presLayoutVars>
          <dgm:dir/>
          <dgm:animLvl val="lvl"/>
          <dgm:resizeHandles val="exact"/>
        </dgm:presLayoutVars>
      </dgm:prSet>
      <dgm:spPr/>
      <dgm:t>
        <a:bodyPr/>
        <a:lstStyle/>
        <a:p>
          <a:pPr rtl="1"/>
          <a:endParaRPr lang="fa-IR"/>
        </a:p>
      </dgm:t>
    </dgm:pt>
    <dgm:pt modelId="{E03DE6F3-7872-404C-9E9F-CDCBD42B3241}" type="pres">
      <dgm:prSet presAssocID="{1597F4E6-D011-491A-841B-8F3F7F1CBD4F}" presName="compNode" presStyleCnt="0"/>
      <dgm:spPr/>
    </dgm:pt>
    <dgm:pt modelId="{024A0C26-F33E-43AB-B83B-2980881C93E1}" type="pres">
      <dgm:prSet presAssocID="{1597F4E6-D011-491A-841B-8F3F7F1CBD4F}" presName="aNode" presStyleLbl="bgShp" presStyleIdx="0" presStyleCnt="2"/>
      <dgm:spPr/>
      <dgm:t>
        <a:bodyPr/>
        <a:lstStyle/>
        <a:p>
          <a:pPr rtl="1"/>
          <a:endParaRPr lang="fa-IR"/>
        </a:p>
      </dgm:t>
    </dgm:pt>
    <dgm:pt modelId="{D2FF82A5-A326-46A4-ADB3-5D7777E0879C}" type="pres">
      <dgm:prSet presAssocID="{1597F4E6-D011-491A-841B-8F3F7F1CBD4F}" presName="textNode" presStyleLbl="bgShp" presStyleIdx="0" presStyleCnt="2"/>
      <dgm:spPr/>
      <dgm:t>
        <a:bodyPr/>
        <a:lstStyle/>
        <a:p>
          <a:pPr rtl="1"/>
          <a:endParaRPr lang="fa-IR"/>
        </a:p>
      </dgm:t>
    </dgm:pt>
    <dgm:pt modelId="{00264EF5-2318-4CBA-9911-DFADAB83E006}" type="pres">
      <dgm:prSet presAssocID="{1597F4E6-D011-491A-841B-8F3F7F1CBD4F}" presName="compChildNode" presStyleCnt="0"/>
      <dgm:spPr/>
    </dgm:pt>
    <dgm:pt modelId="{F242E7CC-34EF-4D5D-8DA5-E9769D8463CE}" type="pres">
      <dgm:prSet presAssocID="{1597F4E6-D011-491A-841B-8F3F7F1CBD4F}" presName="theInnerList" presStyleCnt="0"/>
      <dgm:spPr/>
    </dgm:pt>
    <dgm:pt modelId="{D40B94A1-3ECD-4CD3-9AB4-124933217204}" type="pres">
      <dgm:prSet presAssocID="{643F970D-6085-4EF2-8D75-A119293BBE2D}" presName="childNode" presStyleLbl="node1" presStyleIdx="0" presStyleCnt="8">
        <dgm:presLayoutVars>
          <dgm:bulletEnabled val="1"/>
        </dgm:presLayoutVars>
      </dgm:prSet>
      <dgm:spPr/>
      <dgm:t>
        <a:bodyPr/>
        <a:lstStyle/>
        <a:p>
          <a:pPr rtl="1"/>
          <a:endParaRPr lang="fa-IR"/>
        </a:p>
      </dgm:t>
    </dgm:pt>
    <dgm:pt modelId="{5CDB53BF-E8B6-45F0-A196-33FDA5BA0A88}" type="pres">
      <dgm:prSet presAssocID="{643F970D-6085-4EF2-8D75-A119293BBE2D}" presName="aSpace2" presStyleCnt="0"/>
      <dgm:spPr/>
    </dgm:pt>
    <dgm:pt modelId="{F9B8C1AD-6346-449B-A022-ED6BF2923517}" type="pres">
      <dgm:prSet presAssocID="{AC9CC006-E6FF-4B30-A0D8-EAB67C90290C}" presName="childNode" presStyleLbl="node1" presStyleIdx="1" presStyleCnt="8">
        <dgm:presLayoutVars>
          <dgm:bulletEnabled val="1"/>
        </dgm:presLayoutVars>
      </dgm:prSet>
      <dgm:spPr/>
      <dgm:t>
        <a:bodyPr/>
        <a:lstStyle/>
        <a:p>
          <a:pPr rtl="1"/>
          <a:endParaRPr lang="fa-IR"/>
        </a:p>
      </dgm:t>
    </dgm:pt>
    <dgm:pt modelId="{5EF76E61-682D-4CED-8357-E3E1D85EA04B}" type="pres">
      <dgm:prSet presAssocID="{1597F4E6-D011-491A-841B-8F3F7F1CBD4F}" presName="aSpace" presStyleCnt="0"/>
      <dgm:spPr/>
    </dgm:pt>
    <dgm:pt modelId="{AFB21383-947F-4F86-A9E0-DD7451CE3339}" type="pres">
      <dgm:prSet presAssocID="{3253FBD6-A440-4858-A23F-83CBD2DE5DB0}" presName="compNode" presStyleCnt="0"/>
      <dgm:spPr/>
    </dgm:pt>
    <dgm:pt modelId="{04568648-E999-4B99-A1D2-B099C5D09995}" type="pres">
      <dgm:prSet presAssocID="{3253FBD6-A440-4858-A23F-83CBD2DE5DB0}" presName="aNode" presStyleLbl="bgShp" presStyleIdx="1" presStyleCnt="2"/>
      <dgm:spPr/>
      <dgm:t>
        <a:bodyPr/>
        <a:lstStyle/>
        <a:p>
          <a:pPr rtl="1"/>
          <a:endParaRPr lang="fa-IR"/>
        </a:p>
      </dgm:t>
    </dgm:pt>
    <dgm:pt modelId="{3F952035-80AA-4737-9C70-C84D93F53932}" type="pres">
      <dgm:prSet presAssocID="{3253FBD6-A440-4858-A23F-83CBD2DE5DB0}" presName="textNode" presStyleLbl="bgShp" presStyleIdx="1" presStyleCnt="2"/>
      <dgm:spPr/>
      <dgm:t>
        <a:bodyPr/>
        <a:lstStyle/>
        <a:p>
          <a:pPr rtl="1"/>
          <a:endParaRPr lang="fa-IR"/>
        </a:p>
      </dgm:t>
    </dgm:pt>
    <dgm:pt modelId="{278FDE9D-2BF8-47E4-822E-51B71CE06DD5}" type="pres">
      <dgm:prSet presAssocID="{3253FBD6-A440-4858-A23F-83CBD2DE5DB0}" presName="compChildNode" presStyleCnt="0"/>
      <dgm:spPr/>
    </dgm:pt>
    <dgm:pt modelId="{2398FF1F-4A12-4F09-A555-E2F4C89D7C28}" type="pres">
      <dgm:prSet presAssocID="{3253FBD6-A440-4858-A23F-83CBD2DE5DB0}" presName="theInnerList" presStyleCnt="0"/>
      <dgm:spPr/>
    </dgm:pt>
    <dgm:pt modelId="{B262B2E1-0FC5-4051-A160-B3FD61077767}" type="pres">
      <dgm:prSet presAssocID="{EB9089A1-7D86-4942-B47A-1BDA3D995C52}" presName="childNode" presStyleLbl="node1" presStyleIdx="2" presStyleCnt="8">
        <dgm:presLayoutVars>
          <dgm:bulletEnabled val="1"/>
        </dgm:presLayoutVars>
      </dgm:prSet>
      <dgm:spPr/>
      <dgm:t>
        <a:bodyPr/>
        <a:lstStyle/>
        <a:p>
          <a:pPr rtl="1"/>
          <a:endParaRPr lang="fa-IR"/>
        </a:p>
      </dgm:t>
    </dgm:pt>
    <dgm:pt modelId="{1107FD2E-7D6D-4D63-8073-D8FF37A2DEBF}" type="pres">
      <dgm:prSet presAssocID="{EB9089A1-7D86-4942-B47A-1BDA3D995C52}" presName="aSpace2" presStyleCnt="0"/>
      <dgm:spPr/>
    </dgm:pt>
    <dgm:pt modelId="{192B17C6-09F3-4311-A237-7D58CA1DE3DB}" type="pres">
      <dgm:prSet presAssocID="{41355465-F45E-4725-BA89-C6ADA20B5589}" presName="childNode" presStyleLbl="node1" presStyleIdx="3" presStyleCnt="8">
        <dgm:presLayoutVars>
          <dgm:bulletEnabled val="1"/>
        </dgm:presLayoutVars>
      </dgm:prSet>
      <dgm:spPr/>
      <dgm:t>
        <a:bodyPr/>
        <a:lstStyle/>
        <a:p>
          <a:pPr rtl="1"/>
          <a:endParaRPr lang="fa-IR"/>
        </a:p>
      </dgm:t>
    </dgm:pt>
    <dgm:pt modelId="{81B14A10-D07F-4021-84AD-A8B88E9C79A1}" type="pres">
      <dgm:prSet presAssocID="{41355465-F45E-4725-BA89-C6ADA20B5589}" presName="aSpace2" presStyleCnt="0"/>
      <dgm:spPr/>
    </dgm:pt>
    <dgm:pt modelId="{DD97ADC8-D7D6-479E-86A0-7E548AC4A895}" type="pres">
      <dgm:prSet presAssocID="{D76CA654-0FF1-4087-A8E2-E6EBF8FB67B8}" presName="childNode" presStyleLbl="node1" presStyleIdx="4" presStyleCnt="8">
        <dgm:presLayoutVars>
          <dgm:bulletEnabled val="1"/>
        </dgm:presLayoutVars>
      </dgm:prSet>
      <dgm:spPr/>
      <dgm:t>
        <a:bodyPr/>
        <a:lstStyle/>
        <a:p>
          <a:pPr rtl="1"/>
          <a:endParaRPr lang="fa-IR"/>
        </a:p>
      </dgm:t>
    </dgm:pt>
    <dgm:pt modelId="{C6312162-037C-4EE5-82C1-F2A953334456}" type="pres">
      <dgm:prSet presAssocID="{D76CA654-0FF1-4087-A8E2-E6EBF8FB67B8}" presName="aSpace2" presStyleCnt="0"/>
      <dgm:spPr/>
    </dgm:pt>
    <dgm:pt modelId="{0030F017-0B58-4B64-9873-02FFFFEDF8AC}" type="pres">
      <dgm:prSet presAssocID="{BCDF985C-9AF0-4C35-9918-C7E7919B7EC9}" presName="childNode" presStyleLbl="node1" presStyleIdx="5" presStyleCnt="8">
        <dgm:presLayoutVars>
          <dgm:bulletEnabled val="1"/>
        </dgm:presLayoutVars>
      </dgm:prSet>
      <dgm:spPr/>
      <dgm:t>
        <a:bodyPr/>
        <a:lstStyle/>
        <a:p>
          <a:pPr rtl="1"/>
          <a:endParaRPr lang="fa-IR"/>
        </a:p>
      </dgm:t>
    </dgm:pt>
    <dgm:pt modelId="{8D095F29-D873-493E-A002-6D029149E027}" type="pres">
      <dgm:prSet presAssocID="{BCDF985C-9AF0-4C35-9918-C7E7919B7EC9}" presName="aSpace2" presStyleCnt="0"/>
      <dgm:spPr/>
    </dgm:pt>
    <dgm:pt modelId="{21E4EF10-67D1-43C4-BEDD-B89C077BB14E}" type="pres">
      <dgm:prSet presAssocID="{B1C410C8-4507-411F-816C-E166341074A9}" presName="childNode" presStyleLbl="node1" presStyleIdx="6" presStyleCnt="8">
        <dgm:presLayoutVars>
          <dgm:bulletEnabled val="1"/>
        </dgm:presLayoutVars>
      </dgm:prSet>
      <dgm:spPr/>
      <dgm:t>
        <a:bodyPr/>
        <a:lstStyle/>
        <a:p>
          <a:pPr rtl="1"/>
          <a:endParaRPr lang="fa-IR"/>
        </a:p>
      </dgm:t>
    </dgm:pt>
    <dgm:pt modelId="{05F25D18-5226-4E21-A356-969541169788}" type="pres">
      <dgm:prSet presAssocID="{B1C410C8-4507-411F-816C-E166341074A9}" presName="aSpace2" presStyleCnt="0"/>
      <dgm:spPr/>
    </dgm:pt>
    <dgm:pt modelId="{F87DC38C-F082-48F8-8038-9DAD551B2E3C}" type="pres">
      <dgm:prSet presAssocID="{BCC19F67-EB4E-4043-8484-DAA37030E651}" presName="childNode" presStyleLbl="node1" presStyleIdx="7" presStyleCnt="8">
        <dgm:presLayoutVars>
          <dgm:bulletEnabled val="1"/>
        </dgm:presLayoutVars>
      </dgm:prSet>
      <dgm:spPr/>
      <dgm:t>
        <a:bodyPr/>
        <a:lstStyle/>
        <a:p>
          <a:pPr rtl="1"/>
          <a:endParaRPr lang="fa-IR"/>
        </a:p>
      </dgm:t>
    </dgm:pt>
  </dgm:ptLst>
  <dgm:cxnLst>
    <dgm:cxn modelId="{C6E90652-09CD-4786-AEE8-4976764ADEAF}" srcId="{3253FBD6-A440-4858-A23F-83CBD2DE5DB0}" destId="{D76CA654-0FF1-4087-A8E2-E6EBF8FB67B8}" srcOrd="2" destOrd="0" parTransId="{96C57458-764B-48A2-89BD-B598B250811C}" sibTransId="{5E17A36B-3EAD-42AC-AE3A-2613E5B06265}"/>
    <dgm:cxn modelId="{F7CCD8DE-CD24-4F14-ABFA-69A554886DD9}" srcId="{1597F4E6-D011-491A-841B-8F3F7F1CBD4F}" destId="{AC9CC006-E6FF-4B30-A0D8-EAB67C90290C}" srcOrd="1" destOrd="0" parTransId="{3F9DC33C-86B6-42FF-9AC1-106753E70EFF}" sibTransId="{01354473-6AC9-43E3-9380-DAB7DF8EECAB}"/>
    <dgm:cxn modelId="{3E09F3E8-060D-439E-ACA4-93152E21DA77}" type="presOf" srcId="{41355465-F45E-4725-BA89-C6ADA20B5589}" destId="{192B17C6-09F3-4311-A237-7D58CA1DE3DB}" srcOrd="0" destOrd="0" presId="urn:microsoft.com/office/officeart/2005/8/layout/lProcess2"/>
    <dgm:cxn modelId="{1014B059-283E-48CD-9D66-8C9FA1E35482}" type="presOf" srcId="{1597F4E6-D011-491A-841B-8F3F7F1CBD4F}" destId="{024A0C26-F33E-43AB-B83B-2980881C93E1}" srcOrd="0" destOrd="0" presId="urn:microsoft.com/office/officeart/2005/8/layout/lProcess2"/>
    <dgm:cxn modelId="{5C6D313B-FA91-4441-8562-923DFDA7159C}" srcId="{3253FBD6-A440-4858-A23F-83CBD2DE5DB0}" destId="{41355465-F45E-4725-BA89-C6ADA20B5589}" srcOrd="1" destOrd="0" parTransId="{E790D707-CCEB-4072-8D24-DA0E3140CF2C}" sibTransId="{0ACC5697-6137-4F97-B142-8616D615692C}"/>
    <dgm:cxn modelId="{7552D25D-6452-4B33-831A-617A2048FA69}" srcId="{3253FBD6-A440-4858-A23F-83CBD2DE5DB0}" destId="{BCC19F67-EB4E-4043-8484-DAA37030E651}" srcOrd="5" destOrd="0" parTransId="{B1CF1863-4063-4B5B-B371-E53FB8A6F117}" sibTransId="{C2A5A6C2-E1B8-43D1-9DE0-38A72DB5C7DA}"/>
    <dgm:cxn modelId="{0885B4EE-844E-4F29-9A0F-1905A25F5CA6}" type="presOf" srcId="{EB9089A1-7D86-4942-B47A-1BDA3D995C52}" destId="{B262B2E1-0FC5-4051-A160-B3FD61077767}" srcOrd="0" destOrd="0" presId="urn:microsoft.com/office/officeart/2005/8/layout/lProcess2"/>
    <dgm:cxn modelId="{8385A3A4-D2D5-4029-97BD-E8195F79DA89}" type="presOf" srcId="{BCC19F67-EB4E-4043-8484-DAA37030E651}" destId="{F87DC38C-F082-48F8-8038-9DAD551B2E3C}" srcOrd="0" destOrd="0" presId="urn:microsoft.com/office/officeart/2005/8/layout/lProcess2"/>
    <dgm:cxn modelId="{9734A6FC-29B2-41E3-933D-291B235977D7}" type="presOf" srcId="{96E501C9-6ED4-48E4-AD46-5DC5D7366116}" destId="{AD524176-AAE3-4524-9638-858488B49425}" srcOrd="0" destOrd="0" presId="urn:microsoft.com/office/officeart/2005/8/layout/lProcess2"/>
    <dgm:cxn modelId="{FA96C38E-3CA4-4B52-B72F-7E76406B38F0}" srcId="{96E501C9-6ED4-48E4-AD46-5DC5D7366116}" destId="{1597F4E6-D011-491A-841B-8F3F7F1CBD4F}" srcOrd="0" destOrd="0" parTransId="{05EB0B61-40A9-4153-830E-DE68A89D7FA9}" sibTransId="{253A9DDE-F2D4-4F9D-AD22-0A6398235A4F}"/>
    <dgm:cxn modelId="{35A6C33A-BF18-4789-B929-406F2E3115C6}" type="presOf" srcId="{3253FBD6-A440-4858-A23F-83CBD2DE5DB0}" destId="{3F952035-80AA-4737-9C70-C84D93F53932}" srcOrd="1" destOrd="0" presId="urn:microsoft.com/office/officeart/2005/8/layout/lProcess2"/>
    <dgm:cxn modelId="{5359BF3E-BA56-436C-A477-6CE19C182F45}" type="presOf" srcId="{1597F4E6-D011-491A-841B-8F3F7F1CBD4F}" destId="{D2FF82A5-A326-46A4-ADB3-5D7777E0879C}" srcOrd="1" destOrd="0" presId="urn:microsoft.com/office/officeart/2005/8/layout/lProcess2"/>
    <dgm:cxn modelId="{9134FAFE-EF17-46CF-B4D3-E69A2D1DCB0E}" type="presOf" srcId="{B1C410C8-4507-411F-816C-E166341074A9}" destId="{21E4EF10-67D1-43C4-BEDD-B89C077BB14E}" srcOrd="0" destOrd="0" presId="urn:microsoft.com/office/officeart/2005/8/layout/lProcess2"/>
    <dgm:cxn modelId="{CCAF76B8-6317-42E6-84C3-38F8958580D0}" type="presOf" srcId="{BCDF985C-9AF0-4C35-9918-C7E7919B7EC9}" destId="{0030F017-0B58-4B64-9873-02FFFFEDF8AC}" srcOrd="0" destOrd="0" presId="urn:microsoft.com/office/officeart/2005/8/layout/lProcess2"/>
    <dgm:cxn modelId="{35C15C4E-0CD9-46A4-9D73-A34CE5FA2D3C}" type="presOf" srcId="{3253FBD6-A440-4858-A23F-83CBD2DE5DB0}" destId="{04568648-E999-4B99-A1D2-B099C5D09995}" srcOrd="0" destOrd="0" presId="urn:microsoft.com/office/officeart/2005/8/layout/lProcess2"/>
    <dgm:cxn modelId="{861C3F4B-DE77-453B-BC4E-9B95EF193DCC}" type="presOf" srcId="{643F970D-6085-4EF2-8D75-A119293BBE2D}" destId="{D40B94A1-3ECD-4CD3-9AB4-124933217204}" srcOrd="0" destOrd="0" presId="urn:microsoft.com/office/officeart/2005/8/layout/lProcess2"/>
    <dgm:cxn modelId="{CAAB7AD3-E216-4F6D-BE36-7FD5D2D91EBB}" type="presOf" srcId="{D76CA654-0FF1-4087-A8E2-E6EBF8FB67B8}" destId="{DD97ADC8-D7D6-479E-86A0-7E548AC4A895}" srcOrd="0" destOrd="0" presId="urn:microsoft.com/office/officeart/2005/8/layout/lProcess2"/>
    <dgm:cxn modelId="{1F4601C2-528C-41E9-9C62-968D984DCB7A}" srcId="{3253FBD6-A440-4858-A23F-83CBD2DE5DB0}" destId="{B1C410C8-4507-411F-816C-E166341074A9}" srcOrd="4" destOrd="0" parTransId="{97944C64-BB68-47A4-9CEA-DFD4401C9778}" sibTransId="{76C63E05-46A1-4418-BB61-1A1BBF2D4757}"/>
    <dgm:cxn modelId="{885E30ED-5075-42CC-BFE8-9E71FCC28758}" srcId="{3253FBD6-A440-4858-A23F-83CBD2DE5DB0}" destId="{BCDF985C-9AF0-4C35-9918-C7E7919B7EC9}" srcOrd="3" destOrd="0" parTransId="{0852E035-EA90-49B9-AA7B-74E3010D9654}" sibTransId="{CDCE097D-3DCC-466A-B9E0-0AFCBAD131A6}"/>
    <dgm:cxn modelId="{E00D25ED-696A-4A95-A2ED-A7208136798D}" srcId="{3253FBD6-A440-4858-A23F-83CBD2DE5DB0}" destId="{EB9089A1-7D86-4942-B47A-1BDA3D995C52}" srcOrd="0" destOrd="0" parTransId="{4A302523-A388-4BC7-B2BF-4B830742EDEC}" sibTransId="{1FD0A5FD-2319-48C4-B56C-CB6ABD6565C0}"/>
    <dgm:cxn modelId="{97E3FA61-3A40-482F-A264-E76A22CCB0D5}" srcId="{96E501C9-6ED4-48E4-AD46-5DC5D7366116}" destId="{3253FBD6-A440-4858-A23F-83CBD2DE5DB0}" srcOrd="1" destOrd="0" parTransId="{314DD2E5-72B3-478B-8BD6-7F1566AB6D4E}" sibTransId="{618A5BAB-F996-46BF-AF99-6F334C524C83}"/>
    <dgm:cxn modelId="{9CFECFA7-55A2-46E0-9E78-CB8C709701E9}" type="presOf" srcId="{AC9CC006-E6FF-4B30-A0D8-EAB67C90290C}" destId="{F9B8C1AD-6346-449B-A022-ED6BF2923517}" srcOrd="0" destOrd="0" presId="urn:microsoft.com/office/officeart/2005/8/layout/lProcess2"/>
    <dgm:cxn modelId="{A0702A56-FE91-46E7-8F4B-30A1AB15C5BF}" srcId="{1597F4E6-D011-491A-841B-8F3F7F1CBD4F}" destId="{643F970D-6085-4EF2-8D75-A119293BBE2D}" srcOrd="0" destOrd="0" parTransId="{59AA83BC-1129-49E4-A514-C0508D97FB3D}" sibTransId="{3F110861-5636-4758-8D91-B761E1603E64}"/>
    <dgm:cxn modelId="{4DF4A8E0-B1E4-4779-9A22-F7E37544ED3E}" type="presParOf" srcId="{AD524176-AAE3-4524-9638-858488B49425}" destId="{E03DE6F3-7872-404C-9E9F-CDCBD42B3241}" srcOrd="0" destOrd="0" presId="urn:microsoft.com/office/officeart/2005/8/layout/lProcess2"/>
    <dgm:cxn modelId="{E7767DDB-48F9-4449-8D05-4F5C0C227243}" type="presParOf" srcId="{E03DE6F3-7872-404C-9E9F-CDCBD42B3241}" destId="{024A0C26-F33E-43AB-B83B-2980881C93E1}" srcOrd="0" destOrd="0" presId="urn:microsoft.com/office/officeart/2005/8/layout/lProcess2"/>
    <dgm:cxn modelId="{ED1EE28E-B7DC-44DD-99F9-CFE0C2C43B91}" type="presParOf" srcId="{E03DE6F3-7872-404C-9E9F-CDCBD42B3241}" destId="{D2FF82A5-A326-46A4-ADB3-5D7777E0879C}" srcOrd="1" destOrd="0" presId="urn:microsoft.com/office/officeart/2005/8/layout/lProcess2"/>
    <dgm:cxn modelId="{88B81A5C-8177-4514-A3D2-C348B9964478}" type="presParOf" srcId="{E03DE6F3-7872-404C-9E9F-CDCBD42B3241}" destId="{00264EF5-2318-4CBA-9911-DFADAB83E006}" srcOrd="2" destOrd="0" presId="urn:microsoft.com/office/officeart/2005/8/layout/lProcess2"/>
    <dgm:cxn modelId="{C91CF026-F04B-49C7-918B-882B50AD7C53}" type="presParOf" srcId="{00264EF5-2318-4CBA-9911-DFADAB83E006}" destId="{F242E7CC-34EF-4D5D-8DA5-E9769D8463CE}" srcOrd="0" destOrd="0" presId="urn:microsoft.com/office/officeart/2005/8/layout/lProcess2"/>
    <dgm:cxn modelId="{013BE5D3-7FC7-42F8-8689-F0F1CBEF90FF}" type="presParOf" srcId="{F242E7CC-34EF-4D5D-8DA5-E9769D8463CE}" destId="{D40B94A1-3ECD-4CD3-9AB4-124933217204}" srcOrd="0" destOrd="0" presId="urn:microsoft.com/office/officeart/2005/8/layout/lProcess2"/>
    <dgm:cxn modelId="{1BB0BD10-5B0E-405F-A4E8-3A8328C0EF0B}" type="presParOf" srcId="{F242E7CC-34EF-4D5D-8DA5-E9769D8463CE}" destId="{5CDB53BF-E8B6-45F0-A196-33FDA5BA0A88}" srcOrd="1" destOrd="0" presId="urn:microsoft.com/office/officeart/2005/8/layout/lProcess2"/>
    <dgm:cxn modelId="{55A3A450-B9F3-4C40-8AF9-92B2B24DBB57}" type="presParOf" srcId="{F242E7CC-34EF-4D5D-8DA5-E9769D8463CE}" destId="{F9B8C1AD-6346-449B-A022-ED6BF2923517}" srcOrd="2" destOrd="0" presId="urn:microsoft.com/office/officeart/2005/8/layout/lProcess2"/>
    <dgm:cxn modelId="{B809ED1F-29BF-4594-B289-72070C64DF17}" type="presParOf" srcId="{AD524176-AAE3-4524-9638-858488B49425}" destId="{5EF76E61-682D-4CED-8357-E3E1D85EA04B}" srcOrd="1" destOrd="0" presId="urn:microsoft.com/office/officeart/2005/8/layout/lProcess2"/>
    <dgm:cxn modelId="{778C8A01-424E-4B34-B506-35A1835AD61D}" type="presParOf" srcId="{AD524176-AAE3-4524-9638-858488B49425}" destId="{AFB21383-947F-4F86-A9E0-DD7451CE3339}" srcOrd="2" destOrd="0" presId="urn:microsoft.com/office/officeart/2005/8/layout/lProcess2"/>
    <dgm:cxn modelId="{3CC75A99-171E-49E4-B959-C89B80EFD701}" type="presParOf" srcId="{AFB21383-947F-4F86-A9E0-DD7451CE3339}" destId="{04568648-E999-4B99-A1D2-B099C5D09995}" srcOrd="0" destOrd="0" presId="urn:microsoft.com/office/officeart/2005/8/layout/lProcess2"/>
    <dgm:cxn modelId="{1032896F-FA82-4771-88B0-A433AF0E78FA}" type="presParOf" srcId="{AFB21383-947F-4F86-A9E0-DD7451CE3339}" destId="{3F952035-80AA-4737-9C70-C84D93F53932}" srcOrd="1" destOrd="0" presId="urn:microsoft.com/office/officeart/2005/8/layout/lProcess2"/>
    <dgm:cxn modelId="{5D80C31E-8FAD-4716-A010-CAE5562D5F93}" type="presParOf" srcId="{AFB21383-947F-4F86-A9E0-DD7451CE3339}" destId="{278FDE9D-2BF8-47E4-822E-51B71CE06DD5}" srcOrd="2" destOrd="0" presId="urn:microsoft.com/office/officeart/2005/8/layout/lProcess2"/>
    <dgm:cxn modelId="{343A7128-656E-4839-A9FE-8C10064FAB32}" type="presParOf" srcId="{278FDE9D-2BF8-47E4-822E-51B71CE06DD5}" destId="{2398FF1F-4A12-4F09-A555-E2F4C89D7C28}" srcOrd="0" destOrd="0" presId="urn:microsoft.com/office/officeart/2005/8/layout/lProcess2"/>
    <dgm:cxn modelId="{84DA10F6-0D44-4362-BA2F-6947F453D920}" type="presParOf" srcId="{2398FF1F-4A12-4F09-A555-E2F4C89D7C28}" destId="{B262B2E1-0FC5-4051-A160-B3FD61077767}" srcOrd="0" destOrd="0" presId="urn:microsoft.com/office/officeart/2005/8/layout/lProcess2"/>
    <dgm:cxn modelId="{DEF01B15-1CFD-422B-A62C-516CF18E02A6}" type="presParOf" srcId="{2398FF1F-4A12-4F09-A555-E2F4C89D7C28}" destId="{1107FD2E-7D6D-4D63-8073-D8FF37A2DEBF}" srcOrd="1" destOrd="0" presId="urn:microsoft.com/office/officeart/2005/8/layout/lProcess2"/>
    <dgm:cxn modelId="{307C07FE-E11E-4868-8EB7-5F9002F6B739}" type="presParOf" srcId="{2398FF1F-4A12-4F09-A555-E2F4C89D7C28}" destId="{192B17C6-09F3-4311-A237-7D58CA1DE3DB}" srcOrd="2" destOrd="0" presId="urn:microsoft.com/office/officeart/2005/8/layout/lProcess2"/>
    <dgm:cxn modelId="{0D0849B8-4F9F-4655-A992-DFF5D0C518C3}" type="presParOf" srcId="{2398FF1F-4A12-4F09-A555-E2F4C89D7C28}" destId="{81B14A10-D07F-4021-84AD-A8B88E9C79A1}" srcOrd="3" destOrd="0" presId="urn:microsoft.com/office/officeart/2005/8/layout/lProcess2"/>
    <dgm:cxn modelId="{D52A9AEB-A4A1-43C2-9549-BF1EDB691091}" type="presParOf" srcId="{2398FF1F-4A12-4F09-A555-E2F4C89D7C28}" destId="{DD97ADC8-D7D6-479E-86A0-7E548AC4A895}" srcOrd="4" destOrd="0" presId="urn:microsoft.com/office/officeart/2005/8/layout/lProcess2"/>
    <dgm:cxn modelId="{1CCC7D3F-A8FD-45B6-8978-1A30CF79C3BE}" type="presParOf" srcId="{2398FF1F-4A12-4F09-A555-E2F4C89D7C28}" destId="{C6312162-037C-4EE5-82C1-F2A953334456}" srcOrd="5" destOrd="0" presId="urn:microsoft.com/office/officeart/2005/8/layout/lProcess2"/>
    <dgm:cxn modelId="{8AFB4C8E-D2DD-4A05-A06F-8D4CB24D3741}" type="presParOf" srcId="{2398FF1F-4A12-4F09-A555-E2F4C89D7C28}" destId="{0030F017-0B58-4B64-9873-02FFFFEDF8AC}" srcOrd="6" destOrd="0" presId="urn:microsoft.com/office/officeart/2005/8/layout/lProcess2"/>
    <dgm:cxn modelId="{6260D63C-FFF9-4790-A9A6-6F43B771CB10}" type="presParOf" srcId="{2398FF1F-4A12-4F09-A555-E2F4C89D7C28}" destId="{8D095F29-D873-493E-A002-6D029149E027}" srcOrd="7" destOrd="0" presId="urn:microsoft.com/office/officeart/2005/8/layout/lProcess2"/>
    <dgm:cxn modelId="{459A2214-3240-43AE-BB75-4E2965AC6F65}" type="presParOf" srcId="{2398FF1F-4A12-4F09-A555-E2F4C89D7C28}" destId="{21E4EF10-67D1-43C4-BEDD-B89C077BB14E}" srcOrd="8" destOrd="0" presId="urn:microsoft.com/office/officeart/2005/8/layout/lProcess2"/>
    <dgm:cxn modelId="{F1650974-DB85-4A1D-B60B-54EEF6628466}" type="presParOf" srcId="{2398FF1F-4A12-4F09-A555-E2F4C89D7C28}" destId="{05F25D18-5226-4E21-A356-969541169788}" srcOrd="9" destOrd="0" presId="urn:microsoft.com/office/officeart/2005/8/layout/lProcess2"/>
    <dgm:cxn modelId="{1F0A1274-32FB-4468-89BB-9CEA0DC68754}" type="presParOf" srcId="{2398FF1F-4A12-4F09-A555-E2F4C89D7C28}" destId="{F87DC38C-F082-48F8-8038-9DAD551B2E3C}" srcOrd="10" destOrd="0" presId="urn:microsoft.com/office/officeart/2005/8/layout/lProcess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EB8CCB3-3EE6-422C-AE2F-200D24B65E34}" type="doc">
      <dgm:prSet loTypeId="urn:microsoft.com/office/officeart/2005/8/layout/lProcess2" loCatId="list" qsTypeId="urn:microsoft.com/office/officeart/2005/8/quickstyle/3d7" qsCatId="3D" csTypeId="urn:microsoft.com/office/officeart/2005/8/colors/accent1_2" csCatId="accent1"/>
      <dgm:spPr/>
      <dgm:t>
        <a:bodyPr/>
        <a:lstStyle/>
        <a:p>
          <a:pPr rtl="1"/>
          <a:endParaRPr lang="fa-IR"/>
        </a:p>
      </dgm:t>
    </dgm:pt>
    <dgm:pt modelId="{69F34A08-413C-424B-9A26-D4F9A3646F7B}">
      <dgm:prSet/>
      <dgm:spPr/>
      <dgm:t>
        <a:bodyPr/>
        <a:lstStyle/>
        <a:p>
          <a:pPr algn="ctr" rtl="1"/>
          <a:r>
            <a:rPr lang="ar-SA" dirty="0" smtClean="0">
              <a:latin typeface="Arial Unicode MS" pitchFamily="34" charset="-128"/>
              <a:ea typeface="Arial Unicode MS" pitchFamily="34" charset="-128"/>
              <a:cs typeface="Arial Unicode MS" pitchFamily="34" charset="-128"/>
            </a:rPr>
            <a:t>دو سطح اطمینان</a:t>
          </a:r>
          <a:endParaRPr lang="fa-IR" dirty="0">
            <a:latin typeface="Arial Unicode MS" pitchFamily="34" charset="-128"/>
            <a:ea typeface="Arial Unicode MS" pitchFamily="34" charset="-128"/>
            <a:cs typeface="Arial Unicode MS" pitchFamily="34" charset="-128"/>
          </a:endParaRPr>
        </a:p>
      </dgm:t>
    </dgm:pt>
    <dgm:pt modelId="{429412D0-B654-4653-A120-58050E51F710}" type="parTrans" cxnId="{E9E5CFE2-06FE-4616-AC62-31FC2E9BCC3A}">
      <dgm:prSet/>
      <dgm:spPr/>
      <dgm:t>
        <a:bodyPr/>
        <a:lstStyle/>
        <a:p>
          <a:pPr algn="justLow" rtl="1"/>
          <a:endParaRPr lang="fa-IR">
            <a:latin typeface="Arial Unicode MS" pitchFamily="34" charset="-128"/>
            <a:ea typeface="Arial Unicode MS" pitchFamily="34" charset="-128"/>
            <a:cs typeface="Arial Unicode MS" pitchFamily="34" charset="-128"/>
          </a:endParaRPr>
        </a:p>
      </dgm:t>
    </dgm:pt>
    <dgm:pt modelId="{72E6B25B-8976-4987-8285-9090E621FCD2}" type="sibTrans" cxnId="{E9E5CFE2-06FE-4616-AC62-31FC2E9BCC3A}">
      <dgm:prSet/>
      <dgm:spPr/>
      <dgm:t>
        <a:bodyPr/>
        <a:lstStyle/>
        <a:p>
          <a:pPr algn="justLow" rtl="1"/>
          <a:endParaRPr lang="fa-IR">
            <a:latin typeface="Arial Unicode MS" pitchFamily="34" charset="-128"/>
            <a:ea typeface="Arial Unicode MS" pitchFamily="34" charset="-128"/>
            <a:cs typeface="Arial Unicode MS" pitchFamily="34" charset="-128"/>
          </a:endParaRPr>
        </a:p>
      </dgm:t>
    </dgm:pt>
    <dgm:pt modelId="{1CFE51EA-C1B0-489D-BD67-FDE8D50750EF}">
      <dgm:prSet custT="1"/>
      <dgm:spPr/>
      <dgm:t>
        <a:bodyPr/>
        <a:lstStyle/>
        <a:p>
          <a:pPr algn="justLow" rtl="1"/>
          <a:r>
            <a:rPr lang="ar-SA" sz="3200" dirty="0" smtClean="0">
              <a:latin typeface="Arial Unicode MS" pitchFamily="34" charset="-128"/>
              <a:ea typeface="Arial Unicode MS" pitchFamily="34" charset="-128"/>
              <a:cs typeface="Arial Unicode MS" pitchFamily="34" charset="-128"/>
            </a:rPr>
            <a:t>سطح اطمینان </a:t>
          </a:r>
          <a:r>
            <a:rPr lang="fa-IR" sz="3200" dirty="0" smtClean="0">
              <a:latin typeface="Arial Unicode MS" pitchFamily="34" charset="-128"/>
              <a:ea typeface="Arial Unicode MS" pitchFamily="34" charset="-128"/>
              <a:cs typeface="Arial Unicode MS" pitchFamily="34" charset="-128"/>
            </a:rPr>
            <a:t>ارزش در معرض ریسک</a:t>
          </a:r>
          <a:endParaRPr lang="fa-IR" sz="3200" dirty="0">
            <a:latin typeface="Arial Unicode MS" pitchFamily="34" charset="-128"/>
            <a:ea typeface="Arial Unicode MS" pitchFamily="34" charset="-128"/>
            <a:cs typeface="Arial Unicode MS" pitchFamily="34" charset="-128"/>
          </a:endParaRPr>
        </a:p>
      </dgm:t>
    </dgm:pt>
    <dgm:pt modelId="{7C016168-7EC1-42CE-9203-C72993E7AFFD}" type="parTrans" cxnId="{24CF93AB-6AFC-4B97-8610-61296050F8F5}">
      <dgm:prSet/>
      <dgm:spPr/>
      <dgm:t>
        <a:bodyPr/>
        <a:lstStyle/>
        <a:p>
          <a:pPr algn="justLow" rtl="1"/>
          <a:endParaRPr lang="fa-IR">
            <a:latin typeface="Arial Unicode MS" pitchFamily="34" charset="-128"/>
            <a:ea typeface="Arial Unicode MS" pitchFamily="34" charset="-128"/>
            <a:cs typeface="Arial Unicode MS" pitchFamily="34" charset="-128"/>
          </a:endParaRPr>
        </a:p>
      </dgm:t>
    </dgm:pt>
    <dgm:pt modelId="{89C0A847-EAE8-44F6-B0C7-490E4CE1FD58}" type="sibTrans" cxnId="{24CF93AB-6AFC-4B97-8610-61296050F8F5}">
      <dgm:prSet/>
      <dgm:spPr/>
      <dgm:t>
        <a:bodyPr/>
        <a:lstStyle/>
        <a:p>
          <a:pPr algn="justLow" rtl="1"/>
          <a:endParaRPr lang="fa-IR">
            <a:latin typeface="Arial Unicode MS" pitchFamily="34" charset="-128"/>
            <a:ea typeface="Arial Unicode MS" pitchFamily="34" charset="-128"/>
            <a:cs typeface="Arial Unicode MS" pitchFamily="34" charset="-128"/>
          </a:endParaRPr>
        </a:p>
      </dgm:t>
    </dgm:pt>
    <dgm:pt modelId="{5DCBFDF2-46C3-4B12-AF0A-3F9769C9651E}">
      <dgm:prSet custT="1"/>
      <dgm:spPr/>
      <dgm:t>
        <a:bodyPr/>
        <a:lstStyle/>
        <a:p>
          <a:pPr algn="justLow" rtl="1"/>
          <a:r>
            <a:rPr lang="ar-SA" sz="3200" dirty="0" smtClean="0">
              <a:latin typeface="Arial Unicode MS" pitchFamily="34" charset="-128"/>
              <a:ea typeface="Arial Unicode MS" pitchFamily="34" charset="-128"/>
              <a:cs typeface="Arial Unicode MS" pitchFamily="34" charset="-128"/>
            </a:rPr>
            <a:t>سطح اطمینان آزمون‌های آماری </a:t>
          </a:r>
          <a:endParaRPr lang="fa-IR" sz="3200" dirty="0">
            <a:latin typeface="Arial Unicode MS" pitchFamily="34" charset="-128"/>
            <a:ea typeface="Arial Unicode MS" pitchFamily="34" charset="-128"/>
            <a:cs typeface="Arial Unicode MS" pitchFamily="34" charset="-128"/>
          </a:endParaRPr>
        </a:p>
      </dgm:t>
    </dgm:pt>
    <dgm:pt modelId="{CA973E35-EFA2-4FFC-91F0-732C0918AF5F}" type="parTrans" cxnId="{60FB2660-ADC3-41D3-A2C6-6D3F063762D4}">
      <dgm:prSet/>
      <dgm:spPr/>
      <dgm:t>
        <a:bodyPr/>
        <a:lstStyle/>
        <a:p>
          <a:pPr algn="justLow" rtl="1"/>
          <a:endParaRPr lang="fa-IR">
            <a:latin typeface="Arial Unicode MS" pitchFamily="34" charset="-128"/>
            <a:ea typeface="Arial Unicode MS" pitchFamily="34" charset="-128"/>
            <a:cs typeface="Arial Unicode MS" pitchFamily="34" charset="-128"/>
          </a:endParaRPr>
        </a:p>
      </dgm:t>
    </dgm:pt>
    <dgm:pt modelId="{6237AF91-E85A-4CA8-AF9B-6C8F43D687A4}" type="sibTrans" cxnId="{60FB2660-ADC3-41D3-A2C6-6D3F063762D4}">
      <dgm:prSet/>
      <dgm:spPr/>
      <dgm:t>
        <a:bodyPr/>
        <a:lstStyle/>
        <a:p>
          <a:pPr algn="justLow" rtl="1"/>
          <a:endParaRPr lang="fa-IR">
            <a:latin typeface="Arial Unicode MS" pitchFamily="34" charset="-128"/>
            <a:ea typeface="Arial Unicode MS" pitchFamily="34" charset="-128"/>
            <a:cs typeface="Arial Unicode MS" pitchFamily="34" charset="-128"/>
          </a:endParaRPr>
        </a:p>
      </dgm:t>
    </dgm:pt>
    <dgm:pt modelId="{86707B93-C83E-49D9-8D74-1FE08BEDD122}" type="pres">
      <dgm:prSet presAssocID="{5EB8CCB3-3EE6-422C-AE2F-200D24B65E34}" presName="theList" presStyleCnt="0">
        <dgm:presLayoutVars>
          <dgm:dir/>
          <dgm:animLvl val="lvl"/>
          <dgm:resizeHandles val="exact"/>
        </dgm:presLayoutVars>
      </dgm:prSet>
      <dgm:spPr/>
      <dgm:t>
        <a:bodyPr/>
        <a:lstStyle/>
        <a:p>
          <a:endParaRPr lang="en-US"/>
        </a:p>
      </dgm:t>
    </dgm:pt>
    <dgm:pt modelId="{C3933AA7-44B4-4A5A-AA03-004ED351CA38}" type="pres">
      <dgm:prSet presAssocID="{69F34A08-413C-424B-9A26-D4F9A3646F7B}" presName="compNode" presStyleCnt="0"/>
      <dgm:spPr/>
      <dgm:t>
        <a:bodyPr/>
        <a:lstStyle/>
        <a:p>
          <a:endParaRPr lang="en-US"/>
        </a:p>
      </dgm:t>
    </dgm:pt>
    <dgm:pt modelId="{BE821B44-56A8-4C81-A57B-ACA54F03E763}" type="pres">
      <dgm:prSet presAssocID="{69F34A08-413C-424B-9A26-D4F9A3646F7B}" presName="aNode" presStyleLbl="bgShp" presStyleIdx="0" presStyleCnt="1"/>
      <dgm:spPr/>
      <dgm:t>
        <a:bodyPr/>
        <a:lstStyle/>
        <a:p>
          <a:endParaRPr lang="en-US"/>
        </a:p>
      </dgm:t>
    </dgm:pt>
    <dgm:pt modelId="{C49D5AC3-EE43-4D9B-BCB6-347263296F1B}" type="pres">
      <dgm:prSet presAssocID="{69F34A08-413C-424B-9A26-D4F9A3646F7B}" presName="textNode" presStyleLbl="bgShp" presStyleIdx="0" presStyleCnt="1"/>
      <dgm:spPr/>
      <dgm:t>
        <a:bodyPr/>
        <a:lstStyle/>
        <a:p>
          <a:endParaRPr lang="en-US"/>
        </a:p>
      </dgm:t>
    </dgm:pt>
    <dgm:pt modelId="{F4FBBA57-6EBE-4C44-BF9F-4C6922B9450D}" type="pres">
      <dgm:prSet presAssocID="{69F34A08-413C-424B-9A26-D4F9A3646F7B}" presName="compChildNode" presStyleCnt="0"/>
      <dgm:spPr/>
      <dgm:t>
        <a:bodyPr/>
        <a:lstStyle/>
        <a:p>
          <a:endParaRPr lang="en-US"/>
        </a:p>
      </dgm:t>
    </dgm:pt>
    <dgm:pt modelId="{C2D84E13-FD7B-42C0-94DE-AF8D6A94ADFB}" type="pres">
      <dgm:prSet presAssocID="{69F34A08-413C-424B-9A26-D4F9A3646F7B}" presName="theInnerList" presStyleCnt="0"/>
      <dgm:spPr/>
      <dgm:t>
        <a:bodyPr/>
        <a:lstStyle/>
        <a:p>
          <a:endParaRPr lang="en-US"/>
        </a:p>
      </dgm:t>
    </dgm:pt>
    <dgm:pt modelId="{8AC21B20-CE94-43E2-9671-75BA5FDB456F}" type="pres">
      <dgm:prSet presAssocID="{1CFE51EA-C1B0-489D-BD67-FDE8D50750EF}" presName="childNode" presStyleLbl="node1" presStyleIdx="0" presStyleCnt="2">
        <dgm:presLayoutVars>
          <dgm:bulletEnabled val="1"/>
        </dgm:presLayoutVars>
      </dgm:prSet>
      <dgm:spPr/>
      <dgm:t>
        <a:bodyPr/>
        <a:lstStyle/>
        <a:p>
          <a:endParaRPr lang="en-US"/>
        </a:p>
      </dgm:t>
    </dgm:pt>
    <dgm:pt modelId="{51CB04CA-0296-447F-AF2A-0CDAEEAD2951}" type="pres">
      <dgm:prSet presAssocID="{1CFE51EA-C1B0-489D-BD67-FDE8D50750EF}" presName="aSpace2" presStyleCnt="0"/>
      <dgm:spPr/>
      <dgm:t>
        <a:bodyPr/>
        <a:lstStyle/>
        <a:p>
          <a:endParaRPr lang="en-US"/>
        </a:p>
      </dgm:t>
    </dgm:pt>
    <dgm:pt modelId="{1C5AF3E5-3E74-430F-BBD5-E2385CD9B5A5}" type="pres">
      <dgm:prSet presAssocID="{5DCBFDF2-46C3-4B12-AF0A-3F9769C9651E}" presName="childNode" presStyleLbl="node1" presStyleIdx="1" presStyleCnt="2">
        <dgm:presLayoutVars>
          <dgm:bulletEnabled val="1"/>
        </dgm:presLayoutVars>
      </dgm:prSet>
      <dgm:spPr/>
      <dgm:t>
        <a:bodyPr/>
        <a:lstStyle/>
        <a:p>
          <a:endParaRPr lang="en-US"/>
        </a:p>
      </dgm:t>
    </dgm:pt>
  </dgm:ptLst>
  <dgm:cxnLst>
    <dgm:cxn modelId="{60FB2660-ADC3-41D3-A2C6-6D3F063762D4}" srcId="{69F34A08-413C-424B-9A26-D4F9A3646F7B}" destId="{5DCBFDF2-46C3-4B12-AF0A-3F9769C9651E}" srcOrd="1" destOrd="0" parTransId="{CA973E35-EFA2-4FFC-91F0-732C0918AF5F}" sibTransId="{6237AF91-E85A-4CA8-AF9B-6C8F43D687A4}"/>
    <dgm:cxn modelId="{CD501E4A-58B3-4BED-A43B-0D361114575A}" type="presOf" srcId="{69F34A08-413C-424B-9A26-D4F9A3646F7B}" destId="{C49D5AC3-EE43-4D9B-BCB6-347263296F1B}" srcOrd="1" destOrd="0" presId="urn:microsoft.com/office/officeart/2005/8/layout/lProcess2"/>
    <dgm:cxn modelId="{F81711E4-5A78-4946-A876-F3E11B8DE8EF}" type="presOf" srcId="{5DCBFDF2-46C3-4B12-AF0A-3F9769C9651E}" destId="{1C5AF3E5-3E74-430F-BBD5-E2385CD9B5A5}" srcOrd="0" destOrd="0" presId="urn:microsoft.com/office/officeart/2005/8/layout/lProcess2"/>
    <dgm:cxn modelId="{44FA915B-912B-4732-896C-CFA8BCCAA72C}" type="presOf" srcId="{1CFE51EA-C1B0-489D-BD67-FDE8D50750EF}" destId="{8AC21B20-CE94-43E2-9671-75BA5FDB456F}" srcOrd="0" destOrd="0" presId="urn:microsoft.com/office/officeart/2005/8/layout/lProcess2"/>
    <dgm:cxn modelId="{B9A90639-35E1-458A-BE2A-F04DBEE70425}" type="presOf" srcId="{69F34A08-413C-424B-9A26-D4F9A3646F7B}" destId="{BE821B44-56A8-4C81-A57B-ACA54F03E763}" srcOrd="0" destOrd="0" presId="urn:microsoft.com/office/officeart/2005/8/layout/lProcess2"/>
    <dgm:cxn modelId="{6B4D992D-1AAB-4144-9954-611E865017F2}" type="presOf" srcId="{5EB8CCB3-3EE6-422C-AE2F-200D24B65E34}" destId="{86707B93-C83E-49D9-8D74-1FE08BEDD122}" srcOrd="0" destOrd="0" presId="urn:microsoft.com/office/officeart/2005/8/layout/lProcess2"/>
    <dgm:cxn modelId="{24CF93AB-6AFC-4B97-8610-61296050F8F5}" srcId="{69F34A08-413C-424B-9A26-D4F9A3646F7B}" destId="{1CFE51EA-C1B0-489D-BD67-FDE8D50750EF}" srcOrd="0" destOrd="0" parTransId="{7C016168-7EC1-42CE-9203-C72993E7AFFD}" sibTransId="{89C0A847-EAE8-44F6-B0C7-490E4CE1FD58}"/>
    <dgm:cxn modelId="{E9E5CFE2-06FE-4616-AC62-31FC2E9BCC3A}" srcId="{5EB8CCB3-3EE6-422C-AE2F-200D24B65E34}" destId="{69F34A08-413C-424B-9A26-D4F9A3646F7B}" srcOrd="0" destOrd="0" parTransId="{429412D0-B654-4653-A120-58050E51F710}" sibTransId="{72E6B25B-8976-4987-8285-9090E621FCD2}"/>
    <dgm:cxn modelId="{809FA34C-4FC9-4EF2-B151-ADB249EB53E8}" type="presParOf" srcId="{86707B93-C83E-49D9-8D74-1FE08BEDD122}" destId="{C3933AA7-44B4-4A5A-AA03-004ED351CA38}" srcOrd="0" destOrd="0" presId="urn:microsoft.com/office/officeart/2005/8/layout/lProcess2"/>
    <dgm:cxn modelId="{034EB88B-777B-45CB-A1B0-D2F65ABB227E}" type="presParOf" srcId="{C3933AA7-44B4-4A5A-AA03-004ED351CA38}" destId="{BE821B44-56A8-4C81-A57B-ACA54F03E763}" srcOrd="0" destOrd="0" presId="urn:microsoft.com/office/officeart/2005/8/layout/lProcess2"/>
    <dgm:cxn modelId="{4D9611B2-1AF9-4A63-8D6C-46EA6ADB2DCD}" type="presParOf" srcId="{C3933AA7-44B4-4A5A-AA03-004ED351CA38}" destId="{C49D5AC3-EE43-4D9B-BCB6-347263296F1B}" srcOrd="1" destOrd="0" presId="urn:microsoft.com/office/officeart/2005/8/layout/lProcess2"/>
    <dgm:cxn modelId="{9B40E356-E30A-4081-86B6-866688EC5307}" type="presParOf" srcId="{C3933AA7-44B4-4A5A-AA03-004ED351CA38}" destId="{F4FBBA57-6EBE-4C44-BF9F-4C6922B9450D}" srcOrd="2" destOrd="0" presId="urn:microsoft.com/office/officeart/2005/8/layout/lProcess2"/>
    <dgm:cxn modelId="{C0150B2C-C7B9-49BE-AABE-49193B1FC387}" type="presParOf" srcId="{F4FBBA57-6EBE-4C44-BF9F-4C6922B9450D}" destId="{C2D84E13-FD7B-42C0-94DE-AF8D6A94ADFB}" srcOrd="0" destOrd="0" presId="urn:microsoft.com/office/officeart/2005/8/layout/lProcess2"/>
    <dgm:cxn modelId="{FFDDEC2C-CB0E-4F83-A562-9F83C18D74DE}" type="presParOf" srcId="{C2D84E13-FD7B-42C0-94DE-AF8D6A94ADFB}" destId="{8AC21B20-CE94-43E2-9671-75BA5FDB456F}" srcOrd="0" destOrd="0" presId="urn:microsoft.com/office/officeart/2005/8/layout/lProcess2"/>
    <dgm:cxn modelId="{F588E89C-11AD-44A4-9E49-9D326EB1F1CC}" type="presParOf" srcId="{C2D84E13-FD7B-42C0-94DE-AF8D6A94ADFB}" destId="{51CB04CA-0296-447F-AF2A-0CDAEEAD2951}" srcOrd="1" destOrd="0" presId="urn:microsoft.com/office/officeart/2005/8/layout/lProcess2"/>
    <dgm:cxn modelId="{EA5F21FF-81C6-4920-9A5E-E21091677EC3}" type="presParOf" srcId="{C2D84E13-FD7B-42C0-94DE-AF8D6A94ADFB}" destId="{1C5AF3E5-3E74-430F-BBD5-E2385CD9B5A5}" srcOrd="2" destOrd="0" presId="urn:microsoft.com/office/officeart/2005/8/layout/l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B04DA81-DA2C-4557-8682-1A54A89E00BC}">
      <dsp:nvSpPr>
        <dsp:cNvPr id="0" name=""/>
        <dsp:cNvSpPr/>
      </dsp:nvSpPr>
      <dsp:spPr>
        <a:xfrm>
          <a:off x="0" y="356525"/>
          <a:ext cx="8183880" cy="3474900"/>
        </a:xfrm>
        <a:prstGeom prst="wedgeRoundRectCallout">
          <a:avLst/>
        </a:prstGeom>
        <a:gradFill rotWithShape="0">
          <a:gsLst>
            <a:gs pos="0">
              <a:schemeClr val="accent2">
                <a:hueOff val="0"/>
                <a:satOff val="0"/>
                <a:lumOff val="0"/>
                <a:alphaOff val="0"/>
                <a:shade val="45000"/>
                <a:satMod val="155000"/>
              </a:schemeClr>
            </a:gs>
            <a:gs pos="60000">
              <a:schemeClr val="accent2">
                <a:hueOff val="0"/>
                <a:satOff val="0"/>
                <a:lumOff val="0"/>
                <a:alphaOff val="0"/>
                <a:shade val="95000"/>
                <a:satMod val="150000"/>
              </a:schemeClr>
            </a:gs>
            <a:gs pos="100000">
              <a:schemeClr val="accent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1450" tIns="171450" rIns="171450" bIns="171450" numCol="1" spcCol="1270" anchor="ctr" anchorCtr="0">
          <a:noAutofit/>
        </a:bodyPr>
        <a:lstStyle/>
        <a:p>
          <a:pPr lvl="0" algn="justLow" defTabSz="2000250" rtl="1">
            <a:lnSpc>
              <a:spcPct val="90000"/>
            </a:lnSpc>
            <a:spcBef>
              <a:spcPct val="0"/>
            </a:spcBef>
            <a:spcAft>
              <a:spcPct val="35000"/>
            </a:spcAft>
          </a:pPr>
          <a:r>
            <a:rPr lang="ar-SA" sz="4500" kern="1200" dirty="0" smtClean="0">
              <a:latin typeface="Arial Unicode MS" pitchFamily="34" charset="-128"/>
              <a:ea typeface="Arial Unicode MS" pitchFamily="34" charset="-128"/>
              <a:cs typeface="Arial Unicode MS" pitchFamily="34" charset="-128"/>
            </a:rPr>
            <a:t>شامل کاربرد روش‌های کمّی جهت تعیین مطابقت پیش‌بینی‌های مدل با </a:t>
          </a:r>
          <a:r>
            <a:rPr lang="fa-IR" sz="4500" kern="1200" dirty="0" smtClean="0">
              <a:latin typeface="Arial Unicode MS" pitchFamily="34" charset="-128"/>
              <a:ea typeface="Arial Unicode MS" pitchFamily="34" charset="-128"/>
              <a:cs typeface="Arial Unicode MS" pitchFamily="34" charset="-128"/>
            </a:rPr>
            <a:t>نتایج واقعی است.</a:t>
          </a:r>
          <a:endParaRPr lang="fa-IR" sz="4500" kern="1200" dirty="0">
            <a:latin typeface="Arial Unicode MS" pitchFamily="34" charset="-128"/>
            <a:ea typeface="Arial Unicode MS" pitchFamily="34" charset="-128"/>
            <a:cs typeface="Arial Unicode MS" pitchFamily="34" charset="-128"/>
          </a:endParaRPr>
        </a:p>
      </dsp:txBody>
      <dsp:txXfrm>
        <a:off x="0" y="356525"/>
        <a:ext cx="8183880" cy="347490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D25890E-EA16-4740-831B-A92CBD435098}">
      <dsp:nvSpPr>
        <dsp:cNvPr id="0" name=""/>
        <dsp:cNvSpPr/>
      </dsp:nvSpPr>
      <dsp:spPr>
        <a:xfrm>
          <a:off x="0" y="20276"/>
          <a:ext cx="8183880" cy="2961558"/>
        </a:xfrm>
        <a:prstGeom prst="rect">
          <a:avLst/>
        </a:prstGeom>
        <a:gradFill rotWithShape="0">
          <a:gsLst>
            <a:gs pos="0">
              <a:schemeClr val="accent3">
                <a:hueOff val="0"/>
                <a:satOff val="0"/>
                <a:lumOff val="0"/>
                <a:alphaOff val="0"/>
                <a:shade val="45000"/>
                <a:satMod val="155000"/>
              </a:schemeClr>
            </a:gs>
            <a:gs pos="60000">
              <a:schemeClr val="accent3">
                <a:hueOff val="0"/>
                <a:satOff val="0"/>
                <a:lumOff val="0"/>
                <a:alphaOff val="0"/>
                <a:shade val="95000"/>
                <a:satMod val="150000"/>
              </a:schemeClr>
            </a:gs>
            <a:gs pos="100000">
              <a:schemeClr val="accent3">
                <a:hueOff val="0"/>
                <a:satOff val="0"/>
                <a:lumOff val="0"/>
                <a:alphaOff val="0"/>
                <a:tint val="87000"/>
                <a:satMod val="250000"/>
              </a:schemeClr>
            </a:gs>
          </a:gsLst>
          <a:lin ang="16200000" scaled="0"/>
        </a:gradFill>
        <a:ln w="9525" cap="flat" cmpd="sng" algn="ctr">
          <a:solidFill>
            <a:schemeClr val="accent3">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92024" tIns="109728" rIns="192024" bIns="109728" numCol="1" spcCol="1270" anchor="ctr" anchorCtr="0">
          <a:noAutofit/>
        </a:bodyPr>
        <a:lstStyle/>
        <a:p>
          <a:pPr lvl="0" algn="justLow" defTabSz="1200150" rtl="1">
            <a:lnSpc>
              <a:spcPct val="90000"/>
            </a:lnSpc>
            <a:spcBef>
              <a:spcPct val="0"/>
            </a:spcBef>
            <a:spcAft>
              <a:spcPct val="35000"/>
            </a:spcAft>
          </a:pPr>
          <a:r>
            <a:rPr lang="fa-IR" sz="2700" kern="1200" dirty="0" smtClean="0">
              <a:latin typeface="Arial Unicode MS" pitchFamily="34" charset="-128"/>
              <a:ea typeface="Arial Unicode MS" pitchFamily="34" charset="-128"/>
              <a:cs typeface="Arial Unicode MS" pitchFamily="34" charset="-128"/>
            </a:rPr>
            <a:t>فرض کنید بر اساس یک مدل ارزش در‌معرض‌ریسک در سطح اطمینان 95%، تعداد </a:t>
          </a:r>
          <a:r>
            <a:rPr lang="en-US" sz="2700" kern="1200" dirty="0" smtClean="0">
              <a:latin typeface="Arial Unicode MS" pitchFamily="34" charset="-128"/>
              <a:ea typeface="Arial Unicode MS" pitchFamily="34" charset="-128"/>
              <a:cs typeface="Arial Unicode MS" pitchFamily="34" charset="-128"/>
            </a:rPr>
            <a:t>500</a:t>
          </a:r>
          <a:r>
            <a:rPr lang="fa-IR" sz="2700" kern="1200" dirty="0" smtClean="0">
              <a:latin typeface="Arial Unicode MS" pitchFamily="34" charset="-128"/>
              <a:ea typeface="Arial Unicode MS" pitchFamily="34" charset="-128"/>
              <a:cs typeface="Arial Unicode MS" pitchFamily="34" charset="-128"/>
            </a:rPr>
            <a:t>پیش‌بینی از ارزش در‌معرض‌ریسک هر دوره در اختیار داریم. اگر در این </a:t>
          </a:r>
          <a:r>
            <a:rPr lang="en-US" sz="2700" kern="1200" dirty="0" smtClean="0">
              <a:latin typeface="Arial Unicode MS" pitchFamily="34" charset="-128"/>
              <a:ea typeface="Arial Unicode MS" pitchFamily="34" charset="-128"/>
              <a:cs typeface="Arial Unicode MS" pitchFamily="34" charset="-128"/>
            </a:rPr>
            <a:t>500</a:t>
          </a:r>
          <a:r>
            <a:rPr lang="fa-IR" sz="2700" kern="1200" dirty="0" smtClean="0">
              <a:latin typeface="Arial Unicode MS" pitchFamily="34" charset="-128"/>
              <a:ea typeface="Arial Unicode MS" pitchFamily="34" charset="-128"/>
              <a:cs typeface="Arial Unicode MS" pitchFamily="34" charset="-128"/>
            </a:rPr>
            <a:t>پیش‌بینی تعداد 30 تخطی وجود داشته باشد با کاربرد آزمون پوشش غیرشرطی خواهیم داشت:</a:t>
          </a:r>
          <a:endParaRPr lang="en-US" sz="2700" i="1" kern="1200" dirty="0">
            <a:latin typeface="Arial Unicode MS" pitchFamily="34" charset="-128"/>
            <a:ea typeface="Arial Unicode MS" pitchFamily="34" charset="-128"/>
            <a:cs typeface="Arial Unicode MS" pitchFamily="34" charset="-128"/>
          </a:endParaRPr>
        </a:p>
      </dsp:txBody>
      <dsp:txXfrm>
        <a:off x="0" y="20276"/>
        <a:ext cx="8183880" cy="2961558"/>
      </dsp:txXfrm>
    </dsp:sp>
    <dsp:sp modelId="{F7AD023B-5FD4-4938-B818-A36FD347A4E9}">
      <dsp:nvSpPr>
        <dsp:cNvPr id="0" name=""/>
        <dsp:cNvSpPr/>
      </dsp:nvSpPr>
      <dsp:spPr>
        <a:xfrm>
          <a:off x="0" y="2981835"/>
          <a:ext cx="8183880" cy="1185840"/>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4ABAAA-251B-4914-B0CC-20C8E094C4E8}">
      <dsp:nvSpPr>
        <dsp:cNvPr id="0" name=""/>
        <dsp:cNvSpPr/>
      </dsp:nvSpPr>
      <dsp:spPr>
        <a:xfrm>
          <a:off x="76200" y="0"/>
          <a:ext cx="8031479" cy="4187952"/>
        </a:xfrm>
        <a:prstGeom prst="ribbon">
          <a:avLst/>
        </a:prstGeom>
        <a:solidFill>
          <a:schemeClr val="accent4">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justLow" defTabSz="933450" rtl="1">
            <a:lnSpc>
              <a:spcPct val="90000"/>
            </a:lnSpc>
            <a:spcBef>
              <a:spcPct val="0"/>
            </a:spcBef>
            <a:spcAft>
              <a:spcPct val="35000"/>
            </a:spcAft>
          </a:pPr>
          <a:r>
            <a:rPr lang="fa-IR" sz="2100" kern="1200" dirty="0" smtClean="0">
              <a:latin typeface="Arial Unicode MS" pitchFamily="34" charset="-128"/>
              <a:ea typeface="Arial Unicode MS" pitchFamily="34" charset="-128"/>
              <a:cs typeface="Arial Unicode MS" pitchFamily="34" charset="-128"/>
            </a:rPr>
            <a:t>مقدار توزیع کای‌دو با درجۀ آزادی 1 در سطح بحرانی 5% برابر با 3.8415 است. بدین ترتیب فرضیۀ صفر رد نمی‌شود. یعنی تعداد تخطی‌های مدل به‌لحاظ آماری تفاوت قابل‌ملاحظه‌ای با تعداد تخطی‌های مورد‌انتظار ندارد. بنابراین، مدل یادشده از آزمون پوشش غیرشرطی سربلند بیرون آمده است.</a:t>
          </a:r>
          <a:endParaRPr lang="en-US" sz="2100" i="1" kern="1200" dirty="0">
            <a:latin typeface="Arial Unicode MS" pitchFamily="34" charset="-128"/>
            <a:ea typeface="Arial Unicode MS" pitchFamily="34" charset="-128"/>
            <a:cs typeface="Arial Unicode MS" pitchFamily="34" charset="-128"/>
          </a:endParaRPr>
        </a:p>
      </dsp:txBody>
      <dsp:txXfrm>
        <a:off x="76200" y="0"/>
        <a:ext cx="8031479" cy="418795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8305046-F845-4512-959D-070F47C8FCFB}">
      <dsp:nvSpPr>
        <dsp:cNvPr id="0" name=""/>
        <dsp:cNvSpPr/>
      </dsp:nvSpPr>
      <dsp:spPr>
        <a:xfrm>
          <a:off x="710095" y="453"/>
          <a:ext cx="3220804" cy="1932482"/>
        </a:xfrm>
        <a:prstGeom prst="rect">
          <a:avLst/>
        </a:prstGeom>
        <a:gradFill rotWithShape="0">
          <a:gsLst>
            <a:gs pos="0">
              <a:schemeClr val="accent2">
                <a:hueOff val="0"/>
                <a:satOff val="0"/>
                <a:lumOff val="0"/>
                <a:alphaOff val="0"/>
                <a:shade val="45000"/>
                <a:satMod val="155000"/>
              </a:schemeClr>
            </a:gs>
            <a:gs pos="60000">
              <a:schemeClr val="accent2">
                <a:hueOff val="0"/>
                <a:satOff val="0"/>
                <a:lumOff val="0"/>
                <a:alphaOff val="0"/>
                <a:shade val="95000"/>
                <a:satMod val="150000"/>
              </a:schemeClr>
            </a:gs>
            <a:gs pos="100000">
              <a:schemeClr val="accent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fa-IR" sz="2600" b="0" kern="1200" dirty="0" smtClean="0">
              <a:latin typeface="Arial Unicode MS" pitchFamily="34" charset="-128"/>
              <a:ea typeface="Arial Unicode MS" pitchFamily="34" charset="-128"/>
              <a:cs typeface="B Zar" pitchFamily="2" charset="-78"/>
            </a:rPr>
            <a:t>لحاظ </a:t>
          </a:r>
          <a:r>
            <a:rPr lang="ar-SA" sz="2600" b="0" kern="1200" dirty="0" smtClean="0">
              <a:latin typeface="Arial Unicode MS" pitchFamily="34" charset="-128"/>
              <a:ea typeface="Arial Unicode MS" pitchFamily="34" charset="-128"/>
              <a:cs typeface="B Zar" pitchFamily="2" charset="-78"/>
            </a:rPr>
            <a:t>مفروضات توزیعی نادرست در مدل‌های آماری </a:t>
          </a:r>
          <a:endParaRPr lang="fa-IR" sz="2600" b="0" kern="1200" dirty="0">
            <a:latin typeface="Arial Unicode MS" pitchFamily="34" charset="-128"/>
            <a:ea typeface="Arial Unicode MS" pitchFamily="34" charset="-128"/>
            <a:cs typeface="B Zar" pitchFamily="2" charset="-78"/>
          </a:endParaRPr>
        </a:p>
      </dsp:txBody>
      <dsp:txXfrm>
        <a:off x="710095" y="453"/>
        <a:ext cx="3220804" cy="1932482"/>
      </dsp:txXfrm>
    </dsp:sp>
    <dsp:sp modelId="{43217E89-AFF8-4E74-A086-4DFDE3049E44}">
      <dsp:nvSpPr>
        <dsp:cNvPr id="0" name=""/>
        <dsp:cNvSpPr/>
      </dsp:nvSpPr>
      <dsp:spPr>
        <a:xfrm>
          <a:off x="4252980" y="453"/>
          <a:ext cx="3220804" cy="1932482"/>
        </a:xfrm>
        <a:prstGeom prst="rect">
          <a:avLst/>
        </a:prstGeom>
        <a:gradFill rotWithShape="0">
          <a:gsLst>
            <a:gs pos="0">
              <a:schemeClr val="accent3">
                <a:hueOff val="0"/>
                <a:satOff val="0"/>
                <a:lumOff val="0"/>
                <a:alphaOff val="0"/>
                <a:shade val="45000"/>
                <a:satMod val="155000"/>
              </a:schemeClr>
            </a:gs>
            <a:gs pos="60000">
              <a:schemeClr val="accent3">
                <a:hueOff val="0"/>
                <a:satOff val="0"/>
                <a:lumOff val="0"/>
                <a:alphaOff val="0"/>
                <a:shade val="95000"/>
                <a:satMod val="150000"/>
              </a:schemeClr>
            </a:gs>
            <a:gs pos="100000">
              <a:schemeClr val="accent3">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fa-IR" sz="2600" b="0" kern="1200" dirty="0" smtClean="0">
              <a:latin typeface="Arial Unicode MS" pitchFamily="34" charset="-128"/>
              <a:ea typeface="Arial Unicode MS" pitchFamily="34" charset="-128"/>
              <a:cs typeface="B Zar" pitchFamily="2" charset="-78"/>
            </a:rPr>
            <a:t>ایجاد </a:t>
          </a:r>
          <a:r>
            <a:rPr lang="ar-SA" sz="2600" b="0" kern="1200" dirty="0" smtClean="0">
              <a:latin typeface="Arial Unicode MS" pitchFamily="34" charset="-128"/>
              <a:ea typeface="Arial Unicode MS" pitchFamily="34" charset="-128"/>
              <a:cs typeface="B Zar" pitchFamily="2" charset="-78"/>
            </a:rPr>
            <a:t>تغییرات بزرگ در تلاطم عوامل ریسک بازار </a:t>
          </a:r>
          <a:endParaRPr lang="fa-IR" sz="2600" b="0" kern="1200" dirty="0">
            <a:latin typeface="Arial Unicode MS" pitchFamily="34" charset="-128"/>
            <a:ea typeface="Arial Unicode MS" pitchFamily="34" charset="-128"/>
            <a:cs typeface="B Zar" pitchFamily="2" charset="-78"/>
          </a:endParaRPr>
        </a:p>
      </dsp:txBody>
      <dsp:txXfrm>
        <a:off x="4252980" y="453"/>
        <a:ext cx="3220804" cy="1932482"/>
      </dsp:txXfrm>
    </dsp:sp>
    <dsp:sp modelId="{29D4EE8E-0101-42C4-B198-D320FF7BCF4D}">
      <dsp:nvSpPr>
        <dsp:cNvPr id="0" name=""/>
        <dsp:cNvSpPr/>
      </dsp:nvSpPr>
      <dsp:spPr>
        <a:xfrm>
          <a:off x="2481537" y="2255016"/>
          <a:ext cx="3220804" cy="1932482"/>
        </a:xfrm>
        <a:prstGeom prst="rect">
          <a:avLst/>
        </a:prstGeom>
        <a:gradFill rotWithShape="0">
          <a:gsLst>
            <a:gs pos="0">
              <a:schemeClr val="accent4">
                <a:hueOff val="0"/>
                <a:satOff val="0"/>
                <a:lumOff val="0"/>
                <a:alphaOff val="0"/>
                <a:shade val="45000"/>
                <a:satMod val="155000"/>
              </a:schemeClr>
            </a:gs>
            <a:gs pos="60000">
              <a:schemeClr val="accent4">
                <a:hueOff val="0"/>
                <a:satOff val="0"/>
                <a:lumOff val="0"/>
                <a:alphaOff val="0"/>
                <a:shade val="95000"/>
                <a:satMod val="150000"/>
              </a:schemeClr>
            </a:gs>
            <a:gs pos="100000">
              <a:schemeClr val="accent4">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ar-SA" sz="2600" b="0" kern="1200" dirty="0" smtClean="0">
              <a:latin typeface="Arial Unicode MS" pitchFamily="34" charset="-128"/>
              <a:ea typeface="Arial Unicode MS" pitchFamily="34" charset="-128"/>
              <a:cs typeface="B Zar" pitchFamily="2" charset="-78"/>
            </a:rPr>
            <a:t>چالش‌های مربوط به مدل‌سازی وابستگی‌های زمانی موجود در تلاطم‌های بازدۀ سبد دارایی</a:t>
          </a:r>
          <a:endParaRPr lang="fa-IR" sz="2600" b="0" kern="1200" dirty="0">
            <a:latin typeface="Arial Unicode MS" pitchFamily="34" charset="-128"/>
            <a:ea typeface="Arial Unicode MS" pitchFamily="34" charset="-128"/>
            <a:cs typeface="B Zar" pitchFamily="2" charset="-78"/>
          </a:endParaRPr>
        </a:p>
      </dsp:txBody>
      <dsp:txXfrm>
        <a:off x="2481537" y="2255016"/>
        <a:ext cx="3220804" cy="193248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FD73656-891F-4E59-8322-49D3685A9A07}">
      <dsp:nvSpPr>
        <dsp:cNvPr id="0" name=""/>
        <dsp:cNvSpPr/>
      </dsp:nvSpPr>
      <dsp:spPr>
        <a:xfrm>
          <a:off x="0" y="20375"/>
          <a:ext cx="6792620" cy="1382400"/>
        </a:xfrm>
        <a:prstGeom prst="roundRect">
          <a:avLst>
            <a:gd name="adj" fmla="val 10000"/>
          </a:avLst>
        </a:prstGeom>
        <a:gradFill rotWithShape="0">
          <a:gsLst>
            <a:gs pos="0">
              <a:schemeClr val="accent3">
                <a:hueOff val="0"/>
                <a:satOff val="0"/>
                <a:lumOff val="0"/>
                <a:alphaOff val="0"/>
                <a:shade val="45000"/>
                <a:satMod val="155000"/>
              </a:schemeClr>
            </a:gs>
            <a:gs pos="60000">
              <a:schemeClr val="accent3">
                <a:hueOff val="0"/>
                <a:satOff val="0"/>
                <a:lumOff val="0"/>
                <a:alphaOff val="0"/>
                <a:shade val="95000"/>
                <a:satMod val="150000"/>
              </a:schemeClr>
            </a:gs>
            <a:gs pos="100000">
              <a:schemeClr val="accent3">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121920" numCol="1" spcCol="1270" anchor="t" anchorCtr="0">
          <a:noAutofit/>
        </a:bodyPr>
        <a:lstStyle/>
        <a:p>
          <a:pPr lvl="0" algn="r" defTabSz="1422400" rtl="1">
            <a:lnSpc>
              <a:spcPct val="90000"/>
            </a:lnSpc>
            <a:spcBef>
              <a:spcPct val="0"/>
            </a:spcBef>
            <a:spcAft>
              <a:spcPct val="35000"/>
            </a:spcAft>
          </a:pPr>
          <a:r>
            <a:rPr lang="ar-SA" sz="3200" kern="1200" dirty="0" smtClean="0"/>
            <a:t>کمیتۀ بال </a:t>
          </a:r>
          <a:r>
            <a:rPr lang="fa-IR" sz="3200" kern="1200" dirty="0" smtClean="0"/>
            <a:t>-</a:t>
          </a:r>
          <a:r>
            <a:rPr lang="ar-SA" sz="3200" kern="1200" dirty="0" smtClean="0"/>
            <a:t>پیمان سال 1996</a:t>
          </a:r>
          <a:endParaRPr lang="fa-IR" sz="3200" kern="1200" dirty="0"/>
        </a:p>
      </dsp:txBody>
      <dsp:txXfrm>
        <a:off x="0" y="20375"/>
        <a:ext cx="6792620" cy="921600"/>
      </dsp:txXfrm>
    </dsp:sp>
    <dsp:sp modelId="{9F3B2B64-14C6-46BE-A662-E3A869F024AA}">
      <dsp:nvSpPr>
        <dsp:cNvPr id="0" name=""/>
        <dsp:cNvSpPr/>
      </dsp:nvSpPr>
      <dsp:spPr>
        <a:xfrm>
          <a:off x="1391259" y="941976"/>
          <a:ext cx="6792620" cy="3225600"/>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7584" tIns="227584" rIns="227584" bIns="227584" numCol="1" spcCol="1270" anchor="t" anchorCtr="0">
          <a:noAutofit/>
        </a:bodyPr>
        <a:lstStyle/>
        <a:p>
          <a:pPr marL="285750" lvl="1" indent="-285750" algn="justLow" defTabSz="1422400" rtl="1">
            <a:lnSpc>
              <a:spcPct val="90000"/>
            </a:lnSpc>
            <a:spcBef>
              <a:spcPct val="0"/>
            </a:spcBef>
            <a:spcAft>
              <a:spcPct val="15000"/>
            </a:spcAft>
            <a:buChar char="••"/>
          </a:pPr>
          <a:r>
            <a:rPr lang="ar-SA" sz="3200" kern="1200" dirty="0" smtClean="0">
              <a:latin typeface="Arial Unicode MS" pitchFamily="34" charset="-128"/>
              <a:ea typeface="Arial Unicode MS" pitchFamily="34" charset="-128"/>
              <a:cs typeface="Arial Unicode MS" pitchFamily="34" charset="-128"/>
            </a:rPr>
            <a:t>ماهیت تمامی تلاش‌هایی که در جهت پس‌آزمایی صورت می‌گیرد، مقایسۀ نتایج حاصل از معاملات واقعی با مقادیر ایجادشده توسط مدل است.</a:t>
          </a:r>
          <a:endParaRPr lang="fa-IR" sz="3200" kern="1200" dirty="0">
            <a:latin typeface="Arial Unicode MS" pitchFamily="34" charset="-128"/>
            <a:ea typeface="Arial Unicode MS" pitchFamily="34" charset="-128"/>
            <a:cs typeface="Arial Unicode MS" pitchFamily="34" charset="-128"/>
          </a:endParaRPr>
        </a:p>
      </dsp:txBody>
      <dsp:txXfrm>
        <a:off x="1391259" y="941976"/>
        <a:ext cx="6792620" cy="322560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CC39282-24B0-4606-9F28-80ABB987CAE1}">
      <dsp:nvSpPr>
        <dsp:cNvPr id="0" name=""/>
        <dsp:cNvSpPr/>
      </dsp:nvSpPr>
      <dsp:spPr>
        <a:xfrm>
          <a:off x="4095" y="0"/>
          <a:ext cx="3940090" cy="4187952"/>
        </a:xfrm>
        <a:prstGeom prst="roundRect">
          <a:avLst>
            <a:gd name="adj" fmla="val 10000"/>
          </a:avLst>
        </a:prstGeom>
        <a:gradFill rotWithShape="0">
          <a:gsLst>
            <a:gs pos="0">
              <a:schemeClr val="accent2">
                <a:tint val="40000"/>
                <a:hueOff val="0"/>
                <a:satOff val="0"/>
                <a:lumOff val="0"/>
                <a:alphaOff val="0"/>
                <a:shade val="45000"/>
                <a:satMod val="155000"/>
              </a:schemeClr>
            </a:gs>
            <a:gs pos="60000">
              <a:schemeClr val="accent2">
                <a:tint val="40000"/>
                <a:hueOff val="0"/>
                <a:satOff val="0"/>
                <a:lumOff val="0"/>
                <a:alphaOff val="0"/>
                <a:shade val="95000"/>
                <a:satMod val="150000"/>
              </a:schemeClr>
            </a:gs>
            <a:gs pos="100000">
              <a:schemeClr val="accent2">
                <a:tint val="40000"/>
                <a:hueOff val="0"/>
                <a:satOff val="0"/>
                <a:lumOff val="0"/>
                <a:alphaOff val="0"/>
                <a:tint val="87000"/>
                <a:satMod val="250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fa-IR" sz="2600" kern="1200" dirty="0" smtClean="0">
              <a:latin typeface="Arial Unicode MS" pitchFamily="34" charset="-128"/>
              <a:ea typeface="Arial Unicode MS" pitchFamily="34" charset="-128"/>
              <a:cs typeface="Arial Unicode MS" pitchFamily="34" charset="-128"/>
            </a:rPr>
            <a:t>در صورت عملکرد </a:t>
          </a:r>
          <a:r>
            <a:rPr lang="ar-SA" sz="2600" kern="1200" dirty="0" smtClean="0">
              <a:latin typeface="Arial Unicode MS" pitchFamily="34" charset="-128"/>
              <a:ea typeface="Arial Unicode MS" pitchFamily="34" charset="-128"/>
              <a:cs typeface="Arial Unicode MS" pitchFamily="34" charset="-128"/>
            </a:rPr>
            <a:t>محافظه‌کارانه</a:t>
          </a:r>
          <a:r>
            <a:rPr lang="fa-IR" sz="2600" kern="1200" dirty="0" smtClean="0">
              <a:latin typeface="Arial Unicode MS" pitchFamily="34" charset="-128"/>
              <a:ea typeface="Arial Unicode MS" pitchFamily="34" charset="-128"/>
              <a:cs typeface="Arial Unicode MS" pitchFamily="34" charset="-128"/>
            </a:rPr>
            <a:t> سنجۀ ریسک</a:t>
          </a:r>
          <a:endParaRPr lang="fa-IR" sz="2600" kern="1200" dirty="0">
            <a:latin typeface="Arial Unicode MS" pitchFamily="34" charset="-128"/>
            <a:ea typeface="Arial Unicode MS" pitchFamily="34" charset="-128"/>
            <a:cs typeface="Arial Unicode MS" pitchFamily="34" charset="-128"/>
          </a:endParaRPr>
        </a:p>
      </dsp:txBody>
      <dsp:txXfrm>
        <a:off x="4095" y="0"/>
        <a:ext cx="3940090" cy="1256385"/>
      </dsp:txXfrm>
    </dsp:sp>
    <dsp:sp modelId="{16C35862-727C-4C92-A65B-EDB782BBFC75}">
      <dsp:nvSpPr>
        <dsp:cNvPr id="0" name=""/>
        <dsp:cNvSpPr/>
      </dsp:nvSpPr>
      <dsp:spPr>
        <a:xfrm>
          <a:off x="398105" y="1256385"/>
          <a:ext cx="3152072" cy="2722168"/>
        </a:xfrm>
        <a:prstGeom prst="roundRect">
          <a:avLst>
            <a:gd name="adj" fmla="val 10000"/>
          </a:avLst>
        </a:prstGeom>
        <a:gradFill rotWithShape="0">
          <a:gsLst>
            <a:gs pos="0">
              <a:schemeClr val="accent2">
                <a:hueOff val="0"/>
                <a:satOff val="0"/>
                <a:lumOff val="0"/>
                <a:alphaOff val="0"/>
                <a:shade val="45000"/>
                <a:satMod val="155000"/>
              </a:schemeClr>
            </a:gs>
            <a:gs pos="60000">
              <a:schemeClr val="accent2">
                <a:hueOff val="0"/>
                <a:satOff val="0"/>
                <a:lumOff val="0"/>
                <a:alphaOff val="0"/>
                <a:shade val="95000"/>
                <a:satMod val="150000"/>
              </a:schemeClr>
            </a:gs>
            <a:gs pos="100000">
              <a:schemeClr val="accent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4140" tIns="78105" rIns="104140" bIns="78105" numCol="1" spcCol="1270" anchor="ctr" anchorCtr="0">
          <a:noAutofit/>
        </a:bodyPr>
        <a:lstStyle/>
        <a:p>
          <a:pPr lvl="0" algn="ctr" defTabSz="1822450" rtl="1">
            <a:lnSpc>
              <a:spcPct val="90000"/>
            </a:lnSpc>
            <a:spcBef>
              <a:spcPct val="0"/>
            </a:spcBef>
            <a:spcAft>
              <a:spcPct val="35000"/>
            </a:spcAft>
          </a:pPr>
          <a:r>
            <a:rPr lang="fa-IR" sz="4100" kern="1200" smtClean="0">
              <a:latin typeface="Arial Unicode MS" pitchFamily="34" charset="-128"/>
              <a:ea typeface="Arial Unicode MS" pitchFamily="34" charset="-128"/>
              <a:cs typeface="Arial Unicode MS" pitchFamily="34" charset="-128"/>
            </a:rPr>
            <a:t>ذخیرۀ سرمایۀ مازاد</a:t>
          </a:r>
          <a:endParaRPr lang="fa-IR" sz="4100" kern="1200" dirty="0">
            <a:latin typeface="Arial Unicode MS" pitchFamily="34" charset="-128"/>
            <a:ea typeface="Arial Unicode MS" pitchFamily="34" charset="-128"/>
            <a:cs typeface="Arial Unicode MS" pitchFamily="34" charset="-128"/>
          </a:endParaRPr>
        </a:p>
      </dsp:txBody>
      <dsp:txXfrm>
        <a:off x="398105" y="1256385"/>
        <a:ext cx="3152072" cy="2722168"/>
      </dsp:txXfrm>
    </dsp:sp>
    <dsp:sp modelId="{EF40663B-506E-4292-B904-454E1BB39CBB}">
      <dsp:nvSpPr>
        <dsp:cNvPr id="0" name=""/>
        <dsp:cNvSpPr/>
      </dsp:nvSpPr>
      <dsp:spPr>
        <a:xfrm>
          <a:off x="4239693" y="0"/>
          <a:ext cx="3940090" cy="4187952"/>
        </a:xfrm>
        <a:prstGeom prst="roundRect">
          <a:avLst>
            <a:gd name="adj" fmla="val 10000"/>
          </a:avLst>
        </a:prstGeom>
        <a:gradFill rotWithShape="0">
          <a:gsLst>
            <a:gs pos="0">
              <a:schemeClr val="accent2">
                <a:tint val="40000"/>
                <a:hueOff val="0"/>
                <a:satOff val="0"/>
                <a:lumOff val="0"/>
                <a:alphaOff val="0"/>
                <a:shade val="45000"/>
                <a:satMod val="155000"/>
              </a:schemeClr>
            </a:gs>
            <a:gs pos="60000">
              <a:schemeClr val="accent2">
                <a:tint val="40000"/>
                <a:hueOff val="0"/>
                <a:satOff val="0"/>
                <a:lumOff val="0"/>
                <a:alphaOff val="0"/>
                <a:shade val="95000"/>
                <a:satMod val="150000"/>
              </a:schemeClr>
            </a:gs>
            <a:gs pos="100000">
              <a:schemeClr val="accent2">
                <a:tint val="40000"/>
                <a:hueOff val="0"/>
                <a:satOff val="0"/>
                <a:lumOff val="0"/>
                <a:alphaOff val="0"/>
                <a:tint val="87000"/>
                <a:satMod val="250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fa-IR" sz="2600" kern="1200" dirty="0" smtClean="0">
              <a:latin typeface="Arial Unicode MS" pitchFamily="34" charset="-128"/>
              <a:ea typeface="Arial Unicode MS" pitchFamily="34" charset="-128"/>
              <a:cs typeface="Arial Unicode MS" pitchFamily="34" charset="-128"/>
            </a:rPr>
            <a:t>در صورت عملکرد جسورانۀ سنجۀ ریسک</a:t>
          </a:r>
          <a:endParaRPr lang="fa-IR" sz="2600" kern="1200" dirty="0">
            <a:latin typeface="Arial Unicode MS" pitchFamily="34" charset="-128"/>
            <a:ea typeface="Arial Unicode MS" pitchFamily="34" charset="-128"/>
            <a:cs typeface="Arial Unicode MS" pitchFamily="34" charset="-128"/>
          </a:endParaRPr>
        </a:p>
      </dsp:txBody>
      <dsp:txXfrm>
        <a:off x="4239693" y="0"/>
        <a:ext cx="3940090" cy="1256385"/>
      </dsp:txXfrm>
    </dsp:sp>
    <dsp:sp modelId="{E79A9A77-3BAE-4897-B24F-A014C5AC38F9}">
      <dsp:nvSpPr>
        <dsp:cNvPr id="0" name=""/>
        <dsp:cNvSpPr/>
      </dsp:nvSpPr>
      <dsp:spPr>
        <a:xfrm>
          <a:off x="4633702" y="1256385"/>
          <a:ext cx="3152072" cy="2722168"/>
        </a:xfrm>
        <a:prstGeom prst="roundRect">
          <a:avLst>
            <a:gd name="adj" fmla="val 10000"/>
          </a:avLst>
        </a:prstGeom>
        <a:gradFill rotWithShape="0">
          <a:gsLst>
            <a:gs pos="0">
              <a:schemeClr val="accent3">
                <a:hueOff val="0"/>
                <a:satOff val="0"/>
                <a:lumOff val="0"/>
                <a:alphaOff val="0"/>
                <a:shade val="45000"/>
                <a:satMod val="155000"/>
              </a:schemeClr>
            </a:gs>
            <a:gs pos="60000">
              <a:schemeClr val="accent3">
                <a:hueOff val="0"/>
                <a:satOff val="0"/>
                <a:lumOff val="0"/>
                <a:alphaOff val="0"/>
                <a:shade val="95000"/>
                <a:satMod val="150000"/>
              </a:schemeClr>
            </a:gs>
            <a:gs pos="100000">
              <a:schemeClr val="accent3">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4140" tIns="78105" rIns="104140" bIns="78105" numCol="1" spcCol="1270" anchor="ctr" anchorCtr="0">
          <a:noAutofit/>
        </a:bodyPr>
        <a:lstStyle/>
        <a:p>
          <a:pPr lvl="0" algn="ctr" defTabSz="1822450" rtl="1">
            <a:lnSpc>
              <a:spcPct val="90000"/>
            </a:lnSpc>
            <a:spcBef>
              <a:spcPct val="0"/>
            </a:spcBef>
            <a:spcAft>
              <a:spcPct val="35000"/>
            </a:spcAft>
          </a:pPr>
          <a:r>
            <a:rPr lang="fa-IR" sz="4100" kern="1200" dirty="0" smtClean="0">
              <a:latin typeface="Arial Unicode MS" pitchFamily="34" charset="-128"/>
              <a:ea typeface="Arial Unicode MS" pitchFamily="34" charset="-128"/>
              <a:cs typeface="Arial Unicode MS" pitchFamily="34" charset="-128"/>
            </a:rPr>
            <a:t>عدم‌کفایت ذخیرۀ سرمایه</a:t>
          </a:r>
          <a:endParaRPr lang="fa-IR" sz="4100" kern="1200" dirty="0">
            <a:latin typeface="Arial Unicode MS" pitchFamily="34" charset="-128"/>
            <a:ea typeface="Arial Unicode MS" pitchFamily="34" charset="-128"/>
            <a:cs typeface="Arial Unicode MS" pitchFamily="34" charset="-128"/>
          </a:endParaRPr>
        </a:p>
      </dsp:txBody>
      <dsp:txXfrm>
        <a:off x="4633702" y="1256385"/>
        <a:ext cx="3152072" cy="2722168"/>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CB0738D-FE3F-4320-9870-5EAA9D334B73}">
      <dsp:nvSpPr>
        <dsp:cNvPr id="0" name=""/>
        <dsp:cNvSpPr/>
      </dsp:nvSpPr>
      <dsp:spPr>
        <a:xfrm>
          <a:off x="0" y="106370"/>
          <a:ext cx="6792620" cy="3975210"/>
        </a:xfrm>
        <a:prstGeom prst="roundRect">
          <a:avLst>
            <a:gd name="adj" fmla="val 10000"/>
          </a:avLst>
        </a:prstGeom>
        <a:gradFill rotWithShape="0">
          <a:gsLst>
            <a:gs pos="0">
              <a:schemeClr val="lt1">
                <a:hueOff val="0"/>
                <a:satOff val="0"/>
                <a:lumOff val="0"/>
                <a:alphaOff val="0"/>
                <a:shade val="45000"/>
                <a:satMod val="155000"/>
              </a:schemeClr>
            </a:gs>
            <a:gs pos="60000">
              <a:schemeClr val="lt1">
                <a:hueOff val="0"/>
                <a:satOff val="0"/>
                <a:lumOff val="0"/>
                <a:alphaOff val="0"/>
                <a:shade val="95000"/>
                <a:satMod val="150000"/>
              </a:schemeClr>
            </a:gs>
            <a:gs pos="100000">
              <a:schemeClr val="lt1">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76200" numCol="1" spcCol="1270" anchor="t" anchorCtr="0">
          <a:noAutofit/>
        </a:bodyPr>
        <a:lstStyle/>
        <a:p>
          <a:pPr lvl="0" algn="justLow" defTabSz="889000" rtl="1">
            <a:lnSpc>
              <a:spcPct val="90000"/>
            </a:lnSpc>
            <a:spcBef>
              <a:spcPct val="0"/>
            </a:spcBef>
            <a:spcAft>
              <a:spcPct val="35000"/>
            </a:spcAft>
          </a:pPr>
          <a:r>
            <a:rPr lang="ar-SA" sz="2000" kern="1200" dirty="0" smtClean="0">
              <a:latin typeface="Arial Unicode MS" pitchFamily="34" charset="-128"/>
              <a:ea typeface="Arial Unicode MS" pitchFamily="34" charset="-128"/>
              <a:cs typeface="Arial Unicode MS" pitchFamily="34" charset="-128"/>
            </a:rPr>
            <a:t>سرمایۀ </a:t>
          </a:r>
          <a:r>
            <a:rPr lang="fa-IR" sz="2000" kern="1200" dirty="0" smtClean="0">
              <a:latin typeface="Arial Unicode MS" pitchFamily="34" charset="-128"/>
              <a:ea typeface="Arial Unicode MS" pitchFamily="34" charset="-128"/>
              <a:cs typeface="Arial Unicode MS" pitchFamily="34" charset="-128"/>
            </a:rPr>
            <a:t>لازم </a:t>
          </a:r>
          <a:r>
            <a:rPr lang="ar-SA" sz="2000" kern="1200" dirty="0" smtClean="0">
              <a:latin typeface="Arial Unicode MS" pitchFamily="34" charset="-128"/>
              <a:ea typeface="Arial Unicode MS" pitchFamily="34" charset="-128"/>
              <a:cs typeface="Arial Unicode MS" pitchFamily="34" charset="-128"/>
            </a:rPr>
            <a:t>برای پوشش ریسک بازار هر بانک برابر با حداکثر مقدار از بین آخرین ارزش در‌معرض‌ریسک بانک در سطح اطمینان 99% و افق پیش‌بینی 10روزه و حاصل‌ضرب یک ضریب در میانگین ارزش در‌معرض‌ریسک 60 روز گذشتۀ بانک در سطح اطمینان 99% و افق پیش‌بینی 10روزه می‌باشد که این ضریب بر اساس عملکرد سنجۀ </a:t>
          </a:r>
          <a:r>
            <a:rPr lang="en-US" sz="2000" kern="1200" dirty="0" err="1" smtClean="0">
              <a:latin typeface="Arial Unicode MS" pitchFamily="34" charset="-128"/>
              <a:ea typeface="Arial Unicode MS" pitchFamily="34" charset="-128"/>
              <a:cs typeface="Arial Unicode MS" pitchFamily="34" charset="-128"/>
            </a:rPr>
            <a:t>VaR</a:t>
          </a:r>
          <a:r>
            <a:rPr lang="ar-SA" sz="2000" kern="1200" dirty="0" smtClean="0">
              <a:latin typeface="Arial Unicode MS" pitchFamily="34" charset="-128"/>
              <a:ea typeface="Arial Unicode MS" pitchFamily="34" charset="-128"/>
              <a:cs typeface="Arial Unicode MS" pitchFamily="34" charset="-128"/>
            </a:rPr>
            <a:t> در پس‌آزمایی مورد استفاده قرار می‌گیرد.</a:t>
          </a:r>
          <a:endParaRPr lang="fa-IR" sz="2000" kern="1200" dirty="0">
            <a:latin typeface="Arial Unicode MS" pitchFamily="34" charset="-128"/>
            <a:ea typeface="Arial Unicode MS" pitchFamily="34" charset="-128"/>
            <a:cs typeface="Arial Unicode MS" pitchFamily="34" charset="-128"/>
          </a:endParaRPr>
        </a:p>
      </dsp:txBody>
      <dsp:txXfrm>
        <a:off x="0" y="106370"/>
        <a:ext cx="6792620" cy="2650140"/>
      </dsp:txXfrm>
    </dsp:sp>
    <dsp:sp modelId="{A8582ADF-3939-4290-A6DA-F7461C3D7EE2}">
      <dsp:nvSpPr>
        <dsp:cNvPr id="0" name=""/>
        <dsp:cNvSpPr/>
      </dsp:nvSpPr>
      <dsp:spPr>
        <a:xfrm>
          <a:off x="1391259" y="2756511"/>
          <a:ext cx="6792620" cy="1224000"/>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42240" rIns="142240" bIns="142240" numCol="1" spcCol="1270" anchor="t" anchorCtr="0">
          <a:noAutofit/>
        </a:bodyPr>
        <a:lstStyle/>
        <a:p>
          <a:pPr marL="228600" lvl="1" indent="-228600" algn="justLow" defTabSz="889000" rtl="1">
            <a:lnSpc>
              <a:spcPct val="90000"/>
            </a:lnSpc>
            <a:spcBef>
              <a:spcPct val="0"/>
            </a:spcBef>
            <a:spcAft>
              <a:spcPct val="15000"/>
            </a:spcAft>
            <a:buChar char="••"/>
          </a:pPr>
          <a:endParaRPr lang="fa-IR" sz="2000" kern="1200" dirty="0">
            <a:latin typeface="Arial Unicode MS" pitchFamily="34" charset="-128"/>
            <a:ea typeface="Arial Unicode MS" pitchFamily="34" charset="-128"/>
            <a:cs typeface="Arial Unicode MS" pitchFamily="34" charset="-128"/>
          </a:endParaRPr>
        </a:p>
        <a:p>
          <a:pPr marL="228600" lvl="1" indent="-228600" algn="justLow" defTabSz="889000" rtl="1">
            <a:lnSpc>
              <a:spcPct val="90000"/>
            </a:lnSpc>
            <a:spcBef>
              <a:spcPct val="0"/>
            </a:spcBef>
            <a:spcAft>
              <a:spcPct val="15000"/>
            </a:spcAft>
            <a:buChar char="••"/>
          </a:pPr>
          <a:endParaRPr lang="fa-IR" sz="2000" kern="1200" dirty="0">
            <a:latin typeface="Arial Unicode MS" pitchFamily="34" charset="-128"/>
            <a:ea typeface="Arial Unicode MS" pitchFamily="34" charset="-128"/>
            <a:cs typeface="Arial Unicode MS" pitchFamily="34" charset="-128"/>
          </a:endParaRPr>
        </a:p>
      </dsp:txBody>
      <dsp:txXfrm>
        <a:off x="1391259" y="2756511"/>
        <a:ext cx="6792620" cy="122400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C3D43C5-123F-43B4-8C49-DAA6B2532199}">
      <dsp:nvSpPr>
        <dsp:cNvPr id="0" name=""/>
        <dsp:cNvSpPr/>
      </dsp:nvSpPr>
      <dsp:spPr>
        <a:xfrm>
          <a:off x="3996" y="1892"/>
          <a:ext cx="8175887" cy="1983551"/>
        </a:xfrm>
        <a:prstGeom prst="roundRect">
          <a:avLst>
            <a:gd name="adj" fmla="val 10000"/>
          </a:avLst>
        </a:prstGeom>
        <a:gradFill rotWithShape="0">
          <a:gsLst>
            <a:gs pos="0">
              <a:schemeClr val="lt1">
                <a:hueOff val="0"/>
                <a:satOff val="0"/>
                <a:lumOff val="0"/>
                <a:alphaOff val="0"/>
                <a:shade val="45000"/>
                <a:satMod val="155000"/>
              </a:schemeClr>
            </a:gs>
            <a:gs pos="60000">
              <a:schemeClr val="lt1">
                <a:hueOff val="0"/>
                <a:satOff val="0"/>
                <a:lumOff val="0"/>
                <a:alphaOff val="0"/>
                <a:shade val="95000"/>
                <a:satMod val="150000"/>
              </a:schemeClr>
            </a:gs>
            <a:gs pos="100000">
              <a:schemeClr val="lt1">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justLow" defTabSz="755650" rtl="1">
            <a:lnSpc>
              <a:spcPct val="90000"/>
            </a:lnSpc>
            <a:spcBef>
              <a:spcPct val="0"/>
            </a:spcBef>
            <a:spcAft>
              <a:spcPct val="35000"/>
            </a:spcAft>
          </a:pPr>
          <a:r>
            <a:rPr lang="ar-SA" sz="1700" kern="1200" dirty="0" smtClean="0">
              <a:latin typeface="Arial Unicode MS" pitchFamily="34" charset="-128"/>
              <a:ea typeface="Arial Unicode MS" pitchFamily="34" charset="-128"/>
              <a:cs typeface="Arial Unicode MS" pitchFamily="34" charset="-128"/>
            </a:rPr>
            <a:t>چارچوب قانونی برای تعیین</a:t>
          </a:r>
          <a:r>
            <a:rPr lang="fa-IR" sz="1700" kern="1200" dirty="0" smtClean="0">
              <a:latin typeface="Arial Unicode MS" pitchFamily="34" charset="-128"/>
              <a:ea typeface="Arial Unicode MS" pitchFamily="34" charset="-128"/>
              <a:cs typeface="Arial Unicode MS" pitchFamily="34" charset="-128"/>
            </a:rPr>
            <a:t> </a:t>
          </a:r>
          <a:r>
            <a:rPr lang="en-US" sz="1700" kern="1200" dirty="0" err="1" smtClean="0"/>
            <a:t>λ</a:t>
          </a:r>
          <a:r>
            <a:rPr lang="en-US" sz="1700" kern="1200" baseline="-25000" dirty="0" err="1" smtClean="0"/>
            <a:t>t</a:t>
          </a:r>
          <a:r>
            <a:rPr lang="ar-SA" sz="1700" kern="1200" dirty="0" smtClean="0">
              <a:latin typeface="Arial Unicode MS" pitchFamily="34" charset="-128"/>
              <a:ea typeface="Arial Unicode MS" pitchFamily="34" charset="-128"/>
              <a:cs typeface="Arial Unicode MS" pitchFamily="34" charset="-128"/>
            </a:rPr>
            <a:t>شامل سه منطقۀ سبز، زرد و قرمز است. بر اساس نتایج پس‌آزمایی، مدل ریسک بانک در یکی از این نواحی جای می‌گیرد. این طبقه‌بندی بر پایۀ تعداد تخطی‌ها از ارزش در‌معرض‌ریسک یک‌روزه و 99% است. تعداد تخطی‌ها با مقایسۀ زیان واقعی و </a:t>
          </a:r>
          <a:r>
            <a:rPr lang="en-US" sz="1700" kern="1200" dirty="0" err="1" smtClean="0">
              <a:latin typeface="Arial Unicode MS" pitchFamily="34" charset="-128"/>
              <a:ea typeface="Arial Unicode MS" pitchFamily="34" charset="-128"/>
              <a:cs typeface="Arial Unicode MS" pitchFamily="34" charset="-128"/>
            </a:rPr>
            <a:t>VaR</a:t>
          </a:r>
          <a:r>
            <a:rPr lang="ar-SA" sz="1700" kern="1200" dirty="0" smtClean="0">
              <a:latin typeface="Arial Unicode MS" pitchFamily="34" charset="-128"/>
              <a:ea typeface="Arial Unicode MS" pitchFamily="34" charset="-128"/>
              <a:cs typeface="Arial Unicode MS" pitchFamily="34" charset="-128"/>
            </a:rPr>
            <a:t> در طی 250 روز گذشته استخراج می‌‌شود. تعداد تخطی‌ها تعیین‌کنندۀ ضریب فزایندۀ</a:t>
          </a:r>
          <a:r>
            <a:rPr lang="fa-IR" sz="1700" kern="1200" dirty="0" smtClean="0">
              <a:latin typeface="Arial Unicode MS" pitchFamily="34" charset="-128"/>
              <a:ea typeface="Arial Unicode MS" pitchFamily="34" charset="-128"/>
              <a:cs typeface="Arial Unicode MS" pitchFamily="34" charset="-128"/>
            </a:rPr>
            <a:t> </a:t>
          </a:r>
          <a:r>
            <a:rPr lang="en-US" sz="1700" kern="1200" dirty="0" err="1" smtClean="0"/>
            <a:t>λ</a:t>
          </a:r>
          <a:r>
            <a:rPr lang="en-US" sz="1700" kern="1200" baseline="-25000" dirty="0" err="1" smtClean="0"/>
            <a:t>t</a:t>
          </a:r>
          <a:r>
            <a:rPr lang="ar-SA" sz="1700" kern="1200" dirty="0" smtClean="0">
              <a:latin typeface="Arial Unicode MS" pitchFamily="34" charset="-128"/>
              <a:ea typeface="Arial Unicode MS" pitchFamily="34" charset="-128"/>
              <a:cs typeface="Arial Unicode MS" pitchFamily="34" charset="-128"/>
            </a:rPr>
            <a:t>  است که به‌صورت زیر تعریف می‌شود:</a:t>
          </a:r>
          <a:endParaRPr lang="fa-IR" sz="1700" kern="1200" dirty="0">
            <a:latin typeface="Arial Unicode MS" pitchFamily="34" charset="-128"/>
            <a:ea typeface="Arial Unicode MS" pitchFamily="34" charset="-128"/>
            <a:cs typeface="Arial Unicode MS" pitchFamily="34" charset="-128"/>
          </a:endParaRPr>
        </a:p>
      </dsp:txBody>
      <dsp:txXfrm>
        <a:off x="3996" y="1892"/>
        <a:ext cx="8175887" cy="1983551"/>
      </dsp:txXfrm>
    </dsp:sp>
    <dsp:sp modelId="{9DB4A912-72D8-49C6-B2D1-917F837FCEB2}">
      <dsp:nvSpPr>
        <dsp:cNvPr id="0" name=""/>
        <dsp:cNvSpPr/>
      </dsp:nvSpPr>
      <dsp:spPr>
        <a:xfrm>
          <a:off x="3996" y="2202508"/>
          <a:ext cx="8175887" cy="1983551"/>
        </a:xfrm>
        <a:prstGeom prst="roundRect">
          <a:avLst>
            <a:gd name="adj" fmla="val 10000"/>
          </a:avLst>
        </a:prstGeom>
        <a:gradFill rotWithShape="0">
          <a:gsLst>
            <a:gs pos="0">
              <a:schemeClr val="lt1">
                <a:hueOff val="0"/>
                <a:satOff val="0"/>
                <a:lumOff val="0"/>
                <a:alphaOff val="0"/>
                <a:shade val="45000"/>
                <a:satMod val="155000"/>
              </a:schemeClr>
            </a:gs>
            <a:gs pos="60000">
              <a:schemeClr val="lt1">
                <a:hueOff val="0"/>
                <a:satOff val="0"/>
                <a:lumOff val="0"/>
                <a:alphaOff val="0"/>
                <a:shade val="95000"/>
                <a:satMod val="150000"/>
              </a:schemeClr>
            </a:gs>
            <a:gs pos="100000">
              <a:schemeClr val="lt1">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justLow" defTabSz="755650" rtl="1">
            <a:lnSpc>
              <a:spcPct val="90000"/>
            </a:lnSpc>
            <a:spcBef>
              <a:spcPct val="0"/>
            </a:spcBef>
            <a:spcAft>
              <a:spcPct val="35000"/>
            </a:spcAft>
          </a:pPr>
          <a:endParaRPr lang="fa-IR" sz="1700" kern="1200" dirty="0">
            <a:latin typeface="Arial Unicode MS" pitchFamily="34" charset="-128"/>
            <a:ea typeface="Arial Unicode MS" pitchFamily="34" charset="-128"/>
            <a:cs typeface="Arial Unicode MS" pitchFamily="34" charset="-128"/>
          </a:endParaRPr>
        </a:p>
      </dsp:txBody>
      <dsp:txXfrm>
        <a:off x="3996" y="2202508"/>
        <a:ext cx="8175887" cy="1983551"/>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24A0C26-F33E-43AB-B83B-2980881C93E1}">
      <dsp:nvSpPr>
        <dsp:cNvPr id="0" name=""/>
        <dsp:cNvSpPr/>
      </dsp:nvSpPr>
      <dsp:spPr>
        <a:xfrm>
          <a:off x="4095" y="0"/>
          <a:ext cx="3940090" cy="4187952"/>
        </a:xfrm>
        <a:prstGeom prst="roundRect">
          <a:avLst>
            <a:gd name="adj" fmla="val 10000"/>
          </a:avLst>
        </a:prstGeom>
        <a:gradFill rotWithShape="0">
          <a:gsLst>
            <a:gs pos="0">
              <a:schemeClr val="accent4">
                <a:tint val="40000"/>
                <a:hueOff val="0"/>
                <a:satOff val="0"/>
                <a:lumOff val="0"/>
                <a:alphaOff val="0"/>
                <a:shade val="45000"/>
                <a:satMod val="155000"/>
              </a:schemeClr>
            </a:gs>
            <a:gs pos="60000">
              <a:schemeClr val="accent4">
                <a:tint val="40000"/>
                <a:hueOff val="0"/>
                <a:satOff val="0"/>
                <a:lumOff val="0"/>
                <a:alphaOff val="0"/>
                <a:shade val="95000"/>
                <a:satMod val="150000"/>
              </a:schemeClr>
            </a:gs>
            <a:gs pos="100000">
              <a:schemeClr val="accent4">
                <a:tint val="40000"/>
                <a:hueOff val="0"/>
                <a:satOff val="0"/>
                <a:lumOff val="0"/>
                <a:alphaOff val="0"/>
                <a:tint val="87000"/>
                <a:satMod val="250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kern="1200" dirty="0" smtClean="0"/>
            <a:t>پیش‌بینی چگالی </a:t>
          </a:r>
          <a:endParaRPr lang="en-US" sz="2800" kern="1200" dirty="0"/>
        </a:p>
      </dsp:txBody>
      <dsp:txXfrm>
        <a:off x="4095" y="0"/>
        <a:ext cx="3940090" cy="1256385"/>
      </dsp:txXfrm>
    </dsp:sp>
    <dsp:sp modelId="{D40B94A1-3ECD-4CD3-9AB4-124933217204}">
      <dsp:nvSpPr>
        <dsp:cNvPr id="0" name=""/>
        <dsp:cNvSpPr/>
      </dsp:nvSpPr>
      <dsp:spPr>
        <a:xfrm>
          <a:off x="398105" y="1257612"/>
          <a:ext cx="3152072" cy="1262724"/>
        </a:xfrm>
        <a:prstGeom prst="roundRect">
          <a:avLst>
            <a:gd name="adj" fmla="val 10000"/>
          </a:avLst>
        </a:prstGeom>
        <a:gradFill rotWithShape="0">
          <a:gsLst>
            <a:gs pos="0">
              <a:schemeClr val="accent4">
                <a:hueOff val="0"/>
                <a:satOff val="0"/>
                <a:lumOff val="0"/>
                <a:alphaOff val="0"/>
                <a:shade val="45000"/>
                <a:satMod val="155000"/>
              </a:schemeClr>
            </a:gs>
            <a:gs pos="60000">
              <a:schemeClr val="accent4">
                <a:hueOff val="0"/>
                <a:satOff val="0"/>
                <a:lumOff val="0"/>
                <a:alphaOff val="0"/>
                <a:shade val="95000"/>
                <a:satMod val="150000"/>
              </a:schemeClr>
            </a:gs>
            <a:gs pos="100000">
              <a:schemeClr val="accent4">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rtl="1">
            <a:lnSpc>
              <a:spcPct val="90000"/>
            </a:lnSpc>
            <a:spcBef>
              <a:spcPct val="0"/>
            </a:spcBef>
            <a:spcAft>
              <a:spcPct val="35000"/>
            </a:spcAft>
          </a:pPr>
          <a:r>
            <a:rPr lang="ar-SA" sz="2100" kern="1200" dirty="0" smtClean="0"/>
            <a:t>آزمون‌های مبتنی بر تبدیل روزِن‌بلات</a:t>
          </a:r>
          <a:endParaRPr lang="fa-IR" sz="2100" kern="1200" dirty="0"/>
        </a:p>
      </dsp:txBody>
      <dsp:txXfrm>
        <a:off x="398105" y="1257612"/>
        <a:ext cx="3152072" cy="1262724"/>
      </dsp:txXfrm>
    </dsp:sp>
    <dsp:sp modelId="{F9B8C1AD-6346-449B-A022-ED6BF2923517}">
      <dsp:nvSpPr>
        <dsp:cNvPr id="0" name=""/>
        <dsp:cNvSpPr/>
      </dsp:nvSpPr>
      <dsp:spPr>
        <a:xfrm>
          <a:off x="398105" y="2714602"/>
          <a:ext cx="3152072" cy="1262724"/>
        </a:xfrm>
        <a:prstGeom prst="roundRect">
          <a:avLst>
            <a:gd name="adj" fmla="val 10000"/>
          </a:avLst>
        </a:prstGeom>
        <a:gradFill rotWithShape="0">
          <a:gsLst>
            <a:gs pos="0">
              <a:schemeClr val="accent4">
                <a:hueOff val="1377853"/>
                <a:satOff val="-1238"/>
                <a:lumOff val="-196"/>
                <a:alphaOff val="0"/>
                <a:shade val="45000"/>
                <a:satMod val="155000"/>
              </a:schemeClr>
            </a:gs>
            <a:gs pos="60000">
              <a:schemeClr val="accent4">
                <a:hueOff val="1377853"/>
                <a:satOff val="-1238"/>
                <a:lumOff val="-196"/>
                <a:alphaOff val="0"/>
                <a:shade val="95000"/>
                <a:satMod val="150000"/>
              </a:schemeClr>
            </a:gs>
            <a:gs pos="100000">
              <a:schemeClr val="accent4">
                <a:hueOff val="1377853"/>
                <a:satOff val="-1238"/>
                <a:lumOff val="-196"/>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rtl="1">
            <a:lnSpc>
              <a:spcPct val="90000"/>
            </a:lnSpc>
            <a:spcBef>
              <a:spcPct val="0"/>
            </a:spcBef>
            <a:spcAft>
              <a:spcPct val="35000"/>
            </a:spcAft>
          </a:pPr>
          <a:r>
            <a:rPr lang="ar-SA" sz="2100" kern="1200" dirty="0" smtClean="0"/>
            <a:t>آزمون‌های مبتنی بر تبدیل </a:t>
          </a:r>
          <a:r>
            <a:rPr lang="fa-IR" sz="2100" kern="1200" dirty="0" smtClean="0"/>
            <a:t>برکویتز</a:t>
          </a:r>
          <a:endParaRPr lang="fa-IR" sz="2100" kern="1200" dirty="0"/>
        </a:p>
      </dsp:txBody>
      <dsp:txXfrm>
        <a:off x="398105" y="2714602"/>
        <a:ext cx="3152072" cy="1262724"/>
      </dsp:txXfrm>
    </dsp:sp>
    <dsp:sp modelId="{04568648-E999-4B99-A1D2-B099C5D09995}">
      <dsp:nvSpPr>
        <dsp:cNvPr id="0" name=""/>
        <dsp:cNvSpPr/>
      </dsp:nvSpPr>
      <dsp:spPr>
        <a:xfrm>
          <a:off x="4239693" y="0"/>
          <a:ext cx="3940090" cy="4187952"/>
        </a:xfrm>
        <a:prstGeom prst="roundRect">
          <a:avLst>
            <a:gd name="adj" fmla="val 10000"/>
          </a:avLst>
        </a:prstGeom>
        <a:gradFill rotWithShape="0">
          <a:gsLst>
            <a:gs pos="0">
              <a:schemeClr val="accent4">
                <a:tint val="40000"/>
                <a:hueOff val="0"/>
                <a:satOff val="0"/>
                <a:lumOff val="0"/>
                <a:alphaOff val="0"/>
                <a:shade val="45000"/>
                <a:satMod val="155000"/>
              </a:schemeClr>
            </a:gs>
            <a:gs pos="60000">
              <a:schemeClr val="accent4">
                <a:tint val="40000"/>
                <a:hueOff val="0"/>
                <a:satOff val="0"/>
                <a:lumOff val="0"/>
                <a:alphaOff val="0"/>
                <a:shade val="95000"/>
                <a:satMod val="150000"/>
              </a:schemeClr>
            </a:gs>
            <a:gs pos="100000">
              <a:schemeClr val="accent4">
                <a:tint val="40000"/>
                <a:hueOff val="0"/>
                <a:satOff val="0"/>
                <a:lumOff val="0"/>
                <a:alphaOff val="0"/>
                <a:tint val="87000"/>
                <a:satMod val="250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kern="1200" dirty="0" smtClean="0"/>
            <a:t>پیش‌بینی احتمال رویداد</a:t>
          </a:r>
          <a:endParaRPr lang="fa-IR" sz="2800" kern="1200" dirty="0"/>
        </a:p>
      </dsp:txBody>
      <dsp:txXfrm>
        <a:off x="4239693" y="0"/>
        <a:ext cx="3940090" cy="1256385"/>
      </dsp:txXfrm>
    </dsp:sp>
    <dsp:sp modelId="{B262B2E1-0FC5-4051-A160-B3FD61077767}">
      <dsp:nvSpPr>
        <dsp:cNvPr id="0" name=""/>
        <dsp:cNvSpPr/>
      </dsp:nvSpPr>
      <dsp:spPr>
        <a:xfrm>
          <a:off x="4633702" y="1256590"/>
          <a:ext cx="3152072" cy="402078"/>
        </a:xfrm>
        <a:prstGeom prst="roundRect">
          <a:avLst>
            <a:gd name="adj" fmla="val 10000"/>
          </a:avLst>
        </a:prstGeom>
        <a:gradFill rotWithShape="0">
          <a:gsLst>
            <a:gs pos="0">
              <a:schemeClr val="accent4">
                <a:hueOff val="2755705"/>
                <a:satOff val="-2476"/>
                <a:lumOff val="-392"/>
                <a:alphaOff val="0"/>
                <a:shade val="45000"/>
                <a:satMod val="155000"/>
              </a:schemeClr>
            </a:gs>
            <a:gs pos="60000">
              <a:schemeClr val="accent4">
                <a:hueOff val="2755705"/>
                <a:satOff val="-2476"/>
                <a:lumOff val="-392"/>
                <a:alphaOff val="0"/>
                <a:shade val="95000"/>
                <a:satMod val="150000"/>
              </a:schemeClr>
            </a:gs>
            <a:gs pos="100000">
              <a:schemeClr val="accent4">
                <a:hueOff val="2755705"/>
                <a:satOff val="-2476"/>
                <a:lumOff val="-392"/>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rtl="1">
            <a:lnSpc>
              <a:spcPct val="90000"/>
            </a:lnSpc>
            <a:spcBef>
              <a:spcPct val="0"/>
            </a:spcBef>
            <a:spcAft>
              <a:spcPct val="35000"/>
            </a:spcAft>
          </a:pPr>
          <a:r>
            <a:rPr lang="fa-IR" sz="2100" kern="1200" dirty="0" smtClean="0"/>
            <a:t>آزمون کوپیک</a:t>
          </a:r>
          <a:endParaRPr lang="fa-IR" sz="2100" kern="1200" dirty="0"/>
        </a:p>
      </dsp:txBody>
      <dsp:txXfrm>
        <a:off x="4633702" y="1256590"/>
        <a:ext cx="3152072" cy="402078"/>
      </dsp:txXfrm>
    </dsp:sp>
    <dsp:sp modelId="{192B17C6-09F3-4311-A237-7D58CA1DE3DB}">
      <dsp:nvSpPr>
        <dsp:cNvPr id="0" name=""/>
        <dsp:cNvSpPr/>
      </dsp:nvSpPr>
      <dsp:spPr>
        <a:xfrm>
          <a:off x="4633702" y="1720526"/>
          <a:ext cx="3152072" cy="402078"/>
        </a:xfrm>
        <a:prstGeom prst="roundRect">
          <a:avLst>
            <a:gd name="adj" fmla="val 10000"/>
          </a:avLst>
        </a:prstGeom>
        <a:gradFill rotWithShape="0">
          <a:gsLst>
            <a:gs pos="0">
              <a:schemeClr val="accent4">
                <a:hueOff val="4133557"/>
                <a:satOff val="-3714"/>
                <a:lumOff val="-588"/>
                <a:alphaOff val="0"/>
                <a:shade val="45000"/>
                <a:satMod val="155000"/>
              </a:schemeClr>
            </a:gs>
            <a:gs pos="60000">
              <a:schemeClr val="accent4">
                <a:hueOff val="4133557"/>
                <a:satOff val="-3714"/>
                <a:lumOff val="-588"/>
                <a:alphaOff val="0"/>
                <a:shade val="95000"/>
                <a:satMod val="150000"/>
              </a:schemeClr>
            </a:gs>
            <a:gs pos="100000">
              <a:schemeClr val="accent4">
                <a:hueOff val="4133557"/>
                <a:satOff val="-3714"/>
                <a:lumOff val="-588"/>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rtl="1">
            <a:lnSpc>
              <a:spcPct val="90000"/>
            </a:lnSpc>
            <a:spcBef>
              <a:spcPct val="0"/>
            </a:spcBef>
            <a:spcAft>
              <a:spcPct val="35000"/>
            </a:spcAft>
          </a:pPr>
          <a:r>
            <a:rPr lang="fa-IR" sz="2100" kern="1200" dirty="0" smtClean="0"/>
            <a:t>آزمون پوشش غیرشرطی</a:t>
          </a:r>
          <a:endParaRPr lang="fa-IR" sz="2100" kern="1200" dirty="0"/>
        </a:p>
      </dsp:txBody>
      <dsp:txXfrm>
        <a:off x="4633702" y="1720526"/>
        <a:ext cx="3152072" cy="402078"/>
      </dsp:txXfrm>
    </dsp:sp>
    <dsp:sp modelId="{DD97ADC8-D7D6-479E-86A0-7E548AC4A895}">
      <dsp:nvSpPr>
        <dsp:cNvPr id="0" name=""/>
        <dsp:cNvSpPr/>
      </dsp:nvSpPr>
      <dsp:spPr>
        <a:xfrm>
          <a:off x="4633702" y="2184462"/>
          <a:ext cx="3152072" cy="402078"/>
        </a:xfrm>
        <a:prstGeom prst="roundRect">
          <a:avLst>
            <a:gd name="adj" fmla="val 10000"/>
          </a:avLst>
        </a:prstGeom>
        <a:gradFill rotWithShape="0">
          <a:gsLst>
            <a:gs pos="0">
              <a:schemeClr val="accent4">
                <a:hueOff val="5511410"/>
                <a:satOff val="-4953"/>
                <a:lumOff val="-785"/>
                <a:alphaOff val="0"/>
                <a:shade val="45000"/>
                <a:satMod val="155000"/>
              </a:schemeClr>
            </a:gs>
            <a:gs pos="60000">
              <a:schemeClr val="accent4">
                <a:hueOff val="5511410"/>
                <a:satOff val="-4953"/>
                <a:lumOff val="-785"/>
                <a:alphaOff val="0"/>
                <a:shade val="95000"/>
                <a:satMod val="150000"/>
              </a:schemeClr>
            </a:gs>
            <a:gs pos="100000">
              <a:schemeClr val="accent4">
                <a:hueOff val="5511410"/>
                <a:satOff val="-4953"/>
                <a:lumOff val="-785"/>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rtl="1">
            <a:lnSpc>
              <a:spcPct val="90000"/>
            </a:lnSpc>
            <a:spcBef>
              <a:spcPct val="0"/>
            </a:spcBef>
            <a:spcAft>
              <a:spcPct val="35000"/>
            </a:spcAft>
          </a:pPr>
          <a:r>
            <a:rPr lang="fa-IR" sz="2100" kern="1200" dirty="0" smtClean="0"/>
            <a:t>آزمون استقلال</a:t>
          </a:r>
          <a:endParaRPr lang="fa-IR" sz="2100" kern="1200" dirty="0"/>
        </a:p>
      </dsp:txBody>
      <dsp:txXfrm>
        <a:off x="4633702" y="2184462"/>
        <a:ext cx="3152072" cy="402078"/>
      </dsp:txXfrm>
    </dsp:sp>
    <dsp:sp modelId="{0030F017-0B58-4B64-9873-02FFFFEDF8AC}">
      <dsp:nvSpPr>
        <dsp:cNvPr id="0" name=""/>
        <dsp:cNvSpPr/>
      </dsp:nvSpPr>
      <dsp:spPr>
        <a:xfrm>
          <a:off x="4633702" y="2648399"/>
          <a:ext cx="3152072" cy="402078"/>
        </a:xfrm>
        <a:prstGeom prst="roundRect">
          <a:avLst>
            <a:gd name="adj" fmla="val 10000"/>
          </a:avLst>
        </a:prstGeom>
        <a:gradFill rotWithShape="0">
          <a:gsLst>
            <a:gs pos="0">
              <a:schemeClr val="accent4">
                <a:hueOff val="6889262"/>
                <a:satOff val="-6191"/>
                <a:lumOff val="-981"/>
                <a:alphaOff val="0"/>
                <a:shade val="45000"/>
                <a:satMod val="155000"/>
              </a:schemeClr>
            </a:gs>
            <a:gs pos="60000">
              <a:schemeClr val="accent4">
                <a:hueOff val="6889262"/>
                <a:satOff val="-6191"/>
                <a:lumOff val="-981"/>
                <a:alphaOff val="0"/>
                <a:shade val="95000"/>
                <a:satMod val="150000"/>
              </a:schemeClr>
            </a:gs>
            <a:gs pos="100000">
              <a:schemeClr val="accent4">
                <a:hueOff val="6889262"/>
                <a:satOff val="-6191"/>
                <a:lumOff val="-981"/>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rtl="1">
            <a:lnSpc>
              <a:spcPct val="90000"/>
            </a:lnSpc>
            <a:spcBef>
              <a:spcPct val="0"/>
            </a:spcBef>
            <a:spcAft>
              <a:spcPct val="35000"/>
            </a:spcAft>
          </a:pPr>
          <a:r>
            <a:rPr lang="fa-IR" sz="2100" kern="1200" dirty="0" smtClean="0"/>
            <a:t>آزمون پوشش شرطی</a:t>
          </a:r>
          <a:endParaRPr lang="fa-IR" sz="2100" kern="1200" dirty="0"/>
        </a:p>
      </dsp:txBody>
      <dsp:txXfrm>
        <a:off x="4633702" y="2648399"/>
        <a:ext cx="3152072" cy="402078"/>
      </dsp:txXfrm>
    </dsp:sp>
    <dsp:sp modelId="{21E4EF10-67D1-43C4-BEDD-B89C077BB14E}">
      <dsp:nvSpPr>
        <dsp:cNvPr id="0" name=""/>
        <dsp:cNvSpPr/>
      </dsp:nvSpPr>
      <dsp:spPr>
        <a:xfrm>
          <a:off x="4633702" y="3112335"/>
          <a:ext cx="3152072" cy="402078"/>
        </a:xfrm>
        <a:prstGeom prst="roundRect">
          <a:avLst>
            <a:gd name="adj" fmla="val 10000"/>
          </a:avLst>
        </a:prstGeom>
        <a:gradFill rotWithShape="0">
          <a:gsLst>
            <a:gs pos="0">
              <a:schemeClr val="accent4">
                <a:hueOff val="8267115"/>
                <a:satOff val="-7429"/>
                <a:lumOff val="-1177"/>
                <a:alphaOff val="0"/>
                <a:shade val="45000"/>
                <a:satMod val="155000"/>
              </a:schemeClr>
            </a:gs>
            <a:gs pos="60000">
              <a:schemeClr val="accent4">
                <a:hueOff val="8267115"/>
                <a:satOff val="-7429"/>
                <a:lumOff val="-1177"/>
                <a:alphaOff val="0"/>
                <a:shade val="95000"/>
                <a:satMod val="150000"/>
              </a:schemeClr>
            </a:gs>
            <a:gs pos="100000">
              <a:schemeClr val="accent4">
                <a:hueOff val="8267115"/>
                <a:satOff val="-7429"/>
                <a:lumOff val="-1177"/>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rtl="1">
            <a:lnSpc>
              <a:spcPct val="90000"/>
            </a:lnSpc>
            <a:spcBef>
              <a:spcPct val="0"/>
            </a:spcBef>
            <a:spcAft>
              <a:spcPct val="35000"/>
            </a:spcAft>
          </a:pPr>
          <a:r>
            <a:rPr lang="fa-IR" sz="2100" kern="1200" dirty="0" smtClean="0"/>
            <a:t>آزمون اختلاف شرط بندی</a:t>
          </a:r>
          <a:endParaRPr lang="fa-IR" sz="2100" kern="1200" dirty="0"/>
        </a:p>
      </dsp:txBody>
      <dsp:txXfrm>
        <a:off x="4633702" y="3112335"/>
        <a:ext cx="3152072" cy="402078"/>
      </dsp:txXfrm>
    </dsp:sp>
    <dsp:sp modelId="{F87DC38C-F082-48F8-8038-9DAD551B2E3C}">
      <dsp:nvSpPr>
        <dsp:cNvPr id="0" name=""/>
        <dsp:cNvSpPr/>
      </dsp:nvSpPr>
      <dsp:spPr>
        <a:xfrm>
          <a:off x="4633702" y="3576271"/>
          <a:ext cx="3152072" cy="402078"/>
        </a:xfrm>
        <a:prstGeom prst="roundRect">
          <a:avLst>
            <a:gd name="adj" fmla="val 10000"/>
          </a:avLst>
        </a:prstGeom>
        <a:gradFill rotWithShape="0">
          <a:gsLst>
            <a:gs pos="0">
              <a:schemeClr val="accent4">
                <a:hueOff val="9644967"/>
                <a:satOff val="-8667"/>
                <a:lumOff val="-1373"/>
                <a:alphaOff val="0"/>
                <a:shade val="45000"/>
                <a:satMod val="155000"/>
              </a:schemeClr>
            </a:gs>
            <a:gs pos="60000">
              <a:schemeClr val="accent4">
                <a:hueOff val="9644967"/>
                <a:satOff val="-8667"/>
                <a:lumOff val="-1373"/>
                <a:alphaOff val="0"/>
                <a:shade val="95000"/>
                <a:satMod val="150000"/>
              </a:schemeClr>
            </a:gs>
            <a:gs pos="100000">
              <a:schemeClr val="accent4">
                <a:hueOff val="9644967"/>
                <a:satOff val="-8667"/>
                <a:lumOff val="-1373"/>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rtl="1">
            <a:lnSpc>
              <a:spcPct val="90000"/>
            </a:lnSpc>
            <a:spcBef>
              <a:spcPct val="0"/>
            </a:spcBef>
            <a:spcAft>
              <a:spcPct val="35000"/>
            </a:spcAft>
          </a:pPr>
          <a:r>
            <a:rPr lang="fa-IR" sz="2100" kern="1200" dirty="0" smtClean="0"/>
            <a:t>آزمون صدک پویا</a:t>
          </a:r>
          <a:endParaRPr lang="fa-IR" sz="2100" kern="1200" dirty="0"/>
        </a:p>
      </dsp:txBody>
      <dsp:txXfrm>
        <a:off x="4633702" y="3576271"/>
        <a:ext cx="3152072" cy="402078"/>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24A0C26-F33E-43AB-B83B-2980881C93E1}">
      <dsp:nvSpPr>
        <dsp:cNvPr id="0" name=""/>
        <dsp:cNvSpPr/>
      </dsp:nvSpPr>
      <dsp:spPr>
        <a:xfrm>
          <a:off x="4095" y="0"/>
          <a:ext cx="3940090" cy="4187952"/>
        </a:xfrm>
        <a:prstGeom prst="roundRect">
          <a:avLst>
            <a:gd name="adj" fmla="val 10000"/>
          </a:avLst>
        </a:prstGeom>
        <a:gradFill rotWithShape="0">
          <a:gsLst>
            <a:gs pos="0">
              <a:schemeClr val="accent4">
                <a:tint val="40000"/>
                <a:hueOff val="0"/>
                <a:satOff val="0"/>
                <a:lumOff val="0"/>
                <a:alphaOff val="0"/>
                <a:shade val="45000"/>
                <a:satMod val="155000"/>
              </a:schemeClr>
            </a:gs>
            <a:gs pos="60000">
              <a:schemeClr val="accent4">
                <a:tint val="40000"/>
                <a:hueOff val="0"/>
                <a:satOff val="0"/>
                <a:lumOff val="0"/>
                <a:alphaOff val="0"/>
                <a:shade val="95000"/>
                <a:satMod val="150000"/>
              </a:schemeClr>
            </a:gs>
            <a:gs pos="100000">
              <a:schemeClr val="accent4">
                <a:tint val="40000"/>
                <a:hueOff val="0"/>
                <a:satOff val="0"/>
                <a:lumOff val="0"/>
                <a:alphaOff val="0"/>
                <a:tint val="87000"/>
                <a:satMod val="250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en-US" sz="2800" b="1" kern="1200" baseline="30000" dirty="0" smtClean="0"/>
            <a:t>density forecast</a:t>
          </a:r>
          <a:endParaRPr lang="en-US" sz="2800" b="1" kern="1200" baseline="30000" dirty="0"/>
        </a:p>
      </dsp:txBody>
      <dsp:txXfrm>
        <a:off x="4095" y="0"/>
        <a:ext cx="3940090" cy="1256385"/>
      </dsp:txXfrm>
    </dsp:sp>
    <dsp:sp modelId="{D40B94A1-3ECD-4CD3-9AB4-124933217204}">
      <dsp:nvSpPr>
        <dsp:cNvPr id="0" name=""/>
        <dsp:cNvSpPr/>
      </dsp:nvSpPr>
      <dsp:spPr>
        <a:xfrm>
          <a:off x="398105" y="1257612"/>
          <a:ext cx="3152072" cy="1262724"/>
        </a:xfrm>
        <a:prstGeom prst="roundRect">
          <a:avLst>
            <a:gd name="adj" fmla="val 10000"/>
          </a:avLst>
        </a:prstGeom>
        <a:gradFill rotWithShape="0">
          <a:gsLst>
            <a:gs pos="0">
              <a:schemeClr val="accent4">
                <a:hueOff val="0"/>
                <a:satOff val="0"/>
                <a:lumOff val="0"/>
                <a:alphaOff val="0"/>
                <a:shade val="45000"/>
                <a:satMod val="155000"/>
              </a:schemeClr>
            </a:gs>
            <a:gs pos="60000">
              <a:schemeClr val="accent4">
                <a:hueOff val="0"/>
                <a:satOff val="0"/>
                <a:lumOff val="0"/>
                <a:alphaOff val="0"/>
                <a:shade val="95000"/>
                <a:satMod val="150000"/>
              </a:schemeClr>
            </a:gs>
            <a:gs pos="100000">
              <a:schemeClr val="accent4">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rtl="1">
            <a:lnSpc>
              <a:spcPct val="90000"/>
            </a:lnSpc>
            <a:spcBef>
              <a:spcPct val="0"/>
            </a:spcBef>
            <a:spcAft>
              <a:spcPct val="35000"/>
            </a:spcAft>
          </a:pPr>
          <a:r>
            <a:rPr lang="en-US" sz="1700" kern="1200" dirty="0" smtClean="0"/>
            <a:t>tests based on Rosenblatt transformation</a:t>
          </a:r>
          <a:endParaRPr lang="fa-IR" sz="1700" kern="1200" dirty="0"/>
        </a:p>
      </dsp:txBody>
      <dsp:txXfrm>
        <a:off x="398105" y="1257612"/>
        <a:ext cx="3152072" cy="1262724"/>
      </dsp:txXfrm>
    </dsp:sp>
    <dsp:sp modelId="{F9B8C1AD-6346-449B-A022-ED6BF2923517}">
      <dsp:nvSpPr>
        <dsp:cNvPr id="0" name=""/>
        <dsp:cNvSpPr/>
      </dsp:nvSpPr>
      <dsp:spPr>
        <a:xfrm>
          <a:off x="398105" y="2714602"/>
          <a:ext cx="3152072" cy="1262724"/>
        </a:xfrm>
        <a:prstGeom prst="roundRect">
          <a:avLst>
            <a:gd name="adj" fmla="val 10000"/>
          </a:avLst>
        </a:prstGeom>
        <a:gradFill rotWithShape="0">
          <a:gsLst>
            <a:gs pos="0">
              <a:schemeClr val="accent4">
                <a:hueOff val="1377853"/>
                <a:satOff val="-1238"/>
                <a:lumOff val="-196"/>
                <a:alphaOff val="0"/>
                <a:shade val="45000"/>
                <a:satMod val="155000"/>
              </a:schemeClr>
            </a:gs>
            <a:gs pos="60000">
              <a:schemeClr val="accent4">
                <a:hueOff val="1377853"/>
                <a:satOff val="-1238"/>
                <a:lumOff val="-196"/>
                <a:alphaOff val="0"/>
                <a:shade val="95000"/>
                <a:satMod val="150000"/>
              </a:schemeClr>
            </a:gs>
            <a:gs pos="100000">
              <a:schemeClr val="accent4">
                <a:hueOff val="1377853"/>
                <a:satOff val="-1238"/>
                <a:lumOff val="-196"/>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rtl="1">
            <a:lnSpc>
              <a:spcPct val="90000"/>
            </a:lnSpc>
            <a:spcBef>
              <a:spcPct val="0"/>
            </a:spcBef>
            <a:spcAft>
              <a:spcPct val="35000"/>
            </a:spcAft>
          </a:pPr>
          <a:r>
            <a:rPr lang="en-US" sz="1700" kern="1200" dirty="0" smtClean="0"/>
            <a:t>tests based on Berkowitz transformation</a:t>
          </a:r>
          <a:endParaRPr lang="fa-IR" sz="1700" kern="1200" dirty="0"/>
        </a:p>
      </dsp:txBody>
      <dsp:txXfrm>
        <a:off x="398105" y="2714602"/>
        <a:ext cx="3152072" cy="1262724"/>
      </dsp:txXfrm>
    </dsp:sp>
    <dsp:sp modelId="{04568648-E999-4B99-A1D2-B099C5D09995}">
      <dsp:nvSpPr>
        <dsp:cNvPr id="0" name=""/>
        <dsp:cNvSpPr/>
      </dsp:nvSpPr>
      <dsp:spPr>
        <a:xfrm>
          <a:off x="4239693" y="0"/>
          <a:ext cx="3940090" cy="4187952"/>
        </a:xfrm>
        <a:prstGeom prst="roundRect">
          <a:avLst>
            <a:gd name="adj" fmla="val 10000"/>
          </a:avLst>
        </a:prstGeom>
        <a:gradFill rotWithShape="0">
          <a:gsLst>
            <a:gs pos="0">
              <a:schemeClr val="accent4">
                <a:tint val="40000"/>
                <a:hueOff val="0"/>
                <a:satOff val="0"/>
                <a:lumOff val="0"/>
                <a:alphaOff val="0"/>
                <a:shade val="45000"/>
                <a:satMod val="155000"/>
              </a:schemeClr>
            </a:gs>
            <a:gs pos="60000">
              <a:schemeClr val="accent4">
                <a:tint val="40000"/>
                <a:hueOff val="0"/>
                <a:satOff val="0"/>
                <a:lumOff val="0"/>
                <a:alphaOff val="0"/>
                <a:shade val="95000"/>
                <a:satMod val="150000"/>
              </a:schemeClr>
            </a:gs>
            <a:gs pos="100000">
              <a:schemeClr val="accent4">
                <a:tint val="40000"/>
                <a:hueOff val="0"/>
                <a:satOff val="0"/>
                <a:lumOff val="0"/>
                <a:alphaOff val="0"/>
                <a:tint val="87000"/>
                <a:satMod val="250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en-US" sz="2800" b="1" kern="1200" baseline="30000" dirty="0" smtClean="0"/>
            <a:t>event probability forecast</a:t>
          </a:r>
          <a:endParaRPr lang="fa-IR" sz="2800" b="1" kern="1200" dirty="0"/>
        </a:p>
      </dsp:txBody>
      <dsp:txXfrm>
        <a:off x="4239693" y="0"/>
        <a:ext cx="3940090" cy="1256385"/>
      </dsp:txXfrm>
    </dsp:sp>
    <dsp:sp modelId="{B262B2E1-0FC5-4051-A160-B3FD61077767}">
      <dsp:nvSpPr>
        <dsp:cNvPr id="0" name=""/>
        <dsp:cNvSpPr/>
      </dsp:nvSpPr>
      <dsp:spPr>
        <a:xfrm>
          <a:off x="4633702" y="1256590"/>
          <a:ext cx="3152072" cy="402078"/>
        </a:xfrm>
        <a:prstGeom prst="roundRect">
          <a:avLst>
            <a:gd name="adj" fmla="val 10000"/>
          </a:avLst>
        </a:prstGeom>
        <a:gradFill rotWithShape="0">
          <a:gsLst>
            <a:gs pos="0">
              <a:schemeClr val="accent4">
                <a:hueOff val="2755705"/>
                <a:satOff val="-2476"/>
                <a:lumOff val="-392"/>
                <a:alphaOff val="0"/>
                <a:shade val="45000"/>
                <a:satMod val="155000"/>
              </a:schemeClr>
            </a:gs>
            <a:gs pos="60000">
              <a:schemeClr val="accent4">
                <a:hueOff val="2755705"/>
                <a:satOff val="-2476"/>
                <a:lumOff val="-392"/>
                <a:alphaOff val="0"/>
                <a:shade val="95000"/>
                <a:satMod val="150000"/>
              </a:schemeClr>
            </a:gs>
            <a:gs pos="100000">
              <a:schemeClr val="accent4">
                <a:hueOff val="2755705"/>
                <a:satOff val="-2476"/>
                <a:lumOff val="-392"/>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rtl="1">
            <a:lnSpc>
              <a:spcPct val="90000"/>
            </a:lnSpc>
            <a:spcBef>
              <a:spcPct val="0"/>
            </a:spcBef>
            <a:spcAft>
              <a:spcPct val="35000"/>
            </a:spcAft>
          </a:pPr>
          <a:r>
            <a:rPr lang="en-US" sz="1700" kern="1200" dirty="0" err="1" smtClean="0"/>
            <a:t>Kupiec</a:t>
          </a:r>
          <a:r>
            <a:rPr lang="en-US" sz="1700" kern="1200" dirty="0" smtClean="0"/>
            <a:t> test</a:t>
          </a:r>
          <a:endParaRPr lang="fa-IR" sz="1700" kern="1200" dirty="0"/>
        </a:p>
      </dsp:txBody>
      <dsp:txXfrm>
        <a:off x="4633702" y="1256590"/>
        <a:ext cx="3152072" cy="402078"/>
      </dsp:txXfrm>
    </dsp:sp>
    <dsp:sp modelId="{192B17C6-09F3-4311-A237-7D58CA1DE3DB}">
      <dsp:nvSpPr>
        <dsp:cNvPr id="0" name=""/>
        <dsp:cNvSpPr/>
      </dsp:nvSpPr>
      <dsp:spPr>
        <a:xfrm>
          <a:off x="4633702" y="1720526"/>
          <a:ext cx="3152072" cy="402078"/>
        </a:xfrm>
        <a:prstGeom prst="roundRect">
          <a:avLst>
            <a:gd name="adj" fmla="val 10000"/>
          </a:avLst>
        </a:prstGeom>
        <a:gradFill rotWithShape="0">
          <a:gsLst>
            <a:gs pos="0">
              <a:schemeClr val="accent4">
                <a:hueOff val="4133557"/>
                <a:satOff val="-3714"/>
                <a:lumOff val="-588"/>
                <a:alphaOff val="0"/>
                <a:shade val="45000"/>
                <a:satMod val="155000"/>
              </a:schemeClr>
            </a:gs>
            <a:gs pos="60000">
              <a:schemeClr val="accent4">
                <a:hueOff val="4133557"/>
                <a:satOff val="-3714"/>
                <a:lumOff val="-588"/>
                <a:alphaOff val="0"/>
                <a:shade val="95000"/>
                <a:satMod val="150000"/>
              </a:schemeClr>
            </a:gs>
            <a:gs pos="100000">
              <a:schemeClr val="accent4">
                <a:hueOff val="4133557"/>
                <a:satOff val="-3714"/>
                <a:lumOff val="-588"/>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rtl="1">
            <a:lnSpc>
              <a:spcPct val="90000"/>
            </a:lnSpc>
            <a:spcBef>
              <a:spcPct val="0"/>
            </a:spcBef>
            <a:spcAft>
              <a:spcPct val="35000"/>
            </a:spcAft>
          </a:pPr>
          <a:r>
            <a:rPr lang="en-US" sz="1700" kern="1200" dirty="0" smtClean="0"/>
            <a:t>unconditional coverage test</a:t>
          </a:r>
          <a:endParaRPr lang="fa-IR" sz="1700" kern="1200" dirty="0"/>
        </a:p>
      </dsp:txBody>
      <dsp:txXfrm>
        <a:off x="4633702" y="1720526"/>
        <a:ext cx="3152072" cy="402078"/>
      </dsp:txXfrm>
    </dsp:sp>
    <dsp:sp modelId="{DD97ADC8-D7D6-479E-86A0-7E548AC4A895}">
      <dsp:nvSpPr>
        <dsp:cNvPr id="0" name=""/>
        <dsp:cNvSpPr/>
      </dsp:nvSpPr>
      <dsp:spPr>
        <a:xfrm>
          <a:off x="4633702" y="2184462"/>
          <a:ext cx="3152072" cy="402078"/>
        </a:xfrm>
        <a:prstGeom prst="roundRect">
          <a:avLst>
            <a:gd name="adj" fmla="val 10000"/>
          </a:avLst>
        </a:prstGeom>
        <a:gradFill rotWithShape="0">
          <a:gsLst>
            <a:gs pos="0">
              <a:schemeClr val="accent4">
                <a:hueOff val="5511410"/>
                <a:satOff val="-4953"/>
                <a:lumOff val="-785"/>
                <a:alphaOff val="0"/>
                <a:shade val="45000"/>
                <a:satMod val="155000"/>
              </a:schemeClr>
            </a:gs>
            <a:gs pos="60000">
              <a:schemeClr val="accent4">
                <a:hueOff val="5511410"/>
                <a:satOff val="-4953"/>
                <a:lumOff val="-785"/>
                <a:alphaOff val="0"/>
                <a:shade val="95000"/>
                <a:satMod val="150000"/>
              </a:schemeClr>
            </a:gs>
            <a:gs pos="100000">
              <a:schemeClr val="accent4">
                <a:hueOff val="5511410"/>
                <a:satOff val="-4953"/>
                <a:lumOff val="-785"/>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rtl="1">
            <a:lnSpc>
              <a:spcPct val="90000"/>
            </a:lnSpc>
            <a:spcBef>
              <a:spcPct val="0"/>
            </a:spcBef>
            <a:spcAft>
              <a:spcPct val="35000"/>
            </a:spcAft>
          </a:pPr>
          <a:r>
            <a:rPr lang="en-US" sz="1700" kern="1200" dirty="0" smtClean="0"/>
            <a:t>Independence test</a:t>
          </a:r>
          <a:endParaRPr lang="fa-IR" sz="1700" kern="1200" dirty="0"/>
        </a:p>
      </dsp:txBody>
      <dsp:txXfrm>
        <a:off x="4633702" y="2184462"/>
        <a:ext cx="3152072" cy="402078"/>
      </dsp:txXfrm>
    </dsp:sp>
    <dsp:sp modelId="{0030F017-0B58-4B64-9873-02FFFFEDF8AC}">
      <dsp:nvSpPr>
        <dsp:cNvPr id="0" name=""/>
        <dsp:cNvSpPr/>
      </dsp:nvSpPr>
      <dsp:spPr>
        <a:xfrm>
          <a:off x="4633702" y="2648399"/>
          <a:ext cx="3152072" cy="402078"/>
        </a:xfrm>
        <a:prstGeom prst="roundRect">
          <a:avLst>
            <a:gd name="adj" fmla="val 10000"/>
          </a:avLst>
        </a:prstGeom>
        <a:gradFill rotWithShape="0">
          <a:gsLst>
            <a:gs pos="0">
              <a:schemeClr val="accent4">
                <a:hueOff val="6889262"/>
                <a:satOff val="-6191"/>
                <a:lumOff val="-981"/>
                <a:alphaOff val="0"/>
                <a:shade val="45000"/>
                <a:satMod val="155000"/>
              </a:schemeClr>
            </a:gs>
            <a:gs pos="60000">
              <a:schemeClr val="accent4">
                <a:hueOff val="6889262"/>
                <a:satOff val="-6191"/>
                <a:lumOff val="-981"/>
                <a:alphaOff val="0"/>
                <a:shade val="95000"/>
                <a:satMod val="150000"/>
              </a:schemeClr>
            </a:gs>
            <a:gs pos="100000">
              <a:schemeClr val="accent4">
                <a:hueOff val="6889262"/>
                <a:satOff val="-6191"/>
                <a:lumOff val="-981"/>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rtl="1">
            <a:lnSpc>
              <a:spcPct val="90000"/>
            </a:lnSpc>
            <a:spcBef>
              <a:spcPct val="0"/>
            </a:spcBef>
            <a:spcAft>
              <a:spcPct val="35000"/>
            </a:spcAft>
          </a:pPr>
          <a:r>
            <a:rPr lang="en-US" sz="1700" kern="1200" dirty="0" smtClean="0"/>
            <a:t>conditional coverage test</a:t>
          </a:r>
          <a:endParaRPr lang="fa-IR" sz="1700" kern="1200" dirty="0"/>
        </a:p>
      </dsp:txBody>
      <dsp:txXfrm>
        <a:off x="4633702" y="2648399"/>
        <a:ext cx="3152072" cy="402078"/>
      </dsp:txXfrm>
    </dsp:sp>
    <dsp:sp modelId="{21E4EF10-67D1-43C4-BEDD-B89C077BB14E}">
      <dsp:nvSpPr>
        <dsp:cNvPr id="0" name=""/>
        <dsp:cNvSpPr/>
      </dsp:nvSpPr>
      <dsp:spPr>
        <a:xfrm>
          <a:off x="4633702" y="3112335"/>
          <a:ext cx="3152072" cy="402078"/>
        </a:xfrm>
        <a:prstGeom prst="roundRect">
          <a:avLst>
            <a:gd name="adj" fmla="val 10000"/>
          </a:avLst>
        </a:prstGeom>
        <a:gradFill rotWithShape="0">
          <a:gsLst>
            <a:gs pos="0">
              <a:schemeClr val="accent4">
                <a:hueOff val="8267115"/>
                <a:satOff val="-7429"/>
                <a:lumOff val="-1177"/>
                <a:alphaOff val="0"/>
                <a:shade val="45000"/>
                <a:satMod val="155000"/>
              </a:schemeClr>
            </a:gs>
            <a:gs pos="60000">
              <a:schemeClr val="accent4">
                <a:hueOff val="8267115"/>
                <a:satOff val="-7429"/>
                <a:lumOff val="-1177"/>
                <a:alphaOff val="0"/>
                <a:shade val="95000"/>
                <a:satMod val="150000"/>
              </a:schemeClr>
            </a:gs>
            <a:gs pos="100000">
              <a:schemeClr val="accent4">
                <a:hueOff val="8267115"/>
                <a:satOff val="-7429"/>
                <a:lumOff val="-1177"/>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rtl="1">
            <a:lnSpc>
              <a:spcPct val="90000"/>
            </a:lnSpc>
            <a:spcBef>
              <a:spcPct val="0"/>
            </a:spcBef>
            <a:spcAft>
              <a:spcPct val="35000"/>
            </a:spcAft>
          </a:pPr>
          <a:r>
            <a:rPr lang="en-US" sz="1700" kern="1200" dirty="0" smtClean="0"/>
            <a:t>martingale difference test</a:t>
          </a:r>
          <a:endParaRPr lang="fa-IR" sz="1700" kern="1200" dirty="0"/>
        </a:p>
      </dsp:txBody>
      <dsp:txXfrm>
        <a:off x="4633702" y="3112335"/>
        <a:ext cx="3152072" cy="402078"/>
      </dsp:txXfrm>
    </dsp:sp>
    <dsp:sp modelId="{F87DC38C-F082-48F8-8038-9DAD551B2E3C}">
      <dsp:nvSpPr>
        <dsp:cNvPr id="0" name=""/>
        <dsp:cNvSpPr/>
      </dsp:nvSpPr>
      <dsp:spPr>
        <a:xfrm>
          <a:off x="4633702" y="3576271"/>
          <a:ext cx="3152072" cy="402078"/>
        </a:xfrm>
        <a:prstGeom prst="roundRect">
          <a:avLst>
            <a:gd name="adj" fmla="val 10000"/>
          </a:avLst>
        </a:prstGeom>
        <a:gradFill rotWithShape="0">
          <a:gsLst>
            <a:gs pos="0">
              <a:schemeClr val="accent4">
                <a:hueOff val="9644967"/>
                <a:satOff val="-8667"/>
                <a:lumOff val="-1373"/>
                <a:alphaOff val="0"/>
                <a:shade val="45000"/>
                <a:satMod val="155000"/>
              </a:schemeClr>
            </a:gs>
            <a:gs pos="60000">
              <a:schemeClr val="accent4">
                <a:hueOff val="9644967"/>
                <a:satOff val="-8667"/>
                <a:lumOff val="-1373"/>
                <a:alphaOff val="0"/>
                <a:shade val="95000"/>
                <a:satMod val="150000"/>
              </a:schemeClr>
            </a:gs>
            <a:gs pos="100000">
              <a:schemeClr val="accent4">
                <a:hueOff val="9644967"/>
                <a:satOff val="-8667"/>
                <a:lumOff val="-1373"/>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rtl="1">
            <a:lnSpc>
              <a:spcPct val="90000"/>
            </a:lnSpc>
            <a:spcBef>
              <a:spcPct val="0"/>
            </a:spcBef>
            <a:spcAft>
              <a:spcPct val="35000"/>
            </a:spcAft>
          </a:pPr>
          <a:r>
            <a:rPr lang="en-US" sz="1700" kern="1200" dirty="0" smtClean="0"/>
            <a:t>dynamic </a:t>
          </a:r>
          <a:r>
            <a:rPr lang="en-US" sz="1700" kern="1200" dirty="0" err="1" smtClean="0"/>
            <a:t>quantile</a:t>
          </a:r>
          <a:r>
            <a:rPr lang="en-US" sz="1700" kern="1200" dirty="0" smtClean="0"/>
            <a:t> test </a:t>
          </a:r>
          <a:endParaRPr lang="fa-IR" sz="1700" kern="1200" dirty="0"/>
        </a:p>
      </dsp:txBody>
      <dsp:txXfrm>
        <a:off x="4633702" y="3576271"/>
        <a:ext cx="3152072" cy="402078"/>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E821B44-56A8-4C81-A57B-ACA54F03E763}">
      <dsp:nvSpPr>
        <dsp:cNvPr id="0" name=""/>
        <dsp:cNvSpPr/>
      </dsp:nvSpPr>
      <dsp:spPr>
        <a:xfrm>
          <a:off x="0" y="0"/>
          <a:ext cx="8183880" cy="4187952"/>
        </a:xfrm>
        <a:prstGeom prst="roundRect">
          <a:avLst>
            <a:gd name="adj" fmla="val 10000"/>
          </a:avLst>
        </a:prstGeom>
        <a:solidFill>
          <a:schemeClr val="accent1">
            <a:tint val="40000"/>
            <a:hueOff val="0"/>
            <a:satOff val="0"/>
            <a:lumOff val="0"/>
            <a:alphaOff val="0"/>
          </a:schemeClr>
        </a:solidFill>
        <a:ln>
          <a:noFill/>
        </a:ln>
        <a:effectLst/>
        <a:sp3d z="-1618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rtl="1">
            <a:lnSpc>
              <a:spcPct val="90000"/>
            </a:lnSpc>
            <a:spcBef>
              <a:spcPct val="0"/>
            </a:spcBef>
            <a:spcAft>
              <a:spcPct val="35000"/>
            </a:spcAft>
          </a:pPr>
          <a:r>
            <a:rPr lang="ar-SA" sz="4400" kern="1200" dirty="0" smtClean="0">
              <a:latin typeface="Arial Unicode MS" pitchFamily="34" charset="-128"/>
              <a:ea typeface="Arial Unicode MS" pitchFamily="34" charset="-128"/>
              <a:cs typeface="Arial Unicode MS" pitchFamily="34" charset="-128"/>
            </a:rPr>
            <a:t>دو سطح اطمینان</a:t>
          </a:r>
          <a:endParaRPr lang="fa-IR" sz="4400" kern="1200" dirty="0">
            <a:latin typeface="Arial Unicode MS" pitchFamily="34" charset="-128"/>
            <a:ea typeface="Arial Unicode MS" pitchFamily="34" charset="-128"/>
            <a:cs typeface="Arial Unicode MS" pitchFamily="34" charset="-128"/>
          </a:endParaRPr>
        </a:p>
      </dsp:txBody>
      <dsp:txXfrm>
        <a:off x="0" y="0"/>
        <a:ext cx="8183880" cy="1256385"/>
      </dsp:txXfrm>
    </dsp:sp>
    <dsp:sp modelId="{8AC21B20-CE94-43E2-9671-75BA5FDB456F}">
      <dsp:nvSpPr>
        <dsp:cNvPr id="0" name=""/>
        <dsp:cNvSpPr/>
      </dsp:nvSpPr>
      <dsp:spPr>
        <a:xfrm>
          <a:off x="818387" y="1257612"/>
          <a:ext cx="6547104" cy="1262724"/>
        </a:xfrm>
        <a:prstGeom prst="roundRect">
          <a:avLst>
            <a:gd name="adj" fmla="val 10000"/>
          </a:avLst>
        </a:prstGeom>
        <a:solidFill>
          <a:schemeClr val="accent1">
            <a:hueOff val="0"/>
            <a:satOff val="0"/>
            <a:lumOff val="0"/>
            <a:alphaOff val="0"/>
          </a:schemeClr>
        </a:solidFill>
        <a:ln>
          <a:noFill/>
        </a:ln>
        <a:effectLst>
          <a:outerShdw blurRad="65500" dist="38100" dir="5400000" rotWithShape="0">
            <a:srgbClr val="000000">
              <a:alpha val="40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81280" tIns="60960" rIns="81280" bIns="60960" numCol="1" spcCol="1270" anchor="ctr" anchorCtr="0">
          <a:noAutofit/>
        </a:bodyPr>
        <a:lstStyle/>
        <a:p>
          <a:pPr lvl="0" algn="justLow" defTabSz="1422400" rtl="1">
            <a:lnSpc>
              <a:spcPct val="90000"/>
            </a:lnSpc>
            <a:spcBef>
              <a:spcPct val="0"/>
            </a:spcBef>
            <a:spcAft>
              <a:spcPct val="35000"/>
            </a:spcAft>
          </a:pPr>
          <a:r>
            <a:rPr lang="ar-SA" sz="3200" kern="1200" dirty="0" smtClean="0">
              <a:latin typeface="Arial Unicode MS" pitchFamily="34" charset="-128"/>
              <a:ea typeface="Arial Unicode MS" pitchFamily="34" charset="-128"/>
              <a:cs typeface="Arial Unicode MS" pitchFamily="34" charset="-128"/>
            </a:rPr>
            <a:t>سطح اطمینان </a:t>
          </a:r>
          <a:r>
            <a:rPr lang="fa-IR" sz="3200" kern="1200" dirty="0" smtClean="0">
              <a:latin typeface="Arial Unicode MS" pitchFamily="34" charset="-128"/>
              <a:ea typeface="Arial Unicode MS" pitchFamily="34" charset="-128"/>
              <a:cs typeface="Arial Unicode MS" pitchFamily="34" charset="-128"/>
            </a:rPr>
            <a:t>ارزش در معرض ریسک</a:t>
          </a:r>
          <a:endParaRPr lang="fa-IR" sz="3200" kern="1200" dirty="0">
            <a:latin typeface="Arial Unicode MS" pitchFamily="34" charset="-128"/>
            <a:ea typeface="Arial Unicode MS" pitchFamily="34" charset="-128"/>
            <a:cs typeface="Arial Unicode MS" pitchFamily="34" charset="-128"/>
          </a:endParaRPr>
        </a:p>
      </dsp:txBody>
      <dsp:txXfrm>
        <a:off x="818387" y="1257612"/>
        <a:ext cx="6547104" cy="1262724"/>
      </dsp:txXfrm>
    </dsp:sp>
    <dsp:sp modelId="{1C5AF3E5-3E74-430F-BBD5-E2385CD9B5A5}">
      <dsp:nvSpPr>
        <dsp:cNvPr id="0" name=""/>
        <dsp:cNvSpPr/>
      </dsp:nvSpPr>
      <dsp:spPr>
        <a:xfrm>
          <a:off x="818387" y="2714602"/>
          <a:ext cx="6547104" cy="1262724"/>
        </a:xfrm>
        <a:prstGeom prst="roundRect">
          <a:avLst>
            <a:gd name="adj" fmla="val 10000"/>
          </a:avLst>
        </a:prstGeom>
        <a:solidFill>
          <a:schemeClr val="accent1">
            <a:hueOff val="0"/>
            <a:satOff val="0"/>
            <a:lumOff val="0"/>
            <a:alphaOff val="0"/>
          </a:schemeClr>
        </a:solidFill>
        <a:ln>
          <a:noFill/>
        </a:ln>
        <a:effectLst>
          <a:outerShdw blurRad="65500" dist="38100" dir="5400000" rotWithShape="0">
            <a:srgbClr val="000000">
              <a:alpha val="40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81280" tIns="60960" rIns="81280" bIns="60960" numCol="1" spcCol="1270" anchor="ctr" anchorCtr="0">
          <a:noAutofit/>
        </a:bodyPr>
        <a:lstStyle/>
        <a:p>
          <a:pPr lvl="0" algn="justLow" defTabSz="1422400" rtl="1">
            <a:lnSpc>
              <a:spcPct val="90000"/>
            </a:lnSpc>
            <a:spcBef>
              <a:spcPct val="0"/>
            </a:spcBef>
            <a:spcAft>
              <a:spcPct val="35000"/>
            </a:spcAft>
          </a:pPr>
          <a:r>
            <a:rPr lang="ar-SA" sz="3200" kern="1200" dirty="0" smtClean="0">
              <a:latin typeface="Arial Unicode MS" pitchFamily="34" charset="-128"/>
              <a:ea typeface="Arial Unicode MS" pitchFamily="34" charset="-128"/>
              <a:cs typeface="Arial Unicode MS" pitchFamily="34" charset="-128"/>
            </a:rPr>
            <a:t>سطح اطمینان آزمون‌های آماری </a:t>
          </a:r>
          <a:endParaRPr lang="fa-IR" sz="3200" kern="1200" dirty="0">
            <a:latin typeface="Arial Unicode MS" pitchFamily="34" charset="-128"/>
            <a:ea typeface="Arial Unicode MS" pitchFamily="34" charset="-128"/>
            <a:cs typeface="Arial Unicode MS" pitchFamily="34" charset="-128"/>
          </a:endParaRPr>
        </a:p>
      </dsp:txBody>
      <dsp:txXfrm>
        <a:off x="818387" y="2714602"/>
        <a:ext cx="6547104" cy="126272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a:defRPr sz="1200"/>
            </a:lvl1pPr>
            <a:extLst/>
          </a:lstStyle>
          <a:p>
            <a:fld id="{54D4857D-62A5-486B-9129-468003D7E020}" type="datetimeFigureOut">
              <a:rPr lang="en-US" smtClean="0"/>
              <a:pPr/>
              <a:t>3/12/2012</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extLst/>
          </a:lstStyle>
          <a:p>
            <a:fld id="{2EBE4566-6F3A-4CC1-BD6C-9C510D05F12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2D2EF2CE-B28C-4ED4-8FD0-48BB3F48846A}" type="datetimeFigureOut">
              <a:rPr lang="en-US" smtClean="0"/>
              <a:pPr/>
              <a:t>3/12/2012</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61807874-5299-41B2-A37A-6AA3547857F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dirty="0"/>
          </a:p>
        </p:txBody>
      </p:sp>
      <p:sp>
        <p:nvSpPr>
          <p:cNvPr id="4" name="Rectangle 4"/>
          <p:cNvSpPr>
            <a:spLocks noGrp="1"/>
          </p:cNvSpPr>
          <p:nvPr>
            <p:ph type="sldNum" sz="quarter" idx="10"/>
          </p:nvPr>
        </p:nvSpPr>
        <p:spPr/>
        <p:txBody>
          <a:bodyPr/>
          <a:lstStyle>
            <a:extLst/>
          </a:lstStyle>
          <a:p>
            <a:fld id="{61807874-5299-41B2-A37A-6AA3547857F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2" name="Rectangle 3"/>
          <p:cNvSpPr>
            <a:spLocks noGrp="1"/>
          </p:cNvSpPr>
          <p:nvPr>
            <p:ph type="subTitle" idx="1"/>
          </p:nvPr>
        </p:nvSpPr>
        <p:spPr>
          <a:xfrm>
            <a:off x="457200" y="5396132"/>
            <a:ext cx="8098302" cy="762000"/>
          </a:xfrm>
        </p:spPr>
        <p:txBody>
          <a:bodyPr/>
          <a:lstStyle>
            <a:lvl1pPr marL="0" indent="0" algn="r">
              <a:buNone/>
              <a:defRPr sz="14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dirty="0"/>
          </a:p>
        </p:txBody>
      </p:sp>
      <p:grpSp>
        <p:nvGrpSpPr>
          <p:cNvPr id="16" name="Group 23"/>
          <p:cNvGrpSpPr/>
          <p:nvPr/>
        </p:nvGrpSpPr>
        <p:grpSpPr>
          <a:xfrm>
            <a:off x="14990" y="1976657"/>
            <a:ext cx="2042410" cy="533400"/>
            <a:chOff x="0" y="2000250"/>
            <a:chExt cx="3733800" cy="533400"/>
          </a:xfrm>
        </p:grpSpPr>
        <p:sp>
          <p:nvSpPr>
            <p:cNvPr id="30"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a:p>
          </p:txBody>
        </p:sp>
        <p:sp>
          <p:nvSpPr>
            <p:cNvPr id="7"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lang="en-US"/>
            </a:p>
          </p:txBody>
        </p:sp>
        <p:sp>
          <p:nvSpPr>
            <p:cNvPr id="21"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8"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a:p>
          </p:txBody>
        </p:sp>
        <p:sp>
          <p:nvSpPr>
            <p:cNvPr id="6"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lang="en-US"/>
            </a:p>
          </p:txBody>
        </p:sp>
        <p:sp>
          <p:nvSpPr>
            <p:cNvPr id="20"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13"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grpSp>
      <p:grpSp>
        <p:nvGrpSpPr>
          <p:cNvPr id="29" name="Group 35"/>
          <p:cNvGrpSpPr/>
          <p:nvPr/>
        </p:nvGrpSpPr>
        <p:grpSpPr>
          <a:xfrm>
            <a:off x="8584055" y="1976657"/>
            <a:ext cx="552450" cy="542925"/>
            <a:chOff x="8667750" y="2000250"/>
            <a:chExt cx="476250" cy="542925"/>
          </a:xfrm>
        </p:grpSpPr>
        <p:sp>
          <p:nvSpPr>
            <p:cNvPr id="26"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a:p>
          </p:txBody>
        </p:sp>
        <p:sp>
          <p:nvSpPr>
            <p:cNvPr id="22"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lang="en-US"/>
            </a:p>
          </p:txBody>
        </p:sp>
        <p:sp>
          <p:nvSpPr>
            <p:cNvPr id="17"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28"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dirty="0"/>
            </a:p>
          </p:txBody>
        </p:sp>
        <p:sp>
          <p:nvSpPr>
            <p:cNvPr id="15"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lang="en-US"/>
            </a:p>
          </p:txBody>
        </p:sp>
        <p:sp>
          <p:nvSpPr>
            <p:cNvPr id="18"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9"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grpSp>
      <p:sp>
        <p:nvSpPr>
          <p:cNvPr id="24" name="Oval 28"/>
          <p:cNvSpPr/>
          <p:nvPr userDrawn="1"/>
        </p:nvSpPr>
        <p:spPr>
          <a:xfrm>
            <a:off x="8572500" y="6038850"/>
            <a:ext cx="152400" cy="152400"/>
          </a:xfrm>
          <a:prstGeom prst="ellipse">
            <a:avLst/>
          </a:prstGeom>
          <a:effectLst/>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dirty="0"/>
          </a:p>
        </p:txBody>
      </p:sp>
      <p:sp>
        <p:nvSpPr>
          <p:cNvPr id="23" name="Oval 28"/>
          <p:cNvSpPr/>
          <p:nvPr userDrawn="1"/>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5" name="Oval 28"/>
          <p:cNvSpPr/>
          <p:nvPr userDrawn="1"/>
        </p:nvSpPr>
        <p:spPr>
          <a:xfrm>
            <a:off x="8572500" y="5476875"/>
            <a:ext cx="152400" cy="152400"/>
          </a:xfrm>
          <a:prstGeom prst="ellipse">
            <a:avLst/>
          </a:prstGeom>
          <a:effectLst/>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14" name="Oval 28"/>
          <p:cNvSpPr/>
          <p:nvPr userDrawn="1"/>
        </p:nvSpPr>
        <p:spPr>
          <a:xfrm>
            <a:off x="8572500" y="5753100"/>
            <a:ext cx="152400" cy="152400"/>
          </a:xfrm>
          <a:prstGeom prst="ellipse">
            <a:avLst/>
          </a:prstGeom>
          <a:effectLst/>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a:p>
        </p:txBody>
      </p:sp>
      <p:sp>
        <p:nvSpPr>
          <p:cNvPr id="19" name="Rectangle 34"/>
          <p:cNvSpPr>
            <a:spLocks noGrp="1"/>
          </p:cNvSpPr>
          <p:nvPr>
            <p:ph type="dt" sz="half" idx="10"/>
          </p:nvPr>
        </p:nvSpPr>
        <p:spPr/>
        <p:txBody>
          <a:bodyPr rtlCol="0"/>
          <a:lstStyle>
            <a:extLst/>
          </a:lstStyle>
          <a:p>
            <a:pPr algn="r"/>
            <a:fld id="{8F67D422-08A8-451B-9A67-21962FC4B660}" type="datetimeFigureOut">
              <a:rPr lang="en-US" sz="1100" smtClean="0"/>
              <a:pPr algn="r"/>
              <a:t>3/12/2012</a:t>
            </a:fld>
            <a:endParaRPr lang="en-US"/>
          </a:p>
        </p:txBody>
      </p:sp>
      <p:sp>
        <p:nvSpPr>
          <p:cNvPr id="25" name="Rectangle 35"/>
          <p:cNvSpPr>
            <a:spLocks noGrp="1"/>
          </p:cNvSpPr>
          <p:nvPr>
            <p:ph type="sldNum" sz="quarter" idx="11"/>
          </p:nvPr>
        </p:nvSpPr>
        <p:spPr/>
        <p:txBody>
          <a:bodyPr rtlCol="0"/>
          <a:lstStyle>
            <a:extLst/>
          </a:lstStyle>
          <a:p>
            <a:fld id="{169B2101-2E9F-420A-91A3-890890D84497}" type="slidenum">
              <a:rPr lang="en-US" sz="1200" smtClean="0"/>
              <a:pPr/>
              <a:t>‹#›</a:t>
            </a:fld>
            <a:endParaRPr lang="en-US"/>
          </a:p>
        </p:txBody>
      </p:sp>
      <p:sp>
        <p:nvSpPr>
          <p:cNvPr id="31" name="Rectangle 36"/>
          <p:cNvSpPr>
            <a:spLocks noGrp="1"/>
          </p:cNvSpPr>
          <p:nvPr>
            <p:ph type="ftr" sz="quarter" idx="12"/>
          </p:nvPr>
        </p:nvSpPr>
        <p:spPr/>
        <p:txBody>
          <a:bodyPr rtlCol="0"/>
          <a:lstStyle>
            <a:extLst/>
          </a:lstStyle>
          <a:p>
            <a:endParaRPr lang="en-US"/>
          </a:p>
        </p:txBody>
      </p:sp>
      <p:sp>
        <p:nvSpPr>
          <p:cNvPr id="33" name="Rectangle 32"/>
          <p:cNvSpPr>
            <a:spLocks noGrp="1"/>
          </p:cNvSpPr>
          <p:nvPr>
            <p:ph type="title" hasCustomPrompt="1"/>
          </p:nvPr>
        </p:nvSpPr>
        <p:spPr>
          <a:xfrm>
            <a:off x="2057400" y="281352"/>
            <a:ext cx="6509239" cy="3886200"/>
          </a:xfrm>
          <a:scene3d>
            <a:camera prst="orthographicFront"/>
            <a:lightRig rig="threePt" dir="t"/>
          </a:scene3d>
          <a:sp3d/>
        </p:spPr>
        <p:txBody>
          <a:bodyPr vert="horz" anchor="ctr">
            <a:normAutofit/>
          </a:bodyPr>
          <a:lstStyle>
            <a:lvl1pPr algn="ctr">
              <a:lnSpc>
                <a:spcPct val="100000"/>
              </a:lnSpc>
              <a:defRPr kumimoji="0" lang="en-US" sz="7200" b="1" i="0" u="none" strike="noStrike" kern="0" cap="none" spc="0" normalizeH="0" baseline="0" noProof="0" dirty="0" smtClean="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r>
              <a:rPr lang="en-US" dirty="0" smtClean="0"/>
              <a:t>Show Title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nchorCtr="0">
            <a:normAutofit/>
          </a:bodyPr>
          <a:lstStyle>
            <a:lvl1pPr>
              <a:defRPr kumimoji="0" lang="en-US" sz="3600" b="1" kern="1200" dirty="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B Bardiya" pitchFamily="2" charset="-78"/>
              </a:defRPr>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lgn="r"/>
            <a:fld id="{8F67D422-08A8-451B-9A67-21962FC4B660}" type="datetimeFigureOut">
              <a:rPr lang="en-US" sz="1100" smtClean="0"/>
              <a:pPr algn="r"/>
              <a:t>3/12/2012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9B2101-2E9F-420A-91A3-890890D84497}" type="slidenum">
              <a:rPr lang="en-US" sz="1200" smtClean="0"/>
              <a:pPr/>
              <a:t>‹#›</a:t>
            </a:fld>
            <a:endParaRPr lang="en-US"/>
          </a:p>
        </p:txBody>
      </p:sp>
      <p:sp>
        <p:nvSpPr>
          <p:cNvPr id="7" name="TextBox 6"/>
          <p:cNvSpPr txBox="1"/>
          <p:nvPr userDrawn="1"/>
        </p:nvSpPr>
        <p:spPr>
          <a:xfrm>
            <a:off x="457200" y="6172200"/>
            <a:ext cx="3200400" cy="307777"/>
          </a:xfrm>
          <a:prstGeom prst="rect">
            <a:avLst/>
          </a:prstGeom>
          <a:noFill/>
        </p:spPr>
        <p:txBody>
          <a:bodyPr wrap="square" rtlCol="1">
            <a:spAutoFit/>
          </a:bodyPr>
          <a:lstStyle/>
          <a:p>
            <a:r>
              <a:rPr lang="fa-IR" sz="1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حسین عبده تبریزی-میثم رادپور</a:t>
            </a:r>
            <a:endParaRPr lang="fa-IR" sz="1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lgn="r"/>
            <a:fld id="{8F67D422-08A8-451B-9A67-21962FC4B660}" type="datetimeFigureOut">
              <a:rPr lang="en-US" sz="1100" smtClean="0"/>
              <a:pPr algn="r"/>
              <a:t>3/12/2012</a:t>
            </a:fld>
            <a:endParaRPr lang="en-US" sz="1050" dirty="0"/>
          </a:p>
        </p:txBody>
      </p:sp>
      <p:sp>
        <p:nvSpPr>
          <p:cNvPr id="5" name="Footer Placeholder 4"/>
          <p:cNvSpPr>
            <a:spLocks noGrp="1"/>
          </p:cNvSpPr>
          <p:nvPr>
            <p:ph type="ftr" sz="quarter" idx="11"/>
          </p:nvPr>
        </p:nvSpPr>
        <p:spPr/>
        <p:txBody>
          <a:bodyPr/>
          <a:lstStyle>
            <a:extLst/>
          </a:lstStyle>
          <a:p>
            <a:endParaRPr lang="en-US" sz="1200" dirty="0"/>
          </a:p>
        </p:txBody>
      </p:sp>
      <p:sp>
        <p:nvSpPr>
          <p:cNvPr id="6" name="Slide Number Placeholder 5"/>
          <p:cNvSpPr>
            <a:spLocks noGrp="1"/>
          </p:cNvSpPr>
          <p:nvPr>
            <p:ph type="sldNum" sz="quarter" idx="12"/>
          </p:nvPr>
        </p:nvSpPr>
        <p:spPr/>
        <p:txBody>
          <a:bodyPr/>
          <a:lstStyle>
            <a:extLst/>
          </a:lstStyle>
          <a:p>
            <a:fld id="{169B2101-2E9F-420A-91A3-890890D84497}" type="slidenum">
              <a:rPr lang="en-US" sz="1200" smtClean="0"/>
              <a:pPr/>
              <a:t>‹#›</a:t>
            </a:fld>
            <a:endParaRPr lang="en-US" sz="1200"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chorCtr="0"/>
          <a:lstStyle>
            <a:extLst/>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lgn="r"/>
            <a:fld id="{8F67D422-08A8-451B-9A67-21962FC4B660}" type="datetimeFigureOut">
              <a:rPr lang="en-US" sz="1100" smtClean="0"/>
              <a:pPr algn="r"/>
              <a:t>3/12/2012</a:t>
            </a:fld>
            <a:endParaRPr lang="en-US" sz="1050" dirty="0"/>
          </a:p>
        </p:txBody>
      </p:sp>
      <p:sp>
        <p:nvSpPr>
          <p:cNvPr id="6" name="Footer Placeholder 5"/>
          <p:cNvSpPr>
            <a:spLocks noGrp="1"/>
          </p:cNvSpPr>
          <p:nvPr>
            <p:ph type="ftr" sz="quarter" idx="11"/>
          </p:nvPr>
        </p:nvSpPr>
        <p:spPr/>
        <p:txBody>
          <a:bodyPr/>
          <a:lstStyle>
            <a:extLst/>
          </a:lstStyle>
          <a:p>
            <a:endParaRPr lang="en-US" sz="1200" dirty="0"/>
          </a:p>
        </p:txBody>
      </p:sp>
      <p:sp>
        <p:nvSpPr>
          <p:cNvPr id="7" name="Slide Number Placeholder 6"/>
          <p:cNvSpPr>
            <a:spLocks noGrp="1"/>
          </p:cNvSpPr>
          <p:nvPr>
            <p:ph type="sldNum" sz="quarter" idx="12"/>
          </p:nvPr>
        </p:nvSpPr>
        <p:spPr/>
        <p:txBody>
          <a:bodyPr/>
          <a:lstStyle>
            <a:extLst/>
          </a:lstStyle>
          <a:p>
            <a:fld id="{169B2101-2E9F-420A-91A3-890890D84497}" type="slidenum">
              <a:rPr lang="en-US" sz="1200" smtClean="0"/>
              <a:pPr/>
              <a:t>‹#›</a:t>
            </a:fld>
            <a:endParaRPr lang="en-US" sz="1200"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nchorCtr="0"/>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lgn="r"/>
            <a:fld id="{8F67D422-08A8-451B-9A67-21962FC4B660}" type="datetimeFigureOut">
              <a:rPr lang="en-US" sz="1100" smtClean="0"/>
              <a:pPr algn="r"/>
              <a:t>3/12/2012</a:t>
            </a:fld>
            <a:endParaRPr lang="en-US" sz="1050" dirty="0"/>
          </a:p>
        </p:txBody>
      </p:sp>
      <p:sp>
        <p:nvSpPr>
          <p:cNvPr id="8" name="Footer Placeholder 7"/>
          <p:cNvSpPr>
            <a:spLocks noGrp="1"/>
          </p:cNvSpPr>
          <p:nvPr>
            <p:ph type="ftr" sz="quarter" idx="11"/>
          </p:nvPr>
        </p:nvSpPr>
        <p:spPr/>
        <p:txBody>
          <a:bodyPr/>
          <a:lstStyle>
            <a:extLst/>
          </a:lstStyle>
          <a:p>
            <a:endParaRPr lang="en-US" sz="1200" dirty="0"/>
          </a:p>
        </p:txBody>
      </p:sp>
      <p:sp>
        <p:nvSpPr>
          <p:cNvPr id="9" name="Slide Number Placeholder 8"/>
          <p:cNvSpPr>
            <a:spLocks noGrp="1"/>
          </p:cNvSpPr>
          <p:nvPr>
            <p:ph type="sldNum" sz="quarter" idx="12"/>
          </p:nvPr>
        </p:nvSpPr>
        <p:spPr/>
        <p:txBody>
          <a:bodyPr/>
          <a:lstStyle>
            <a:extLst/>
          </a:lstStyle>
          <a:p>
            <a:fld id="{169B2101-2E9F-420A-91A3-890890D84497}" type="slidenum">
              <a:rPr lang="en-US" sz="1200" smtClean="0"/>
              <a:pPr/>
              <a:t>‹#›</a:t>
            </a:fld>
            <a:endParaRPr lang="en-US" sz="1200"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lgn="r"/>
            <a:fld id="{8F67D422-08A8-451B-9A67-21962FC4B660}" type="datetimeFigureOut">
              <a:rPr lang="en-US" sz="1100" smtClean="0"/>
              <a:pPr algn="r"/>
              <a:t>3/12/2012</a:t>
            </a:fld>
            <a:endParaRPr lang="en-US" sz="1050" dirty="0"/>
          </a:p>
        </p:txBody>
      </p:sp>
      <p:sp>
        <p:nvSpPr>
          <p:cNvPr id="4" name="Footer Placeholder 3"/>
          <p:cNvSpPr>
            <a:spLocks noGrp="1"/>
          </p:cNvSpPr>
          <p:nvPr>
            <p:ph type="ftr" sz="quarter" idx="11"/>
          </p:nvPr>
        </p:nvSpPr>
        <p:spPr/>
        <p:txBody>
          <a:bodyPr/>
          <a:lstStyle>
            <a:extLst/>
          </a:lstStyle>
          <a:p>
            <a:endParaRPr lang="en-US" sz="1200" dirty="0"/>
          </a:p>
        </p:txBody>
      </p:sp>
      <p:sp>
        <p:nvSpPr>
          <p:cNvPr id="5" name="Slide Number Placeholder 4"/>
          <p:cNvSpPr>
            <a:spLocks noGrp="1"/>
          </p:cNvSpPr>
          <p:nvPr>
            <p:ph type="sldNum" sz="quarter" idx="12"/>
          </p:nvPr>
        </p:nvSpPr>
        <p:spPr/>
        <p:txBody>
          <a:bodyPr/>
          <a:lstStyle>
            <a:extLst/>
          </a:lstStyle>
          <a:p>
            <a:fld id="{169B2101-2E9F-420A-91A3-890890D84497}" type="slidenum">
              <a:rPr lang="en-US" sz="1200" smtClean="0"/>
              <a:pPr/>
              <a:t>‹#›</a:t>
            </a:fld>
            <a:endParaRPr lang="en-US" sz="1200"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lgn="r"/>
            <a:fld id="{8F67D422-08A8-451B-9A67-21962FC4B660}" type="datetimeFigureOut">
              <a:rPr lang="en-US" sz="1100" smtClean="0"/>
              <a:pPr algn="r"/>
              <a:t>3/12/2012</a:t>
            </a:fld>
            <a:endParaRPr lang="en-US" sz="1050" dirty="0"/>
          </a:p>
        </p:txBody>
      </p:sp>
      <p:sp>
        <p:nvSpPr>
          <p:cNvPr id="3" name="Footer Placeholder 2"/>
          <p:cNvSpPr>
            <a:spLocks noGrp="1"/>
          </p:cNvSpPr>
          <p:nvPr>
            <p:ph type="ftr" sz="quarter" idx="11"/>
          </p:nvPr>
        </p:nvSpPr>
        <p:spPr/>
        <p:txBody>
          <a:bodyPr/>
          <a:lstStyle>
            <a:extLst/>
          </a:lstStyle>
          <a:p>
            <a:endParaRPr lang="en-US" sz="1200" dirty="0"/>
          </a:p>
        </p:txBody>
      </p:sp>
      <p:sp>
        <p:nvSpPr>
          <p:cNvPr id="4" name="Slide Number Placeholder 3"/>
          <p:cNvSpPr>
            <a:spLocks noGrp="1"/>
          </p:cNvSpPr>
          <p:nvPr>
            <p:ph type="sldNum" sz="quarter" idx="12"/>
          </p:nvPr>
        </p:nvSpPr>
        <p:spPr/>
        <p:txBody>
          <a:bodyPr/>
          <a:lstStyle>
            <a:extLst/>
          </a:lstStyle>
          <a:p>
            <a:fld id="{169B2101-2E9F-420A-91A3-890890D84497}" type="slidenum">
              <a:rPr lang="en-US" sz="1200" smtClean="0"/>
              <a:pPr/>
              <a:t>‹#›</a:t>
            </a:fld>
            <a:endParaRPr lang="en-US" sz="1200"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lgn="r"/>
            <a:fld id="{8F67D422-08A8-451B-9A67-21962FC4B660}" type="datetimeFigureOut">
              <a:rPr lang="en-US" sz="1100" smtClean="0"/>
              <a:pPr algn="r"/>
              <a:t>3/12/2012</a:t>
            </a:fld>
            <a:endParaRPr lang="en-US" sz="1050" dirty="0"/>
          </a:p>
        </p:txBody>
      </p:sp>
      <p:sp>
        <p:nvSpPr>
          <p:cNvPr id="6" name="Footer Placeholder 5"/>
          <p:cNvSpPr>
            <a:spLocks noGrp="1"/>
          </p:cNvSpPr>
          <p:nvPr>
            <p:ph type="ftr" sz="quarter" idx="11"/>
          </p:nvPr>
        </p:nvSpPr>
        <p:spPr/>
        <p:txBody>
          <a:bodyPr/>
          <a:lstStyle>
            <a:extLst/>
          </a:lstStyle>
          <a:p>
            <a:endParaRPr lang="en-US" sz="1200" dirty="0"/>
          </a:p>
        </p:txBody>
      </p:sp>
      <p:sp>
        <p:nvSpPr>
          <p:cNvPr id="7" name="Slide Number Placeholder 6"/>
          <p:cNvSpPr>
            <a:spLocks noGrp="1"/>
          </p:cNvSpPr>
          <p:nvPr>
            <p:ph type="sldNum" sz="quarter" idx="12"/>
          </p:nvPr>
        </p:nvSpPr>
        <p:spPr/>
        <p:txBody>
          <a:bodyPr/>
          <a:lstStyle>
            <a:extLst/>
          </a:lstStyle>
          <a:p>
            <a:fld id="{169B2101-2E9F-420A-91A3-890890D84497}" type="slidenum">
              <a:rPr lang="en-US" sz="1200" smtClean="0"/>
              <a:pPr/>
              <a:t>‹#›</a:t>
            </a:fld>
            <a:endParaRPr lang="en-US" sz="1200"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lgn="r"/>
            <a:fld id="{8F67D422-08A8-451B-9A67-21962FC4B660}" type="datetimeFigureOut">
              <a:rPr lang="en-US" sz="1100" smtClean="0"/>
              <a:pPr algn="r"/>
              <a:t>3/12/2012</a:t>
            </a:fld>
            <a:endParaRPr lang="en-US" sz="1050" dirty="0"/>
          </a:p>
        </p:txBody>
      </p:sp>
      <p:sp>
        <p:nvSpPr>
          <p:cNvPr id="6" name="Footer Placeholder 5"/>
          <p:cNvSpPr>
            <a:spLocks noGrp="1"/>
          </p:cNvSpPr>
          <p:nvPr>
            <p:ph type="ftr" sz="quarter" idx="11"/>
          </p:nvPr>
        </p:nvSpPr>
        <p:spPr/>
        <p:txBody>
          <a:bodyPr/>
          <a:lstStyle>
            <a:extLst/>
          </a:lstStyle>
          <a:p>
            <a:endParaRPr lang="en-US" sz="1200" dirty="0"/>
          </a:p>
        </p:txBody>
      </p:sp>
      <p:sp>
        <p:nvSpPr>
          <p:cNvPr id="7" name="Slide Number Placeholder 6"/>
          <p:cNvSpPr>
            <a:spLocks noGrp="1"/>
          </p:cNvSpPr>
          <p:nvPr>
            <p:ph type="sldNum" sz="quarter" idx="12"/>
          </p:nvPr>
        </p:nvSpPr>
        <p:spPr/>
        <p:txBody>
          <a:bodyPr/>
          <a:lstStyle>
            <a:extLst/>
          </a:lstStyle>
          <a:p>
            <a:fld id="{169B2101-2E9F-420A-91A3-890890D84497}" type="slidenum">
              <a:rPr lang="en-US" sz="1200" smtClean="0"/>
              <a:pPr/>
              <a:t>‹#›</a:t>
            </a:fld>
            <a:endParaRPr lang="en-US" sz="1200"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lgn="r"/>
            <a:fld id="{8F67D422-08A8-451B-9A67-21962FC4B660}" type="datetimeFigureOut">
              <a:rPr lang="en-US" sz="1100" smtClean="0"/>
              <a:pPr algn="r"/>
              <a:t>3/12/2012</a:t>
            </a:fld>
            <a:endParaRPr lang="en-US" sz="1050" dirty="0"/>
          </a:p>
        </p:txBody>
      </p:sp>
      <p:sp>
        <p:nvSpPr>
          <p:cNvPr id="5" name="Footer Placeholder 4"/>
          <p:cNvSpPr>
            <a:spLocks noGrp="1"/>
          </p:cNvSpPr>
          <p:nvPr>
            <p:ph type="ftr" sz="quarter" idx="11"/>
          </p:nvPr>
        </p:nvSpPr>
        <p:spPr/>
        <p:txBody>
          <a:bodyPr/>
          <a:lstStyle>
            <a:extLst/>
          </a:lstStyle>
          <a:p>
            <a:endParaRPr lang="en-US" sz="1200" dirty="0"/>
          </a:p>
        </p:txBody>
      </p:sp>
      <p:sp>
        <p:nvSpPr>
          <p:cNvPr id="6" name="Slide Number Placeholder 5"/>
          <p:cNvSpPr>
            <a:spLocks noGrp="1"/>
          </p:cNvSpPr>
          <p:nvPr>
            <p:ph type="sldNum" sz="quarter" idx="12"/>
          </p:nvPr>
        </p:nvSpPr>
        <p:spPr/>
        <p:txBody>
          <a:bodyPr/>
          <a:lstStyle>
            <a:extLst/>
          </a:lstStyle>
          <a:p>
            <a:fld id="{169B2101-2E9F-420A-91A3-890890D84497}" type="slidenum">
              <a:rPr lang="en-US" sz="1200" smtClean="0"/>
              <a:pPr/>
              <a:t>‹#›</a:t>
            </a:fld>
            <a:endParaRPr lang="en-US" sz="1200"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lgn="r"/>
            <a:fld id="{8F67D422-08A8-451B-9A67-21962FC4B660}" type="datetimeFigureOut">
              <a:rPr lang="en-US" sz="1100" smtClean="0"/>
              <a:pPr algn="r"/>
              <a:t>3/12/2012</a:t>
            </a:fld>
            <a:endParaRPr lang="en-US" sz="1050" dirty="0"/>
          </a:p>
        </p:txBody>
      </p:sp>
      <p:sp>
        <p:nvSpPr>
          <p:cNvPr id="5" name="Footer Placeholder 4"/>
          <p:cNvSpPr>
            <a:spLocks noGrp="1"/>
          </p:cNvSpPr>
          <p:nvPr>
            <p:ph type="ftr" sz="quarter" idx="11"/>
          </p:nvPr>
        </p:nvSpPr>
        <p:spPr/>
        <p:txBody>
          <a:bodyPr/>
          <a:lstStyle>
            <a:extLst/>
          </a:lstStyle>
          <a:p>
            <a:endParaRPr lang="en-US" sz="1200" dirty="0"/>
          </a:p>
        </p:txBody>
      </p:sp>
      <p:sp>
        <p:nvSpPr>
          <p:cNvPr id="6" name="Slide Number Placeholder 5"/>
          <p:cNvSpPr>
            <a:spLocks noGrp="1"/>
          </p:cNvSpPr>
          <p:nvPr>
            <p:ph type="sldNum" sz="quarter" idx="12"/>
          </p:nvPr>
        </p:nvSpPr>
        <p:spPr/>
        <p:txBody>
          <a:bodyPr/>
          <a:lstStyle>
            <a:extLst/>
          </a:lstStyle>
          <a:p>
            <a:fld id="{169B2101-2E9F-420A-91A3-890890D84497}" type="slidenum">
              <a:rPr lang="en-US" sz="1200" smtClean="0"/>
              <a:pPr/>
              <a:t>‹#›</a:t>
            </a:fld>
            <a:endParaRPr lang="en-US" sz="12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0" name="Rectangle 3"/>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Rectangle 10"/>
          <p:cNvSpPr>
            <a:spLocks noGrp="1"/>
          </p:cNvSpPr>
          <p:nvPr>
            <p:ph type="dt" sz="half" idx="10"/>
          </p:nvPr>
        </p:nvSpPr>
        <p:spPr/>
        <p:txBody>
          <a:bodyPr rtlCol="0"/>
          <a:lstStyle>
            <a:extLst/>
          </a:lstStyle>
          <a:p>
            <a:pPr algn="r"/>
            <a:fld id="{8F67D422-08A8-451B-9A67-21962FC4B660}" type="datetimeFigureOut">
              <a:rPr lang="en-US" sz="1100" smtClean="0"/>
              <a:pPr algn="r"/>
              <a:t>3/12/2012</a:t>
            </a:fld>
            <a:endParaRPr lang="en-US"/>
          </a:p>
        </p:txBody>
      </p:sp>
      <p:sp>
        <p:nvSpPr>
          <p:cNvPr id="27" name="Rectangle 11"/>
          <p:cNvSpPr>
            <a:spLocks noGrp="1"/>
          </p:cNvSpPr>
          <p:nvPr>
            <p:ph type="sldNum" sz="quarter" idx="11"/>
          </p:nvPr>
        </p:nvSpPr>
        <p:spPr/>
        <p:txBody>
          <a:bodyPr rtlCol="0"/>
          <a:lstStyle>
            <a:extLst/>
          </a:lstStyle>
          <a:p>
            <a:fld id="{169B2101-2E9F-420A-91A3-890890D84497}" type="slidenum">
              <a:rPr lang="en-US" sz="1200" smtClean="0"/>
              <a:pPr/>
              <a:t>‹#›</a:t>
            </a:fld>
            <a:endParaRPr lang="en-US"/>
          </a:p>
        </p:txBody>
      </p:sp>
      <p:sp>
        <p:nvSpPr>
          <p:cNvPr id="4" name="Rectangle 12"/>
          <p:cNvSpPr>
            <a:spLocks noGrp="1"/>
          </p:cNvSpPr>
          <p:nvPr>
            <p:ph type="ftr" sz="quarter" idx="12"/>
          </p:nvPr>
        </p:nvSpPr>
        <p:spPr/>
        <p:txBody>
          <a:bodyPr rtlCol="0"/>
          <a:lstStyle>
            <a:extLst/>
          </a:lstStyle>
          <a:p>
            <a:endParaRPr lang="en-US"/>
          </a:p>
        </p:txBody>
      </p:sp>
      <p:sp>
        <p:nvSpPr>
          <p:cNvPr id="28" name="Rectangle 14"/>
          <p:cNvSpPr>
            <a:spLocks noGrp="1"/>
          </p:cNvSpPr>
          <p:nvPr>
            <p:ph type="title"/>
          </p:nvPr>
        </p:nvSpPr>
        <p:spPr/>
        <p:txBody>
          <a:bodyPr rtlCol="0" anchor="b"/>
          <a:lstStyle>
            <a:extLst/>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9" name="Rectangle 3"/>
          <p:cNvSpPr>
            <a:spLocks noGrp="1"/>
          </p:cNvSpPr>
          <p:nvPr>
            <p:ph type="dt" sz="half" idx="10"/>
          </p:nvPr>
        </p:nvSpPr>
        <p:spPr/>
        <p:txBody>
          <a:bodyPr rtlCol="0"/>
          <a:lstStyle>
            <a:extLst/>
          </a:lstStyle>
          <a:p>
            <a:pPr algn="r"/>
            <a:fld id="{8F67D422-08A8-451B-9A67-21962FC4B660}" type="datetimeFigureOut">
              <a:rPr lang="en-US" sz="1100" smtClean="0"/>
              <a:pPr algn="r"/>
              <a:t>3/12/2012</a:t>
            </a:fld>
            <a:endParaRPr lang="en-US"/>
          </a:p>
        </p:txBody>
      </p:sp>
      <p:sp>
        <p:nvSpPr>
          <p:cNvPr id="26" name="Rectangle 4"/>
          <p:cNvSpPr>
            <a:spLocks noGrp="1"/>
          </p:cNvSpPr>
          <p:nvPr>
            <p:ph type="ftr" sz="quarter" idx="11"/>
          </p:nvPr>
        </p:nvSpPr>
        <p:spPr/>
        <p:txBody>
          <a:bodyPr rtlCol="0"/>
          <a:lstStyle>
            <a:extLst/>
          </a:lstStyle>
          <a:p>
            <a:endParaRPr lang="en-US"/>
          </a:p>
        </p:txBody>
      </p:sp>
      <p:sp>
        <p:nvSpPr>
          <p:cNvPr id="12" name="Rectangle 5"/>
          <p:cNvSpPr>
            <a:spLocks noGrp="1"/>
          </p:cNvSpPr>
          <p:nvPr>
            <p:ph type="sldNum" sz="quarter" idx="12"/>
          </p:nvPr>
        </p:nvSpPr>
        <p:spPr/>
        <p:txBody>
          <a:bodyPr rtlCol="0"/>
          <a:lstStyle>
            <a:extLst/>
          </a:lstStyle>
          <a:p>
            <a:fld id="{169B2101-2E9F-420A-91A3-890890D84497}" type="slidenum">
              <a:rPr lang="en-US" sz="1200" smtClean="0"/>
              <a:pPr/>
              <a:t>‹#›</a:t>
            </a:fld>
            <a:endParaRPr lang="en-US"/>
          </a:p>
        </p:txBody>
      </p:sp>
      <p:sp>
        <p:nvSpPr>
          <p:cNvPr id="27" name="Rectangle 6"/>
          <p:cNvSpPr>
            <a:spLocks noGrp="1"/>
          </p:cNvSpPr>
          <p:nvPr>
            <p:ph type="title" hasCustomPrompt="1"/>
          </p:nvPr>
        </p:nvSpPr>
        <p:spPr>
          <a:xfrm>
            <a:off x="228600" y="1676400"/>
            <a:ext cx="8229600" cy="1143000"/>
          </a:xfrm>
        </p:spPr>
        <p:txBody>
          <a:bodyPr rtlCol="0" anchor="ctr">
            <a:normAutofit/>
          </a:bodyPr>
          <a:lstStyle>
            <a:lvl1pPr>
              <a:defRPr kumimoji="0" sz="4800" b="1" i="0" u="none" strike="noStrike" kern="0" cap="none" spc="0" normalizeH="0" baseline="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Trebuchet MS"/>
                <a:ea typeface="+mj-ea"/>
                <a:cs typeface="+mj-cs"/>
              </a:defRPr>
            </a:lvl1pPr>
            <a:extLst/>
          </a:lstStyle>
          <a:p>
            <a:r>
              <a:rPr lang="en-US" dirty="0" smtClean="0"/>
              <a:t>Click to add section title</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imple Question &amp; Answer">
    <p:spTree>
      <p:nvGrpSpPr>
        <p:cNvPr id="1" name=""/>
        <p:cNvGrpSpPr/>
        <p:nvPr/>
      </p:nvGrpSpPr>
      <p:grpSpPr>
        <a:xfrm>
          <a:off x="0" y="0"/>
          <a:ext cx="0" cy="0"/>
          <a:chOff x="0" y="0"/>
          <a:chExt cx="0" cy="0"/>
        </a:xfrm>
      </p:grpSpPr>
      <p:sp>
        <p:nvSpPr>
          <p:cNvPr id="25"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3/12/2012</a:t>
            </a:fld>
            <a:endParaRPr lang="en-US"/>
          </a:p>
        </p:txBody>
      </p:sp>
      <p:sp>
        <p:nvSpPr>
          <p:cNvPr id="22" name="Rectangle 4"/>
          <p:cNvSpPr>
            <a:spLocks noGrp="1"/>
          </p:cNvSpPr>
          <p:nvPr>
            <p:ph type="ftr" sz="quarter" idx="11"/>
          </p:nvPr>
        </p:nvSpPr>
        <p:spPr/>
        <p:txBody>
          <a:bodyPr vert="horz"/>
          <a:lstStyle>
            <a:extLst/>
          </a:lstStyle>
          <a:p>
            <a:endParaRPr lang="en-US"/>
          </a:p>
        </p:txBody>
      </p:sp>
      <p:sp>
        <p:nvSpPr>
          <p:cNvPr id="31"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sp>
        <p:nvSpPr>
          <p:cNvPr id="4" name="Rectangle 8"/>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smtClean="0"/>
              <a:t>Click to add question</a:t>
            </a:r>
            <a:endParaRPr lang="en-US" dirty="0"/>
          </a:p>
        </p:txBody>
      </p:sp>
      <p:sp>
        <p:nvSpPr>
          <p:cNvPr id="13" name="Rectangle 13"/>
          <p:cNvSpPr>
            <a:spLocks noGrp="1"/>
          </p:cNvSpPr>
          <p:nvPr>
            <p:ph type="body" sz="quarter" idx="14" hasCustomPrompt="1"/>
          </p:nvPr>
        </p:nvSpPr>
        <p:spPr>
          <a:xfrm>
            <a:off x="228600" y="1676400"/>
            <a:ext cx="8229600" cy="1143000"/>
          </a:xfrm>
        </p:spPr>
        <p:txBody>
          <a:bodyPr rtlCol="0" anchor="ctr"/>
          <a:lstStyle>
            <a:lvl1pPr algn="ctr">
              <a:buFontTx/>
              <a:buNone/>
              <a:defRPr kumimoji="0"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lang="en-US" dirty="0" smtClean="0"/>
              <a:t>Click to add answer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p:cBhvr override="childStyle">
                                        <p:cTn id="6" dur="500" fill="hold"/>
                                        <p:tgtEl>
                                          <p:spTgt spid="4"/>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13">
                                            <p:txEl>
                                              <p:pRg st="0" end="0"/>
                                            </p:txEl>
                                          </p:spTgt>
                                        </p:tgtEl>
                                        <p:attrNameLst>
                                          <p:attrName>style.visibility</p:attrName>
                                        </p:attrNameLst>
                                      </p:cBhvr>
                                      <p:to>
                                        <p:strVal val="visible"/>
                                      </p:to>
                                    </p:set>
                                    <p:animEffect transition="in" filter="fade">
                                      <p:cBhvr>
                                        <p:cTn id="10" dur="1000"/>
                                        <p:tgtEl>
                                          <p:spTgt spid="13">
                                            <p:txEl>
                                              <p:pRg st="0" end="0"/>
                                            </p:txEl>
                                          </p:spTgt>
                                        </p:tgtEl>
                                      </p:cBhvr>
                                    </p:animEffect>
                                    <p:anim calcmode="lin" valueType="num">
                                      <p:cBhvr>
                                        <p:cTn id="11" dur="1000" fill="hold"/>
                                        <p:tgtEl>
                                          <p:spTgt spid="13">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1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13"/>
                        </p:tgtEl>
                        <p:attrNameLst>
                          <p:attrName>style.visibility</p:attrName>
                        </p:attrNameLst>
                      </p:cBhvr>
                      <p:to>
                        <p:strVal val="visible"/>
                      </p:to>
                    </p:set>
                    <p:animEffect transition="in" filter="fade">
                      <p:cBhvr>
                        <p:cTn dur="1000"/>
                        <p:tgtEl>
                          <p:spTgt spid="13"/>
                        </p:tgtEl>
                      </p:cBhvr>
                    </p:animEffect>
                    <p:anim calcmode="lin" valueType="num">
                      <p:cBhvr>
                        <p:cTn dur="1000" fill="hold"/>
                        <p:tgtEl>
                          <p:spTgt spid="13"/>
                        </p:tgtEl>
                        <p:attrNameLst>
                          <p:attrName>ppt_w</p:attrName>
                        </p:attrNameLst>
                      </p:cBhvr>
                      <p:tavLst>
                        <p:tav tm="0" fmla="#ppt_w*sin(2.5*pi*$)">
                          <p:val>
                            <p:fltVal val="0"/>
                          </p:val>
                        </p:tav>
                        <p:tav tm="100000">
                          <p:val>
                            <p:fltVal val="1"/>
                          </p:val>
                        </p:tav>
                      </p:tavLst>
                    </p:anim>
                    <p:anim calcmode="lin" valueType="num">
                      <p:cBhvr>
                        <p:cTn dur="1000" fill="hold"/>
                        <p:tgtEl>
                          <p:spTgt spid="13"/>
                        </p:tgtEl>
                        <p:attrNameLst>
                          <p:attrName>ppt_h</p:attrName>
                        </p:attrNameLst>
                      </p:cBhvr>
                      <p:tavLst>
                        <p:tav tm="0">
                          <p:val>
                            <p:strVal val="#ppt_h"/>
                          </p:val>
                        </p:tav>
                        <p:tav tm="100000">
                          <p:val>
                            <p:strVal val="#ppt_h"/>
                          </p:val>
                        </p:tav>
                      </p:tavLst>
                    </p:anim>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etailed Question &amp; Answer">
    <p:spTree>
      <p:nvGrpSpPr>
        <p:cNvPr id="1" name=""/>
        <p:cNvGrpSpPr/>
        <p:nvPr/>
      </p:nvGrpSpPr>
      <p:grpSpPr>
        <a:xfrm>
          <a:off x="0" y="0"/>
          <a:ext cx="0" cy="0"/>
          <a:chOff x="0" y="0"/>
          <a:chExt cx="0" cy="0"/>
        </a:xfrm>
      </p:grpSpPr>
      <p:sp>
        <p:nvSpPr>
          <p:cNvPr id="27"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3/12/2012</a:t>
            </a:fld>
            <a:endParaRPr lang="en-US"/>
          </a:p>
        </p:txBody>
      </p:sp>
      <p:sp>
        <p:nvSpPr>
          <p:cNvPr id="28" name="Rectangle 4"/>
          <p:cNvSpPr>
            <a:spLocks noGrp="1"/>
          </p:cNvSpPr>
          <p:nvPr>
            <p:ph type="ftr" sz="quarter" idx="11"/>
          </p:nvPr>
        </p:nvSpPr>
        <p:spPr/>
        <p:txBody>
          <a:bodyPr vert="horz"/>
          <a:lstStyle>
            <a:extLst/>
          </a:lstStyle>
          <a:p>
            <a:endParaRPr lang="en-US"/>
          </a:p>
        </p:txBody>
      </p:sp>
      <p:sp>
        <p:nvSpPr>
          <p:cNvPr id="10"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sp>
        <p:nvSpPr>
          <p:cNvPr id="31" name="Rectangle 8"/>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smtClean="0"/>
              <a:t>Click to add question</a:t>
            </a:r>
            <a:endParaRPr lang="en-US" dirty="0"/>
          </a:p>
        </p:txBody>
      </p:sp>
      <p:sp>
        <p:nvSpPr>
          <p:cNvPr id="25" name="Rectangle 13"/>
          <p:cNvSpPr>
            <a:spLocks noGrp="1"/>
          </p:cNvSpPr>
          <p:nvPr>
            <p:ph type="body" sz="quarter" idx="14" hasCustomPrompt="1"/>
          </p:nvPr>
        </p:nvSpPr>
        <p:spPr>
          <a:xfrm>
            <a:off x="228600" y="1676400"/>
            <a:ext cx="8229600" cy="1143000"/>
          </a:xfrm>
        </p:spPr>
        <p:txBody>
          <a:bodyPr rtlCol="0" anchor="ctr"/>
          <a:lstStyle>
            <a:lvl1pPr algn="ctr">
              <a:buFontTx/>
              <a:buNone/>
              <a:defRPr kumimoji="0"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lang="en-US" dirty="0" smtClean="0"/>
              <a:t>Click to add answer</a:t>
            </a:r>
            <a:endParaRPr lang="en-US" dirty="0"/>
          </a:p>
        </p:txBody>
      </p:sp>
      <p:sp>
        <p:nvSpPr>
          <p:cNvPr id="22" name="Rectangle 9"/>
          <p:cNvSpPr>
            <a:spLocks noGrp="1"/>
          </p:cNvSpPr>
          <p:nvPr>
            <p:ph type="body" sz="quarter" idx="15" hasCustomPrompt="1"/>
          </p:nvPr>
        </p:nvSpPr>
        <p:spPr>
          <a:xfrm>
            <a:off x="1828800" y="3124200"/>
            <a:ext cx="5105400" cy="1981200"/>
          </a:xfrm>
        </p:spPr>
        <p:txBody>
          <a:bodyPr vert="horz"/>
          <a:lstStyle>
            <a:lvl1pPr algn="ctr">
              <a:buFontTx/>
              <a:buNone/>
              <a:defRPr i="1" baseline="0"/>
            </a:lvl1pPr>
            <a:extLst/>
          </a:lstStyle>
          <a:p>
            <a:pPr lvl="0"/>
            <a:r>
              <a:rPr lang="en-US" dirty="0" smtClean="0"/>
              <a:t>Click to add detail to the answer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p:cBhvr override="childStyle">
                                        <p:cTn id="6" dur="500" fill="hold"/>
                                        <p:tgtEl>
                                          <p:spTgt spid="31"/>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25">
                                            <p:txEl>
                                              <p:pRg st="0" end="0"/>
                                            </p:txEl>
                                          </p:spTgt>
                                        </p:tgtEl>
                                        <p:attrNameLst>
                                          <p:attrName>style.visibility</p:attrName>
                                        </p:attrNameLst>
                                      </p:cBhvr>
                                      <p:to>
                                        <p:strVal val="visible"/>
                                      </p:to>
                                    </p:set>
                                    <p:animEffect transition="in" filter="fade">
                                      <p:cBhvr>
                                        <p:cTn id="10" dur="1000"/>
                                        <p:tgtEl>
                                          <p:spTgt spid="25">
                                            <p:txEl>
                                              <p:pRg st="0" end="0"/>
                                            </p:txEl>
                                          </p:spTgt>
                                        </p:tgtEl>
                                      </p:cBhvr>
                                    </p:animEffect>
                                    <p:anim calcmode="lin" valueType="num">
                                      <p:cBhvr>
                                        <p:cTn id="11" dur="1000" fill="hold"/>
                                        <p:tgtEl>
                                          <p:spTgt spid="25">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25">
                                            <p:txEl>
                                              <p:pRg st="0" end="0"/>
                                            </p:txEl>
                                          </p:spTgt>
                                        </p:tgtEl>
                                        <p:attrNameLst>
                                          <p:attrName>ppt_h</p:attrName>
                                        </p:attrNameLst>
                                      </p:cBhvr>
                                      <p:tavLst>
                                        <p:tav tm="0">
                                          <p:val>
                                            <p:strVal val="#ppt_h"/>
                                          </p:val>
                                        </p:tav>
                                        <p:tav tm="100000">
                                          <p:val>
                                            <p:strVal val="#ppt_h"/>
                                          </p:val>
                                        </p:tav>
                                      </p:tavLst>
                                    </p:anim>
                                  </p:childTnLst>
                                </p:cTn>
                              </p:par>
                            </p:childTnLst>
                          </p:cTn>
                        </p:par>
                        <p:par>
                          <p:cTn id="13" fill="hold">
                            <p:stCondLst>
                              <p:cond delay="3000"/>
                            </p:stCondLst>
                            <p:childTnLst>
                              <p:par>
                                <p:cTn id="14" presetID="10" presetClass="entr" presetSubtype="0" fill="hold" grpId="0" nodeType="afterEffect">
                                  <p:stCondLst>
                                    <p:cond delay="0"/>
                                  </p:stCondLst>
                                  <p:childTnLst>
                                    <p:set>
                                      <p:cBhvr>
                                        <p:cTn id="15" dur="1" fill="hold">
                                          <p:stCondLst>
                                            <p:cond delay="0"/>
                                          </p:stCondLst>
                                        </p:cTn>
                                        <p:tgtEl>
                                          <p:spTgt spid="22">
                                            <p:txEl>
                                              <p:pRg st="0" end="0"/>
                                            </p:txEl>
                                          </p:spTgt>
                                        </p:tgtEl>
                                        <p:attrNameLst>
                                          <p:attrName>style.visibility</p:attrName>
                                        </p:attrNameLst>
                                      </p:cBhvr>
                                      <p:to>
                                        <p:strVal val="visible"/>
                                      </p:to>
                                    </p:set>
                                    <p:animEffect transition="in" filter="fade">
                                      <p:cBhvr>
                                        <p:cTn id="16" dur="10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5"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anim calcmode="lin" valueType="num">
                      <p:cBhvr>
                        <p:cTn dur="1000" fill="hold"/>
                        <p:tgtEl>
                          <p:spTgt spid="25"/>
                        </p:tgtEl>
                        <p:attrNameLst>
                          <p:attrName>ppt_w</p:attrName>
                        </p:attrNameLst>
                      </p:cBhvr>
                      <p:tavLst>
                        <p:tav tm="0" fmla="#ppt_w*sin(2.5*pi*$)">
                          <p:val>
                            <p:fltVal val="0"/>
                          </p:val>
                        </p:tav>
                        <p:tav tm="100000">
                          <p:val>
                            <p:fltVal val="1"/>
                          </p:val>
                        </p:tav>
                      </p:tavLst>
                    </p:anim>
                    <p:anim calcmode="lin" valueType="num">
                      <p:cBhvr>
                        <p:cTn dur="1000" fill="hold"/>
                        <p:tgtEl>
                          <p:spTgt spid="25"/>
                        </p:tgtEl>
                        <p:attrNameLst>
                          <p:attrName>ppt_h</p:attrName>
                        </p:attrNameLst>
                      </p:cBhvr>
                      <p:tavLst>
                        <p:tav tm="0">
                          <p:val>
                            <p:strVal val="#ppt_h"/>
                          </p:val>
                        </p:tav>
                        <p:tav tm="100000">
                          <p:val>
                            <p:strVal val="#ppt_h"/>
                          </p:val>
                        </p:tav>
                      </p:tavLst>
                    </p:anim>
                  </p:childTnLst>
                </p:cTn>
              </p:par>
            </p:tnLst>
          </p:tmpl>
        </p:tmplLst>
      </p:bldP>
      <p:bldP spid="22" grpId="0" build="p">
        <p:tmplLst>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1000"/>
                        <p:tgtEl>
                          <p:spTgt spid="22"/>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rue or False Question (Answer: True)">
    <p:spTree>
      <p:nvGrpSpPr>
        <p:cNvPr id="1" name=""/>
        <p:cNvGrpSpPr/>
        <p:nvPr/>
      </p:nvGrpSpPr>
      <p:grpSpPr>
        <a:xfrm>
          <a:off x="0" y="0"/>
          <a:ext cx="0" cy="0"/>
          <a:chOff x="0" y="0"/>
          <a:chExt cx="0" cy="0"/>
        </a:xfrm>
      </p:grpSpPr>
      <p:sp>
        <p:nvSpPr>
          <p:cNvPr id="22"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3/12/2012</a:t>
            </a:fld>
            <a:endParaRPr lang="en-US"/>
          </a:p>
        </p:txBody>
      </p:sp>
      <p:sp>
        <p:nvSpPr>
          <p:cNvPr id="11" name="Rectangle 4"/>
          <p:cNvSpPr>
            <a:spLocks noGrp="1"/>
          </p:cNvSpPr>
          <p:nvPr>
            <p:ph type="ftr" sz="quarter" idx="11"/>
          </p:nvPr>
        </p:nvSpPr>
        <p:spPr/>
        <p:txBody>
          <a:bodyPr vert="horz"/>
          <a:lstStyle>
            <a:extLst/>
          </a:lstStyle>
          <a:p>
            <a:endParaRPr lang="en-US"/>
          </a:p>
        </p:txBody>
      </p:sp>
      <p:sp>
        <p:nvSpPr>
          <p:cNvPr id="10"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sp>
        <p:nvSpPr>
          <p:cNvPr id="27" name="Question"/>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smtClean="0"/>
              <a:t>Click to add question</a:t>
            </a:r>
            <a:endParaRPr lang="en-US" dirty="0"/>
          </a:p>
        </p:txBody>
      </p:sp>
      <p:sp>
        <p:nvSpPr>
          <p:cNvPr id="8" name="Answer Base"/>
          <p:cNvSpPr txBox="1"/>
          <p:nvPr userDrawn="1"/>
        </p:nvSpPr>
        <p:spPr>
          <a:xfrm>
            <a:off x="182880" y="1676400"/>
            <a:ext cx="8321040" cy="1828800"/>
          </a:xfrm>
          <a:prstGeom prst="rect">
            <a:avLst/>
          </a:prstGeom>
          <a:noFill/>
        </p:spPr>
        <p:txBody>
          <a:bodyPr wrap="square">
            <a:noAutofit/>
          </a:bodyPr>
          <a:lstStyle>
            <a:extLst/>
          </a:lstStyle>
          <a:p>
            <a:pPr marL="0" indent="0" algn="ctr" rtl="0" latinLnBrk="0">
              <a:spcBef>
                <a:spcPct val="20000"/>
              </a:spcBef>
              <a:buNone/>
            </a:pPr>
            <a:r>
              <a:rPr lang="en-US" sz="7200" dirty="0" smtClean="0">
                <a:solidFill>
                  <a:schemeClr val="tx1">
                    <a:alpha val="40000"/>
                  </a:schemeClr>
                </a:solidFill>
              </a:rPr>
              <a:t>TRUE</a:t>
            </a:r>
            <a:r>
              <a:rPr lang="en-US" sz="7200" baseline="0" dirty="0" smtClean="0">
                <a:solidFill>
                  <a:schemeClr val="tx1">
                    <a:alpha val="40000"/>
                  </a:schemeClr>
                </a:solidFill>
              </a:rPr>
              <a:t> </a:t>
            </a:r>
            <a:r>
              <a:rPr lang="en-US" sz="7200" dirty="0" smtClean="0">
                <a:solidFill>
                  <a:schemeClr val="tx1">
                    <a:alpha val="40000"/>
                  </a:schemeClr>
                </a:solidFill>
              </a:rPr>
              <a:t>or FALSE?</a:t>
            </a:r>
            <a:endParaRPr lang="en-US" sz="7200" dirty="0">
              <a:solidFill>
                <a:schemeClr val="tx1">
                  <a:alpha val="40000"/>
                </a:schemeClr>
              </a:solidFill>
            </a:endParaRPr>
          </a:p>
        </p:txBody>
      </p:sp>
      <p:sp>
        <p:nvSpPr>
          <p:cNvPr id="7" name="Answer"/>
          <p:cNvSpPr/>
          <p:nvPr userDrawn="1"/>
        </p:nvSpPr>
        <p:spPr>
          <a:xfrm>
            <a:off x="182880" y="1676400"/>
            <a:ext cx="8321040" cy="1200329"/>
          </a:xfrm>
          <a:prstGeom prst="rect">
            <a:avLst/>
          </a:prstGeom>
        </p:spPr>
        <p:txBody>
          <a:bodyPr wrap="square">
            <a:spAutoFit/>
          </a:bodyPr>
          <a:lstStyle>
            <a:extLst/>
          </a:lstStyle>
          <a:p>
            <a:pPr indent="0" algn="ctr" latinLnBrk="0">
              <a:spcBef>
                <a:spcPct val="20000"/>
              </a:spcBef>
              <a:buNone/>
            </a:pPr>
            <a:r>
              <a:rPr lang="en-US" sz="7200" dirty="0" smtClean="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TRUE </a:t>
            </a:r>
            <a:r>
              <a:rPr lang="en-US" sz="7200" dirty="0" smtClean="0">
                <a:solidFill>
                  <a:prstClr val="white">
                    <a:alpha val="40000"/>
                  </a:prstClr>
                </a:solidFill>
                <a:ea typeface="+mn-ea"/>
                <a:cs typeface="+mn-cs"/>
              </a:rPr>
              <a:t>or FALSE?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8"/>
                                        </p:tgtEl>
                                      </p:cBhvr>
                                    </p:animEffect>
                                    <p:set>
                                      <p:cBhvr>
                                        <p:cTn id="7" dur="1" fill="hold">
                                          <p:stCondLst>
                                            <p:cond delay="2999"/>
                                          </p:stCondLst>
                                        </p:cTn>
                                        <p:tgtEl>
                                          <p:spTgt spid="8"/>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rue or False Question (Answer: False)">
    <p:spTree>
      <p:nvGrpSpPr>
        <p:cNvPr id="1" name=""/>
        <p:cNvGrpSpPr/>
        <p:nvPr/>
      </p:nvGrpSpPr>
      <p:grpSpPr>
        <a:xfrm>
          <a:off x="0" y="0"/>
          <a:ext cx="0" cy="0"/>
          <a:chOff x="0" y="0"/>
          <a:chExt cx="0" cy="0"/>
        </a:xfrm>
      </p:grpSpPr>
      <p:sp>
        <p:nvSpPr>
          <p:cNvPr id="31"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3/12/2012</a:t>
            </a:fld>
            <a:endParaRPr lang="en-US"/>
          </a:p>
        </p:txBody>
      </p:sp>
      <p:sp>
        <p:nvSpPr>
          <p:cNvPr id="2" name="Rectangle 4"/>
          <p:cNvSpPr>
            <a:spLocks noGrp="1"/>
          </p:cNvSpPr>
          <p:nvPr>
            <p:ph type="ftr" sz="quarter" idx="11"/>
          </p:nvPr>
        </p:nvSpPr>
        <p:spPr/>
        <p:txBody>
          <a:bodyPr vert="horz"/>
          <a:lstStyle>
            <a:extLst/>
          </a:lstStyle>
          <a:p>
            <a:endParaRPr lang="en-US"/>
          </a:p>
        </p:txBody>
      </p:sp>
      <p:sp>
        <p:nvSpPr>
          <p:cNvPr id="28"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sp>
        <p:nvSpPr>
          <p:cNvPr id="6" name="Question"/>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smtClean="0"/>
              <a:t>Click to add question</a:t>
            </a:r>
            <a:endParaRPr lang="en-US" dirty="0"/>
          </a:p>
        </p:txBody>
      </p:sp>
      <p:sp>
        <p:nvSpPr>
          <p:cNvPr id="29" name="Answer Base"/>
          <p:cNvSpPr txBox="1"/>
          <p:nvPr userDrawn="1"/>
        </p:nvSpPr>
        <p:spPr>
          <a:xfrm>
            <a:off x="228600" y="1600200"/>
            <a:ext cx="8229600" cy="1293926"/>
          </a:xfrm>
          <a:prstGeom prst="rect">
            <a:avLst/>
          </a:prstGeom>
          <a:noFill/>
        </p:spPr>
        <p:txBody>
          <a:bodyPr wrap="square">
            <a:noAutofit/>
          </a:bodyPr>
          <a:lstStyle>
            <a:extLst/>
          </a:lstStyle>
          <a:p>
            <a:pPr marL="0" indent="0" algn="ctr" rtl="0" latinLnBrk="0">
              <a:spcBef>
                <a:spcPct val="20000"/>
              </a:spcBef>
              <a:buNone/>
            </a:pPr>
            <a:r>
              <a:rPr lang="en-US" sz="7200" dirty="0" smtClean="0">
                <a:solidFill>
                  <a:schemeClr val="tx1">
                    <a:alpha val="40000"/>
                  </a:schemeClr>
                </a:solidFill>
              </a:rPr>
              <a:t>TRUE</a:t>
            </a:r>
            <a:r>
              <a:rPr lang="en-US" sz="7200" baseline="0" dirty="0" smtClean="0">
                <a:solidFill>
                  <a:schemeClr val="tx1">
                    <a:alpha val="40000"/>
                  </a:schemeClr>
                </a:solidFill>
              </a:rPr>
              <a:t> </a:t>
            </a:r>
            <a:r>
              <a:rPr lang="en-US" sz="7200" dirty="0" smtClean="0">
                <a:solidFill>
                  <a:schemeClr val="tx1">
                    <a:alpha val="40000"/>
                  </a:schemeClr>
                </a:solidFill>
              </a:rPr>
              <a:t>or FALSE?</a:t>
            </a:r>
            <a:endParaRPr lang="en-US" sz="7200" dirty="0">
              <a:solidFill>
                <a:schemeClr val="tx1">
                  <a:alpha val="40000"/>
                </a:schemeClr>
              </a:solidFill>
            </a:endParaRPr>
          </a:p>
        </p:txBody>
      </p:sp>
      <p:sp>
        <p:nvSpPr>
          <p:cNvPr id="7" name="Answer"/>
          <p:cNvSpPr/>
          <p:nvPr userDrawn="1"/>
        </p:nvSpPr>
        <p:spPr>
          <a:xfrm>
            <a:off x="228600" y="1600200"/>
            <a:ext cx="8229600" cy="1200329"/>
          </a:xfrm>
          <a:prstGeom prst="rect">
            <a:avLst/>
          </a:prstGeom>
        </p:spPr>
        <p:txBody>
          <a:bodyPr wrap="square">
            <a:spAutoFit/>
          </a:bodyPr>
          <a:lstStyle>
            <a:extLst/>
          </a:lstStyle>
          <a:p>
            <a:pPr algn="ctr"/>
            <a:r>
              <a:rPr lang="en-US" sz="7200" dirty="0" smtClean="0">
                <a:solidFill>
                  <a:prstClr val="white">
                    <a:alpha val="40000"/>
                  </a:prstClr>
                </a:solidFill>
                <a:ea typeface="+mn-ea"/>
                <a:cs typeface="+mn-cs"/>
              </a:rPr>
              <a:t>TRUE or </a:t>
            </a:r>
            <a:r>
              <a:rPr lang="en-US" sz="7200" dirty="0" smtClean="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FALSE</a:t>
            </a:r>
            <a:r>
              <a:rPr lang="en-US" sz="7200" dirty="0" smtClean="0">
                <a:solidFill>
                  <a:prstClr val="white">
                    <a:alpha val="40000"/>
                  </a:prstClr>
                </a:solidFill>
                <a:ea typeface="+mn-ea"/>
                <a:cs typeface="+mn-cs"/>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29"/>
                                        </p:tgtEl>
                                      </p:cBhvr>
                                    </p:animEffect>
                                    <p:set>
                                      <p:cBhvr>
                                        <p:cTn id="7" dur="1" fill="hold">
                                          <p:stCondLst>
                                            <p:cond delay="2999"/>
                                          </p:stCondLst>
                                        </p:cTn>
                                        <p:tgtEl>
                                          <p:spTgt spid="29"/>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7"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Item Match Up">
    <p:spTree>
      <p:nvGrpSpPr>
        <p:cNvPr id="1" name=""/>
        <p:cNvGrpSpPr/>
        <p:nvPr/>
      </p:nvGrpSpPr>
      <p:grpSpPr>
        <a:xfrm>
          <a:off x="0" y="0"/>
          <a:ext cx="0" cy="0"/>
          <a:chOff x="0" y="0"/>
          <a:chExt cx="0" cy="0"/>
        </a:xfrm>
      </p:grpSpPr>
      <p:sp>
        <p:nvSpPr>
          <p:cNvPr id="25" name="Rectangle 4"/>
          <p:cNvSpPr>
            <a:spLocks noGrp="1"/>
          </p:cNvSpPr>
          <p:nvPr>
            <p:ph type="ftr" sz="quarter" idx="11"/>
          </p:nvPr>
        </p:nvSpPr>
        <p:spPr/>
        <p:txBody>
          <a:bodyPr vert="horz"/>
          <a:lstStyle>
            <a:extLst/>
          </a:lstStyle>
          <a:p>
            <a:endParaRPr lang="en-US"/>
          </a:p>
        </p:txBody>
      </p:sp>
      <p:sp>
        <p:nvSpPr>
          <p:cNvPr id="16" name="Rectangle 7"/>
          <p:cNvSpPr>
            <a:spLocks noGrp="1"/>
          </p:cNvSpPr>
          <p:nvPr>
            <p:ph type="body" sz="quarter" idx="13" hasCustomPrompt="1"/>
          </p:nvPr>
        </p:nvSpPr>
        <p:spPr>
          <a:xfrm>
            <a:off x="914400" y="20574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1</a:t>
            </a:r>
            <a:endParaRPr lang="en-US" dirty="0"/>
          </a:p>
        </p:txBody>
      </p:sp>
      <p:sp>
        <p:nvSpPr>
          <p:cNvPr id="12" name="Rectangle 7"/>
          <p:cNvSpPr>
            <a:spLocks noGrp="1"/>
          </p:cNvSpPr>
          <p:nvPr>
            <p:ph type="body" sz="quarter" idx="14" hasCustomPrompt="1"/>
          </p:nvPr>
        </p:nvSpPr>
        <p:spPr>
          <a:xfrm>
            <a:off x="914400" y="29718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2</a:t>
            </a:r>
            <a:endParaRPr lang="en-US" dirty="0"/>
          </a:p>
        </p:txBody>
      </p:sp>
      <p:sp>
        <p:nvSpPr>
          <p:cNvPr id="13" name="Rectangle 7"/>
          <p:cNvSpPr>
            <a:spLocks noGrp="1"/>
          </p:cNvSpPr>
          <p:nvPr>
            <p:ph type="body" sz="quarter" idx="15" hasCustomPrompt="1"/>
          </p:nvPr>
        </p:nvSpPr>
        <p:spPr>
          <a:xfrm>
            <a:off x="914400" y="38862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3</a:t>
            </a:r>
            <a:endParaRPr lang="en-US" dirty="0"/>
          </a:p>
        </p:txBody>
      </p:sp>
      <p:sp>
        <p:nvSpPr>
          <p:cNvPr id="14" name="Rectangle 7"/>
          <p:cNvSpPr>
            <a:spLocks noGrp="1"/>
          </p:cNvSpPr>
          <p:nvPr>
            <p:ph type="body" sz="quarter" idx="16" hasCustomPrompt="1"/>
          </p:nvPr>
        </p:nvSpPr>
        <p:spPr>
          <a:xfrm>
            <a:off x="914400" y="48006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4</a:t>
            </a:r>
            <a:endParaRPr lang="en-US" dirty="0"/>
          </a:p>
        </p:txBody>
      </p:sp>
      <p:sp>
        <p:nvSpPr>
          <p:cNvPr id="10" name="Rectangle 7"/>
          <p:cNvSpPr>
            <a:spLocks noGrp="1"/>
          </p:cNvSpPr>
          <p:nvPr>
            <p:ph type="body" sz="quarter" idx="17" hasCustomPrompt="1"/>
          </p:nvPr>
        </p:nvSpPr>
        <p:spPr>
          <a:xfrm>
            <a:off x="914400" y="57150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5</a:t>
            </a:r>
            <a:endParaRPr lang="en-US" dirty="0"/>
          </a:p>
        </p:txBody>
      </p:sp>
      <p:sp>
        <p:nvSpPr>
          <p:cNvPr id="20"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3/12/2012</a:t>
            </a:fld>
            <a:endParaRPr lang="en-US"/>
          </a:p>
        </p:txBody>
      </p:sp>
      <p:sp>
        <p:nvSpPr>
          <p:cNvPr id="15" name="Rectangle 7"/>
          <p:cNvSpPr>
            <a:spLocks noGrp="1"/>
          </p:cNvSpPr>
          <p:nvPr>
            <p:ph type="body" sz="quarter" idx="18" hasCustomPrompt="1"/>
          </p:nvPr>
        </p:nvSpPr>
        <p:spPr>
          <a:xfrm>
            <a:off x="4800600" y="20574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5</a:t>
            </a:r>
            <a:endParaRPr lang="en-US" dirty="0"/>
          </a:p>
        </p:txBody>
      </p:sp>
      <p:sp>
        <p:nvSpPr>
          <p:cNvPr id="17" name="Rectangle 7"/>
          <p:cNvSpPr>
            <a:spLocks noGrp="1"/>
          </p:cNvSpPr>
          <p:nvPr>
            <p:ph type="body" sz="quarter" idx="19" hasCustomPrompt="1"/>
          </p:nvPr>
        </p:nvSpPr>
        <p:spPr>
          <a:xfrm>
            <a:off x="4800600" y="29718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3</a:t>
            </a:r>
            <a:endParaRPr lang="en-US" dirty="0"/>
          </a:p>
        </p:txBody>
      </p:sp>
      <p:sp>
        <p:nvSpPr>
          <p:cNvPr id="18" name="Rectangle 7"/>
          <p:cNvSpPr>
            <a:spLocks noGrp="1"/>
          </p:cNvSpPr>
          <p:nvPr>
            <p:ph type="body" sz="quarter" idx="20" hasCustomPrompt="1"/>
          </p:nvPr>
        </p:nvSpPr>
        <p:spPr>
          <a:xfrm>
            <a:off x="4800600" y="38862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1</a:t>
            </a:r>
            <a:endParaRPr lang="en-US" dirty="0"/>
          </a:p>
        </p:txBody>
      </p:sp>
      <p:sp>
        <p:nvSpPr>
          <p:cNvPr id="19" name="Rectangle 7"/>
          <p:cNvSpPr>
            <a:spLocks noGrp="1"/>
          </p:cNvSpPr>
          <p:nvPr>
            <p:ph type="body" sz="quarter" idx="21" hasCustomPrompt="1"/>
          </p:nvPr>
        </p:nvSpPr>
        <p:spPr>
          <a:xfrm>
            <a:off x="4800600" y="48006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2</a:t>
            </a:r>
            <a:endParaRPr lang="en-US" dirty="0"/>
          </a:p>
        </p:txBody>
      </p:sp>
      <p:sp>
        <p:nvSpPr>
          <p:cNvPr id="21" name="Rectangle 7"/>
          <p:cNvSpPr>
            <a:spLocks noGrp="1"/>
          </p:cNvSpPr>
          <p:nvPr>
            <p:ph type="body" sz="quarter" idx="22" hasCustomPrompt="1"/>
          </p:nvPr>
        </p:nvSpPr>
        <p:spPr>
          <a:xfrm>
            <a:off x="4800600" y="57150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4</a:t>
            </a:r>
            <a:endParaRPr lang="en-US" dirty="0"/>
          </a:p>
        </p:txBody>
      </p:sp>
      <p:sp>
        <p:nvSpPr>
          <p:cNvPr id="11" name="Rectangle 2"/>
          <p:cNvSpPr>
            <a:spLocks noGrp="1"/>
          </p:cNvSpPr>
          <p:nvPr>
            <p:ph type="title" hasCustomPrompt="1"/>
          </p:nvPr>
        </p:nvSpPr>
        <p:spPr/>
        <p:txBody>
          <a:bodyPr vert="horz"/>
          <a:lstStyle>
            <a:lvl1pPr algn="l">
              <a:defRPr i="1" baseline="0"/>
            </a:lvl1pPr>
            <a:extLst/>
          </a:lstStyle>
          <a:p>
            <a:r>
              <a:rPr lang="en-US" dirty="0" smtClean="0"/>
              <a:t>Click to type your question</a:t>
            </a:r>
            <a:endParaRPr lang="en-US" dirty="0"/>
          </a:p>
        </p:txBody>
      </p:sp>
      <p:sp>
        <p:nvSpPr>
          <p:cNvPr id="7"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cxnSp>
        <p:nvCxnSpPr>
          <p:cNvPr id="23" name="Straight Connector 23"/>
          <p:cNvCxnSpPr>
            <a:stCxn id="16" idx="3"/>
            <a:endCxn id="18" idx="1"/>
          </p:cNvCxnSpPr>
          <p:nvPr/>
        </p:nvCxnSpPr>
        <p:spPr>
          <a:xfrm>
            <a:off x="3886200" y="22860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4" name="Straight Connector 23"/>
          <p:cNvCxnSpPr>
            <a:stCxn id="12" idx="3"/>
            <a:endCxn id="19" idx="1"/>
          </p:cNvCxnSpPr>
          <p:nvPr/>
        </p:nvCxnSpPr>
        <p:spPr>
          <a:xfrm>
            <a:off x="3886200" y="32004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0" name="Straight Connector 23"/>
          <p:cNvCxnSpPr>
            <a:stCxn id="13" idx="3"/>
            <a:endCxn id="17" idx="1"/>
          </p:cNvCxnSpPr>
          <p:nvPr/>
        </p:nvCxnSpPr>
        <p:spPr>
          <a:xfrm flipV="1">
            <a:off x="3886200" y="32004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4" name="Straight Connector 23"/>
          <p:cNvCxnSpPr>
            <a:stCxn id="14" idx="3"/>
            <a:endCxn id="21" idx="1"/>
          </p:cNvCxnSpPr>
          <p:nvPr/>
        </p:nvCxnSpPr>
        <p:spPr>
          <a:xfrm>
            <a:off x="3886200" y="50292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9" name="Straight Connector 23"/>
          <p:cNvCxnSpPr>
            <a:stCxn id="10" idx="3"/>
            <a:endCxn id="15" idx="1"/>
          </p:cNvCxnSpPr>
          <p:nvPr/>
        </p:nvCxnSpPr>
        <p:spPr>
          <a:xfrm flipV="1">
            <a:off x="3886200" y="2286000"/>
            <a:ext cx="914400" cy="36576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pPr algn="r"/>
            <a:fld id="{8F67D422-08A8-451B-9A67-21962FC4B660}" type="datetimeFigureOut">
              <a:rPr lang="en-US" sz="1100" smtClean="0"/>
              <a:pPr algn="r"/>
              <a:t>3/12/2012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169B2101-2E9F-420A-91A3-890890D84497}" type="slidenum">
              <a:rPr lang="en-US" sz="1200" smtClean="0"/>
              <a:pPr/>
              <a:t>‹#›</a:t>
            </a:fld>
            <a:endParaRPr lang="en-US"/>
          </a:p>
        </p:txBody>
      </p:sp>
      <p:sp>
        <p:nvSpPr>
          <p:cNvPr id="9" name="Oval 28"/>
          <p:cNvSpPr/>
          <p:nvPr userDrawn="1"/>
        </p:nvSpPr>
        <p:spPr>
          <a:xfrm>
            <a:off x="8572500" y="6038850"/>
            <a:ext cx="152400" cy="152400"/>
          </a:xfrm>
          <a:prstGeom prst="ellipse">
            <a:avLst/>
          </a:prstGeom>
          <a:effectLst/>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dirty="0"/>
          </a:p>
        </p:txBody>
      </p:sp>
      <p:sp>
        <p:nvSpPr>
          <p:cNvPr id="12" name="Oval 28"/>
          <p:cNvSpPr/>
          <p:nvPr userDrawn="1"/>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13" name="Oval 28"/>
          <p:cNvSpPr/>
          <p:nvPr userDrawn="1"/>
        </p:nvSpPr>
        <p:spPr>
          <a:xfrm>
            <a:off x="8572500" y="5476875"/>
            <a:ext cx="152400" cy="152400"/>
          </a:xfrm>
          <a:prstGeom prst="ellipse">
            <a:avLst/>
          </a:prstGeom>
          <a:effectLst/>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14" name="Oval 28"/>
          <p:cNvSpPr/>
          <p:nvPr userDrawn="1"/>
        </p:nvSpPr>
        <p:spPr>
          <a:xfrm>
            <a:off x="8572500" y="5753100"/>
            <a:ext cx="152400" cy="152400"/>
          </a:xfrm>
          <a:prstGeom prst="ellipse">
            <a:avLst/>
          </a:prstGeom>
          <a:effectLst/>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0" name="Rectangle 2"/>
          <p:cNvSpPr>
            <a:spLocks noGrp="1"/>
          </p:cNvSpPr>
          <p:nvPr>
            <p:ph type="title"/>
          </p:nvPr>
        </p:nvSpPr>
        <p:spPr>
          <a:xfrm>
            <a:off x="914400" y="457200"/>
            <a:ext cx="7696200" cy="1143000"/>
          </a:xfrm>
          <a:prstGeom prst="rect">
            <a:avLst/>
          </a:prstGeom>
        </p:spPr>
        <p:txBody>
          <a:bodyPr vert="horz" anchor="b">
            <a:normAutofit/>
          </a:bodyPr>
          <a:lstStyle>
            <a:extLst/>
          </a:lstStyle>
          <a:p>
            <a:r>
              <a:rPr lang="en-US" smtClean="0"/>
              <a:t>Click to edit Master title style</a:t>
            </a:r>
            <a:endParaRPr lang="en-US" dirty="0"/>
          </a:p>
        </p:txBody>
      </p:sp>
      <p:sp>
        <p:nvSpPr>
          <p:cNvPr id="5" name="Rectangle 3"/>
          <p:cNvSpPr>
            <a:spLocks noGrp="1"/>
          </p:cNvSpPr>
          <p:nvPr>
            <p:ph type="body" idx="1"/>
          </p:nvPr>
        </p:nvSpPr>
        <p:spPr>
          <a:xfrm>
            <a:off x="914400" y="1905000"/>
            <a:ext cx="7467600" cy="4221163"/>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9" name="Rectangle 4"/>
          <p:cNvSpPr>
            <a:spLocks noGrp="1"/>
          </p:cNvSpPr>
          <p:nvPr>
            <p:ph type="dt" sz="half" idx="2"/>
          </p:nvPr>
        </p:nvSpPr>
        <p:spPr>
          <a:xfrm>
            <a:off x="6705600" y="6248400"/>
            <a:ext cx="1828800" cy="323850"/>
          </a:xfrm>
          <a:prstGeom prst="rect">
            <a:avLst/>
          </a:prstGeom>
        </p:spPr>
        <p:txBody>
          <a:bodyPr vert="horz" anchor="ctr"/>
          <a:lstStyle>
            <a:lvl1pPr>
              <a:defRPr sz="1100"/>
            </a:lvl1pPr>
            <a:extLst/>
          </a:lstStyle>
          <a:p>
            <a:pPr algn="r"/>
            <a:fld id="{8F67D422-08A8-451B-9A67-21962FC4B660}" type="datetimeFigureOut">
              <a:rPr lang="en-US" sz="1100" smtClean="0"/>
              <a:pPr algn="r"/>
              <a:t>3/12/2012</a:t>
            </a:fld>
            <a:endParaRPr lang="en-US" sz="1050" dirty="0"/>
          </a:p>
        </p:txBody>
      </p:sp>
      <p:sp>
        <p:nvSpPr>
          <p:cNvPr id="18" name="Rectangle 5"/>
          <p:cNvSpPr>
            <a:spLocks noGrp="1"/>
          </p:cNvSpPr>
          <p:nvPr>
            <p:ph type="ftr" sz="quarter" idx="3"/>
          </p:nvPr>
        </p:nvSpPr>
        <p:spPr>
          <a:xfrm>
            <a:off x="457200" y="6248400"/>
            <a:ext cx="3260886" cy="323850"/>
          </a:xfrm>
          <a:prstGeom prst="rect">
            <a:avLst/>
          </a:prstGeom>
        </p:spPr>
        <p:txBody>
          <a:bodyPr vert="horz"/>
          <a:lstStyle>
            <a:lvl1pPr>
              <a:defRPr sz="1200"/>
            </a:lvl1pPr>
            <a:extLst/>
          </a:lstStyle>
          <a:p>
            <a:endParaRPr lang="en-US" sz="1200" dirty="0"/>
          </a:p>
        </p:txBody>
      </p:sp>
      <p:sp>
        <p:nvSpPr>
          <p:cNvPr id="7" name="Slide Number Placeholder 6"/>
          <p:cNvSpPr>
            <a:spLocks noGrp="1"/>
          </p:cNvSpPr>
          <p:nvPr>
            <p:ph type="sldNum" sz="quarter" idx="4"/>
          </p:nvPr>
        </p:nvSpPr>
        <p:spPr>
          <a:xfrm>
            <a:off x="8714936" y="6151098"/>
            <a:ext cx="429064" cy="457200"/>
          </a:xfrm>
          <a:prstGeom prst="rect">
            <a:avLst/>
          </a:prstGeom>
        </p:spPr>
        <p:txBody>
          <a:bodyPr vert="horz" anchor="ctr"/>
          <a:lstStyle>
            <a:lvl1pPr>
              <a:defRPr sz="1200"/>
            </a:lvl1pPr>
            <a:extLst/>
          </a:lstStyle>
          <a:p>
            <a:fld id="{169B2101-2E9F-420A-91A3-890890D84497}" type="slidenum">
              <a:rPr lang="en-US" sz="1200" smtClean="0"/>
              <a:pPr/>
              <a:t>‹#›</a:t>
            </a:fld>
            <a:endParaRPr lang="en-US" sz="1200" dirty="0"/>
          </a:p>
        </p:txBody>
      </p:sp>
      <p:grpSp>
        <p:nvGrpSpPr>
          <p:cNvPr id="2" name="Group 23"/>
          <p:cNvGrpSpPr/>
          <p:nvPr/>
        </p:nvGrpSpPr>
        <p:grpSpPr>
          <a:xfrm>
            <a:off x="11555" y="2000250"/>
            <a:ext cx="133350" cy="533400"/>
            <a:chOff x="0" y="2000250"/>
            <a:chExt cx="3733800" cy="533400"/>
          </a:xfrm>
        </p:grpSpPr>
        <p:sp>
          <p:nvSpPr>
            <p:cNvPr id="3"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a:p>
          </p:txBody>
        </p:sp>
        <p:sp>
          <p:nvSpPr>
            <p:cNvPr id="28"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lang="en-US"/>
            </a:p>
          </p:txBody>
        </p:sp>
        <p:sp>
          <p:nvSpPr>
            <p:cNvPr id="4"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12"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a:p>
          </p:txBody>
        </p:sp>
        <p:sp>
          <p:nvSpPr>
            <p:cNvPr id="9"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lang="en-US"/>
            </a:p>
          </p:txBody>
        </p:sp>
        <p:sp>
          <p:nvSpPr>
            <p:cNvPr id="11"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31"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grpSp>
      <p:grpSp>
        <p:nvGrpSpPr>
          <p:cNvPr id="10" name="Group 35"/>
          <p:cNvGrpSpPr/>
          <p:nvPr/>
        </p:nvGrpSpPr>
        <p:grpSpPr>
          <a:xfrm>
            <a:off x="8584055" y="2000250"/>
            <a:ext cx="552450" cy="542925"/>
            <a:chOff x="8667750" y="2000250"/>
            <a:chExt cx="476250" cy="542925"/>
          </a:xfrm>
        </p:grpSpPr>
        <p:sp>
          <p:nvSpPr>
            <p:cNvPr id="13"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a:p>
          </p:txBody>
        </p:sp>
        <p:sp>
          <p:nvSpPr>
            <p:cNvPr id="24"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lang="en-US"/>
            </a:p>
          </p:txBody>
        </p:sp>
        <p:sp>
          <p:nvSpPr>
            <p:cNvPr id="19"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dirty="0"/>
            </a:p>
          </p:txBody>
        </p:sp>
        <p:sp>
          <p:nvSpPr>
            <p:cNvPr id="30"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dirty="0"/>
            </a:p>
          </p:txBody>
        </p:sp>
        <p:sp>
          <p:nvSpPr>
            <p:cNvPr id="17"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lang="en-US"/>
            </a:p>
          </p:txBody>
        </p:sp>
        <p:sp>
          <p:nvSpPr>
            <p:cNvPr id="16"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15"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grpSp>
      <p:sp>
        <p:nvSpPr>
          <p:cNvPr id="23" name="Oval 28"/>
          <p:cNvSpPr/>
          <p:nvPr/>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Lst>
  <p:timing>
    <p:tnLst>
      <p:par>
        <p:cTn id="1" dur="indefinite" restart="never" nodeType="tmRoot"/>
      </p:par>
    </p:tnLst>
  </p:timing>
  <p:txStyles>
    <p:titleStyle>
      <a:lvl1pPr algn="l" rtl="1" eaLnBrk="1" latinLnBrk="0" hangingPunct="1">
        <a:spcBef>
          <a:spcPct val="0"/>
        </a:spcBef>
        <a:buNone/>
        <a:defRPr sz="360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extLst/>
    </p:titleStyle>
    <p:bodyStyle>
      <a:lvl1pPr marL="342900" indent="-342900" algn="r" rtl="1" eaLnBrk="1" latinLnBrk="0" hangingPunct="1">
        <a:spcBef>
          <a:spcPct val="20000"/>
        </a:spcBef>
        <a:buChar char="•"/>
        <a:defRPr sz="2000">
          <a:solidFill>
            <a:schemeClr val="tx1"/>
          </a:solidFill>
          <a:latin typeface="+mn-lt"/>
          <a:ea typeface="+mn-ea"/>
          <a:cs typeface="+mn-cs"/>
        </a:defRPr>
      </a:lvl1pPr>
      <a:lvl2pPr marL="742950" indent="-285750" algn="r" rtl="1" eaLnBrk="1" latinLnBrk="0" hangingPunct="1">
        <a:spcBef>
          <a:spcPct val="20000"/>
        </a:spcBef>
        <a:buChar char="–"/>
        <a:defRPr sz="2000">
          <a:solidFill>
            <a:schemeClr val="tx1"/>
          </a:solidFill>
          <a:latin typeface="+mn-lt"/>
          <a:ea typeface="+mn-ea"/>
          <a:cs typeface="+mn-cs"/>
        </a:defRPr>
      </a:lvl2pPr>
      <a:lvl3pPr marL="1143000" indent="-228600" algn="r" rtl="1" eaLnBrk="1" latinLnBrk="0" hangingPunct="1">
        <a:spcBef>
          <a:spcPct val="20000"/>
        </a:spcBef>
        <a:buChar char="•"/>
        <a:defRPr sz="2000">
          <a:solidFill>
            <a:schemeClr val="tx1"/>
          </a:solidFill>
          <a:latin typeface="+mn-lt"/>
          <a:ea typeface="+mn-ea"/>
          <a:cs typeface="+mn-cs"/>
        </a:defRPr>
      </a:lvl3pPr>
      <a:lvl4pPr marL="1600200" indent="-228600" algn="r" rtl="1" eaLnBrk="1" latinLnBrk="0" hangingPunct="1">
        <a:spcBef>
          <a:spcPct val="20000"/>
        </a:spcBef>
        <a:buChar char="–"/>
        <a:defRPr sz="2000">
          <a:solidFill>
            <a:schemeClr val="tx1"/>
          </a:solidFill>
          <a:latin typeface="+mn-lt"/>
          <a:ea typeface="+mn-ea"/>
          <a:cs typeface="+mn-cs"/>
        </a:defRPr>
      </a:lvl4pPr>
      <a:lvl5pPr marL="2057400" indent="-228600" algn="r" rtl="1" eaLnBrk="1" latinLnBrk="0" hangingPunct="1">
        <a:spcBef>
          <a:spcPct val="20000"/>
        </a:spcBef>
        <a:buChar char="»"/>
        <a:defRPr sz="2000">
          <a:solidFill>
            <a:schemeClr val="tx1"/>
          </a:solidFill>
          <a:latin typeface="+mn-lt"/>
          <a:ea typeface="+mn-ea"/>
          <a:cs typeface="+mn-cs"/>
        </a:defRPr>
      </a:lvl5pPr>
      <a:lvl6pPr marL="2514600" indent="-228600" algn="r" rtl="1" eaLnBrk="1" latinLnBrk="0" hangingPunct="1">
        <a:spcBef>
          <a:spcPct val="20000"/>
        </a:spcBef>
        <a:buChar char="•"/>
        <a:defRPr sz="2000">
          <a:solidFill>
            <a:schemeClr val="tx1"/>
          </a:solidFill>
          <a:latin typeface="+mn-lt"/>
          <a:ea typeface="+mn-ea"/>
          <a:cs typeface="+mn-cs"/>
        </a:defRPr>
      </a:lvl6pPr>
      <a:lvl7pPr marL="2971800" indent="-228600" algn="r" rtl="1" eaLnBrk="1" latinLnBrk="0" hangingPunct="1">
        <a:spcBef>
          <a:spcPct val="20000"/>
        </a:spcBef>
        <a:buChar char="•"/>
        <a:defRPr sz="2000">
          <a:solidFill>
            <a:schemeClr val="tx1"/>
          </a:solidFill>
          <a:latin typeface="+mn-lt"/>
          <a:ea typeface="+mn-ea"/>
          <a:cs typeface="+mn-cs"/>
        </a:defRPr>
      </a:lvl7pPr>
      <a:lvl8pPr marL="3429000" indent="-228600" algn="r" rtl="1" eaLnBrk="1" latinLnBrk="0" hangingPunct="1">
        <a:spcBef>
          <a:spcPct val="20000"/>
        </a:spcBef>
        <a:buChar char="•"/>
        <a:defRPr sz="2000">
          <a:solidFill>
            <a:schemeClr val="tx1"/>
          </a:solidFill>
          <a:latin typeface="+mn-lt"/>
          <a:ea typeface="+mn-ea"/>
          <a:cs typeface="+mn-cs"/>
        </a:defRPr>
      </a:lvl8pPr>
      <a:lvl9pPr marL="3886200" indent="-228600" algn="r" rtl="1" eaLnBrk="1" latinLnBrk="0" hangingPunct="1">
        <a:spcBef>
          <a:spcPct val="20000"/>
        </a:spcBef>
        <a:buChar char="•"/>
        <a:defRPr sz="2000">
          <a:solidFill>
            <a:schemeClr val="tx1"/>
          </a:solidFill>
          <a:latin typeface="+mn-lt"/>
          <a:ea typeface="+mn-ea"/>
          <a:cs typeface="+mn-cs"/>
        </a:defRPr>
      </a:lvl9pPr>
      <a:extLst/>
    </p:bodyStyle>
    <p:otherStyle>
      <a:lvl1pPr marL="0" algn="r" rtl="1" eaLnBrk="1" hangingPunct="1">
        <a:defRPr>
          <a:solidFill>
            <a:schemeClr val="tx1"/>
          </a:solidFill>
          <a:latin typeface="+mn-lt"/>
          <a:ea typeface="+mn-ea"/>
          <a:cs typeface="+mn-cs"/>
        </a:defRPr>
      </a:lvl1pPr>
      <a:lvl2pPr marL="457200" algn="r" rtl="1" eaLnBrk="1" hangingPunct="1">
        <a:defRPr>
          <a:solidFill>
            <a:schemeClr val="tx1"/>
          </a:solidFill>
          <a:latin typeface="+mn-lt"/>
          <a:ea typeface="+mn-ea"/>
          <a:cs typeface="+mn-cs"/>
        </a:defRPr>
      </a:lvl2pPr>
      <a:lvl3pPr marL="914400" algn="r" rtl="1" eaLnBrk="1" hangingPunct="1">
        <a:defRPr>
          <a:solidFill>
            <a:schemeClr val="tx1"/>
          </a:solidFill>
          <a:latin typeface="+mn-lt"/>
          <a:ea typeface="+mn-ea"/>
          <a:cs typeface="+mn-cs"/>
        </a:defRPr>
      </a:lvl3pPr>
      <a:lvl4pPr marL="1371600" algn="r" rtl="1" eaLnBrk="1" hangingPunct="1">
        <a:defRPr>
          <a:solidFill>
            <a:schemeClr val="tx1"/>
          </a:solidFill>
          <a:latin typeface="+mn-lt"/>
          <a:ea typeface="+mn-ea"/>
          <a:cs typeface="+mn-cs"/>
        </a:defRPr>
      </a:lvl4pPr>
      <a:lvl5pPr marL="1828800" algn="r" rtl="1" eaLnBrk="1" hangingPunct="1">
        <a:defRPr>
          <a:solidFill>
            <a:schemeClr val="tx1"/>
          </a:solidFill>
          <a:latin typeface="+mn-lt"/>
          <a:ea typeface="+mn-ea"/>
          <a:cs typeface="+mn-cs"/>
        </a:defRPr>
      </a:lvl5pPr>
      <a:lvl6pPr marL="2286000" algn="r" rtl="1" eaLnBrk="1" hangingPunct="1">
        <a:defRPr>
          <a:solidFill>
            <a:schemeClr val="tx1"/>
          </a:solidFill>
          <a:latin typeface="+mn-lt"/>
          <a:ea typeface="+mn-ea"/>
          <a:cs typeface="+mn-cs"/>
        </a:defRPr>
      </a:lvl6pPr>
      <a:lvl7pPr marL="2743200" algn="r" rtl="1" eaLnBrk="1" hangingPunct="1">
        <a:defRPr>
          <a:solidFill>
            <a:schemeClr val="tx1"/>
          </a:solidFill>
          <a:latin typeface="+mn-lt"/>
          <a:ea typeface="+mn-ea"/>
          <a:cs typeface="+mn-cs"/>
        </a:defRPr>
      </a:lvl7pPr>
      <a:lvl8pPr marL="3200400" algn="r" rtl="1" eaLnBrk="1" hangingPunct="1">
        <a:defRPr>
          <a:solidFill>
            <a:schemeClr val="tx1"/>
          </a:solidFill>
          <a:latin typeface="+mn-lt"/>
          <a:ea typeface="+mn-ea"/>
          <a:cs typeface="+mn-cs"/>
        </a:defRPr>
      </a:lvl8pPr>
      <a:lvl9pPr marL="3657600" algn="r" rtl="1" eaLnBrk="1" hangingPunct="1">
        <a:defRPr>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lgn="r"/>
            <a:fld id="{8F67D422-08A8-451B-9A67-21962FC4B660}" type="datetimeFigureOut">
              <a:rPr lang="en-US" sz="1100" smtClean="0"/>
              <a:pPr algn="r"/>
              <a:t>3/12/2012</a:t>
            </a:fld>
            <a:endParaRPr lang="en-US" sz="1050"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sz="1200"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69B2101-2E9F-420A-91A3-890890D84497}" type="slidenum">
              <a:rPr lang="en-US" sz="1200" smtClean="0"/>
              <a:pPr/>
              <a:t>‹#›</a:t>
            </a:fld>
            <a:endParaRPr lang="en-US" sz="12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B Bardiya" pitchFamily="2" charset="-78"/>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10.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0.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2.xml"/><Relationship Id="rId1" Type="http://schemas.openxmlformats.org/officeDocument/2006/relationships/slideLayout" Target="../slideLayouts/slideLayout10.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3.xml"/><Relationship Id="rId1" Type="http://schemas.openxmlformats.org/officeDocument/2006/relationships/slideLayout" Target="../slideLayouts/slideLayout10.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10.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10.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10.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10.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10.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dirty="0" smtClean="0"/>
              <a:t>بسم‌الله الرحمن الرحیم</a:t>
            </a:r>
            <a:endParaRPr lang="fa-IR" dirty="0"/>
          </a:p>
        </p:txBody>
      </p:sp>
      <p:sp>
        <p:nvSpPr>
          <p:cNvPr id="3" name="Subtitle 2"/>
          <p:cNvSpPr>
            <a:spLocks noGrp="1"/>
          </p:cNvSpPr>
          <p:nvPr>
            <p:ph type="subTitle" idx="1"/>
          </p:nvPr>
        </p:nvSpPr>
        <p:spPr/>
        <p:txBody>
          <a:bodyPr/>
          <a:lstStyle/>
          <a:p>
            <a:endParaRPr lang="fa-I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نکتۀ مهم</a:t>
            </a:r>
            <a:endParaRPr lang="fa-IR" dirty="0"/>
          </a:p>
        </p:txBody>
      </p:sp>
      <p:graphicFrame>
        <p:nvGraphicFramePr>
          <p:cNvPr id="4" name="Content Placeholder 3"/>
          <p:cNvGraphicFramePr>
            <a:graphicFrameLocks noGrp="1"/>
          </p:cNvGraphicFramePr>
          <p:nvPr>
            <p:ph idx="1"/>
          </p:nvPr>
        </p:nvGraphicFramePr>
        <p:xfrm>
          <a:off x="502920" y="530352"/>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آزمون</a:t>
            </a:r>
            <a:r>
              <a:rPr lang="fa-IR" dirty="0" smtClean="0">
                <a:cs typeface="B Mitra" pitchFamily="2" charset="-78"/>
              </a:rPr>
              <a:t> </a:t>
            </a:r>
            <a:r>
              <a:rPr lang="fa-IR" dirty="0" smtClean="0"/>
              <a:t>پوشش</a:t>
            </a:r>
            <a:r>
              <a:rPr lang="fa-IR" dirty="0" smtClean="0">
                <a:cs typeface="B Mitra" pitchFamily="2" charset="-78"/>
              </a:rPr>
              <a:t> </a:t>
            </a:r>
            <a:r>
              <a:rPr lang="fa-IR" dirty="0" smtClean="0"/>
              <a:t>غیرشرطی</a:t>
            </a:r>
            <a:endParaRPr lang="fa-IR"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endParaRPr lang="fa-IR" dirty="0"/>
          </a:p>
        </p:txBody>
      </p:sp>
      <p:graphicFrame>
        <p:nvGraphicFramePr>
          <p:cNvPr id="176130" name="Object 2"/>
          <p:cNvGraphicFramePr>
            <a:graphicFrameLocks noChangeAspect="1"/>
          </p:cNvGraphicFramePr>
          <p:nvPr/>
        </p:nvGraphicFramePr>
        <p:xfrm>
          <a:off x="2133600" y="2286000"/>
          <a:ext cx="4989513" cy="1143000"/>
        </p:xfrm>
        <a:graphic>
          <a:graphicData uri="http://schemas.openxmlformats.org/presentationml/2006/ole">
            <p:oleObj spid="_x0000_s176130" name="Equation" r:id="rId4" imgW="2171700" imgH="482600" progId="Equation.3">
              <p:embed/>
            </p:oleObj>
          </a:graphicData>
        </a:graphic>
      </p:graphicFrame>
      <p:pic>
        <p:nvPicPr>
          <p:cNvPr id="176131" name="Picture 3"/>
          <p:cNvPicPr>
            <a:picLocks noChangeAspect="1" noChangeArrowheads="1"/>
          </p:cNvPicPr>
          <p:nvPr/>
        </p:nvPicPr>
        <p:blipFill>
          <a:blip r:embed="rId5" cstate="print"/>
          <a:srcRect/>
          <a:stretch>
            <a:fillRect/>
          </a:stretch>
        </p:blipFill>
        <p:spPr bwMode="auto">
          <a:xfrm>
            <a:off x="3886200" y="1219200"/>
            <a:ext cx="1725168"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dirty="0" smtClean="0"/>
              <a:t>آزمون</a:t>
            </a:r>
            <a:r>
              <a:rPr lang="fa-IR" dirty="0" smtClean="0">
                <a:cs typeface="B Mitra" pitchFamily="2" charset="-78"/>
              </a:rPr>
              <a:t> </a:t>
            </a:r>
            <a:r>
              <a:rPr lang="fa-IR" dirty="0" smtClean="0"/>
              <a:t>پوشش</a:t>
            </a:r>
            <a:r>
              <a:rPr lang="fa-IR" dirty="0" smtClean="0">
                <a:cs typeface="B Mitra" pitchFamily="2" charset="-78"/>
              </a:rPr>
              <a:t> </a:t>
            </a:r>
            <a:r>
              <a:rPr lang="fa-IR" dirty="0" smtClean="0"/>
              <a:t>غیرشرطی-مثال </a:t>
            </a:r>
            <a:r>
              <a:rPr lang="fa-IR" b="0" dirty="0" smtClean="0"/>
              <a:t>(</a:t>
            </a:r>
            <a:r>
              <a:rPr lang="en-US" b="0" dirty="0" smtClean="0"/>
              <a:t>I</a:t>
            </a:r>
            <a:r>
              <a:rPr lang="fa-IR" b="0" dirty="0" smtClean="0"/>
              <a:t>)</a:t>
            </a:r>
          </a:p>
        </p:txBody>
      </p:sp>
      <p:graphicFrame>
        <p:nvGraphicFramePr>
          <p:cNvPr id="6" name="Content Placeholder 5"/>
          <p:cNvGraphicFramePr>
            <a:graphicFrameLocks noGrp="1"/>
          </p:cNvGraphicFramePr>
          <p:nvPr>
            <p:ph idx="1"/>
          </p:nvPr>
        </p:nvGraphicFramePr>
        <p:xfrm>
          <a:off x="502920" y="530352"/>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75107" name="Picture 3"/>
          <p:cNvPicPr>
            <a:picLocks noChangeAspect="1" noChangeArrowheads="1"/>
          </p:cNvPicPr>
          <p:nvPr/>
        </p:nvPicPr>
        <p:blipFill>
          <a:blip r:embed="rId8" cstate="print"/>
          <a:srcRect/>
          <a:stretch>
            <a:fillRect/>
          </a:stretch>
        </p:blipFill>
        <p:spPr bwMode="auto">
          <a:xfrm>
            <a:off x="1600200" y="3562350"/>
            <a:ext cx="5892546" cy="1085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آزمون</a:t>
            </a:r>
            <a:r>
              <a:rPr lang="fa-IR" dirty="0" smtClean="0">
                <a:cs typeface="B Mitra" pitchFamily="2" charset="-78"/>
              </a:rPr>
              <a:t> </a:t>
            </a:r>
            <a:r>
              <a:rPr lang="fa-IR" dirty="0" smtClean="0"/>
              <a:t>پوشش</a:t>
            </a:r>
            <a:r>
              <a:rPr lang="fa-IR" dirty="0" smtClean="0">
                <a:cs typeface="B Mitra" pitchFamily="2" charset="-78"/>
              </a:rPr>
              <a:t> </a:t>
            </a:r>
            <a:r>
              <a:rPr lang="fa-IR" dirty="0" smtClean="0"/>
              <a:t>غیرشرطی-مثال </a:t>
            </a:r>
            <a:r>
              <a:rPr lang="fa-IR" b="0" dirty="0" smtClean="0"/>
              <a:t>(</a:t>
            </a:r>
            <a:r>
              <a:rPr lang="en-US" b="0" dirty="0" smtClean="0"/>
              <a:t>II</a:t>
            </a:r>
            <a:r>
              <a:rPr lang="fa-IR" b="0" dirty="0" smtClean="0"/>
              <a:t>)</a:t>
            </a:r>
            <a:endParaRPr lang="fa-IR" dirty="0"/>
          </a:p>
        </p:txBody>
      </p:sp>
      <p:graphicFrame>
        <p:nvGraphicFramePr>
          <p:cNvPr id="4" name="Content Placeholder 3"/>
          <p:cNvGraphicFramePr>
            <a:graphicFrameLocks noGrp="1"/>
          </p:cNvGraphicFramePr>
          <p:nvPr>
            <p:ph idx="1"/>
          </p:nvPr>
        </p:nvGraphicFramePr>
        <p:xfrm>
          <a:off x="502920" y="530352"/>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dirty="0" smtClean="0"/>
              <a:t>با تشکر از توجه شما</a:t>
            </a:r>
            <a:endParaRPr lang="fa-I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val 28"/>
          <p:cNvSpPr/>
          <p:nvPr/>
        </p:nvSpPr>
        <p:spPr>
          <a:xfrm>
            <a:off x="8572500" y="6038850"/>
            <a:ext cx="152400" cy="152400"/>
          </a:xfrm>
          <a:prstGeom prst="ellipse">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dirty="0"/>
          </a:p>
        </p:txBody>
      </p:sp>
      <p:sp>
        <p:nvSpPr>
          <p:cNvPr id="4" name="Oval 28"/>
          <p:cNvSpPr/>
          <p:nvPr/>
        </p:nvSpPr>
        <p:spPr>
          <a:xfrm>
            <a:off x="8572500" y="5476875"/>
            <a:ext cx="152400" cy="152400"/>
          </a:xfrm>
          <a:prstGeom prst="ellipse">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12" name="Oval 28"/>
          <p:cNvSpPr/>
          <p:nvPr/>
        </p:nvSpPr>
        <p:spPr>
          <a:xfrm>
            <a:off x="8572500" y="5753100"/>
            <a:ext cx="152400" cy="152400"/>
          </a:xfrm>
          <a:prstGeom prst="ellipse">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a:p>
        </p:txBody>
      </p:sp>
      <p:sp>
        <p:nvSpPr>
          <p:cNvPr id="10" name="Rectangle 24"/>
          <p:cNvSpPr>
            <a:spLocks noGrp="1"/>
          </p:cNvSpPr>
          <p:nvPr>
            <p:ph type="ctrTitle"/>
          </p:nvPr>
        </p:nvSpPr>
        <p:spPr>
          <a:xfrm>
            <a:off x="762000" y="2895600"/>
            <a:ext cx="7772400" cy="1828800"/>
          </a:xfrm>
        </p:spPr>
        <p:txBody>
          <a:bodyPr>
            <a:noAutofit/>
          </a:bodyPr>
          <a:lstStyle>
            <a:extLst/>
          </a:lstStyle>
          <a:p>
            <a:pPr algn="ctr"/>
            <a:r>
              <a:rPr lang="fa-IR" sz="48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Titr" pitchFamily="2" charset="-78"/>
              </a:rPr>
              <a:t/>
            </a:r>
            <a:br>
              <a:rPr lang="fa-IR" sz="48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Titr" pitchFamily="2" charset="-78"/>
              </a:rPr>
            </a:br>
            <a:r>
              <a:rPr lang="fa-IR" sz="48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Titr" pitchFamily="2" charset="-78"/>
              </a:rPr>
              <a:t/>
            </a:r>
            <a:br>
              <a:rPr lang="fa-IR" sz="48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Titr" pitchFamily="2" charset="-78"/>
              </a:rPr>
            </a:br>
            <a:r>
              <a:rPr lang="fa-IR" sz="48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Titr" pitchFamily="2" charset="-78"/>
              </a:rPr>
              <a:t/>
            </a:r>
            <a:br>
              <a:rPr lang="fa-IR" sz="48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Titr" pitchFamily="2" charset="-78"/>
              </a:rPr>
            </a:br>
            <a:r>
              <a:rPr lang="fa-IR" sz="48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Titr" pitchFamily="2" charset="-78"/>
              </a:rPr>
              <a:t/>
            </a:r>
            <a:br>
              <a:rPr lang="fa-IR" sz="48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Titr" pitchFamily="2" charset="-78"/>
              </a:rPr>
            </a:br>
            <a:r>
              <a:rPr lang="fa-IR" sz="48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Titr" pitchFamily="2" charset="-78"/>
              </a:rPr>
              <a:t> </a:t>
            </a:r>
            <a:r>
              <a:rPr lang="ar-SA" sz="48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Titr" pitchFamily="2" charset="-78"/>
              </a:rPr>
              <a:t>پس‌آزمایی مدل‌های</a:t>
            </a:r>
            <a:r>
              <a:rPr lang="fa-IR" sz="48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Titr" pitchFamily="2" charset="-78"/>
              </a:rPr>
              <a:t> </a:t>
            </a:r>
            <a:br>
              <a:rPr lang="fa-IR" sz="48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Titr" pitchFamily="2" charset="-78"/>
              </a:rPr>
            </a:br>
            <a:r>
              <a:rPr lang="ar-SA" sz="20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Titr" pitchFamily="2" charset="-78"/>
              </a:rPr>
              <a:t>ارزش در معرض </a:t>
            </a:r>
            <a:r>
              <a:rPr lang="fa-IR" sz="20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Titr" pitchFamily="2" charset="-78"/>
              </a:rPr>
              <a:t>ریسک</a:t>
            </a:r>
            <a:r>
              <a:rPr lang="en-US" sz="48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Titr" pitchFamily="2" charset="-78"/>
              </a:rPr>
              <a:t/>
            </a:r>
            <a:br>
              <a:rPr lang="en-US" sz="48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Titr" pitchFamily="2" charset="-78"/>
              </a:rPr>
            </a:br>
            <a:r>
              <a:rPr lang="fa-IR" sz="48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Titr" pitchFamily="2" charset="-78"/>
              </a:rPr>
              <a:t/>
            </a:r>
            <a:br>
              <a:rPr lang="fa-IR" sz="48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Titr" pitchFamily="2" charset="-78"/>
              </a:rPr>
            </a:br>
            <a:endParaRPr lang="fa-IR" sz="4800"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B Titr" pitchFamily="2" charset="-78"/>
            </a:endParaRPr>
          </a:p>
        </p:txBody>
      </p:sp>
      <p:sp>
        <p:nvSpPr>
          <p:cNvPr id="8" name="Subtitle 2"/>
          <p:cNvSpPr txBox="1">
            <a:spLocks/>
          </p:cNvSpPr>
          <p:nvPr/>
        </p:nvSpPr>
        <p:spPr>
          <a:xfrm>
            <a:off x="722376" y="5437632"/>
            <a:ext cx="7772400" cy="1344168"/>
          </a:xfrm>
          <a:prstGeom prst="rect">
            <a:avLst/>
          </a:prstGeom>
        </p:spPr>
        <p:txBody>
          <a:bodyPr vert="horz" lIns="182880" tIns="0">
            <a:normAutofit/>
          </a:bodyPr>
          <a:lstStyle/>
          <a:p>
            <a:pPr marL="36576" marR="0" lvl="0" indent="0" algn="r" defTabSz="914400" rtl="1" eaLnBrk="1" fontAlgn="auto" latinLnBrk="0" hangingPunct="1">
              <a:lnSpc>
                <a:spcPct val="100000"/>
              </a:lnSpc>
              <a:spcBef>
                <a:spcPts val="0"/>
              </a:spcBef>
              <a:spcAft>
                <a:spcPts val="0"/>
              </a:spcAft>
              <a:buClr>
                <a:schemeClr val="accent1"/>
              </a:buClr>
              <a:buSzPct val="80000"/>
              <a:buFont typeface="Wingdings 2"/>
              <a:buNone/>
              <a:tabLst/>
              <a:defRPr/>
            </a:pPr>
            <a:endParaRPr kumimoji="0" lang="fa-IR" sz="2000" b="1" i="0" u="none" strike="noStrike" kern="1200" cap="none" spc="0" normalizeH="0" baseline="0" noProof="0" dirty="0" smtClean="0">
              <a:ln>
                <a:noFill/>
              </a:ln>
              <a:solidFill>
                <a:srgbClr val="0070C0"/>
              </a:solidFill>
              <a:effectLst/>
              <a:uLnTx/>
              <a:uFillTx/>
              <a:latin typeface="Arabic Typesetting" pitchFamily="66" charset="-78"/>
              <a:ea typeface="Arial Unicode MS" pitchFamily="34" charset="-128"/>
              <a:cs typeface="B Elham" pitchFamily="2" charset="-78"/>
            </a:endParaRPr>
          </a:p>
          <a:p>
            <a:pPr marL="36576" marR="0" lvl="0" indent="0" algn="r" defTabSz="914400" rtl="1" eaLnBrk="1" fontAlgn="auto" latinLnBrk="0" hangingPunct="1">
              <a:lnSpc>
                <a:spcPct val="100000"/>
              </a:lnSpc>
              <a:spcBef>
                <a:spcPts val="0"/>
              </a:spcBef>
              <a:spcAft>
                <a:spcPts val="0"/>
              </a:spcAft>
              <a:buClr>
                <a:schemeClr val="accent1"/>
              </a:buClr>
              <a:buSzPct val="80000"/>
              <a:buFont typeface="Wingdings 2"/>
              <a:buNone/>
              <a:tabLst/>
              <a:defRPr/>
            </a:pPr>
            <a:endParaRPr kumimoji="0" lang="fa-IR" sz="2000" b="1" i="0" u="none" strike="noStrike" kern="1200" cap="none" spc="0" normalizeH="0" baseline="0" noProof="0" dirty="0" smtClean="0">
              <a:ln>
                <a:noFill/>
              </a:ln>
              <a:solidFill>
                <a:srgbClr val="0070C0"/>
              </a:solidFill>
              <a:effectLst/>
              <a:uLnTx/>
              <a:uFillTx/>
              <a:latin typeface="Arabic Typesetting" pitchFamily="66" charset="-78"/>
              <a:ea typeface="Arial Unicode MS" pitchFamily="34" charset="-128"/>
              <a:cs typeface="B Elham" pitchFamily="2" charset="-78"/>
            </a:endParaRPr>
          </a:p>
        </p:txBody>
      </p:sp>
      <p:sp>
        <p:nvSpPr>
          <p:cNvPr id="9" name="TextBox 8"/>
          <p:cNvSpPr txBox="1"/>
          <p:nvPr/>
        </p:nvSpPr>
        <p:spPr>
          <a:xfrm>
            <a:off x="2819400" y="5464314"/>
            <a:ext cx="3352800" cy="707886"/>
          </a:xfrm>
          <a:prstGeom prst="rect">
            <a:avLst/>
          </a:prstGeom>
          <a:noFill/>
        </p:spPr>
        <p:txBody>
          <a:bodyPr wrap="square" rtlCol="1">
            <a:spAutoFit/>
          </a:bodyPr>
          <a:lstStyle/>
          <a:p>
            <a:pPr algn="ctr"/>
            <a:r>
              <a:rPr lang="fa-IR" sz="20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abic Typesetting" pitchFamily="66" charset="-78"/>
                <a:ea typeface="Arial Unicode MS" pitchFamily="34" charset="-128"/>
                <a:cs typeface="B Elham" pitchFamily="2" charset="-78"/>
              </a:rPr>
              <a:t>حسین عبده تبریزی</a:t>
            </a:r>
          </a:p>
          <a:p>
            <a:pPr algn="ctr"/>
            <a:r>
              <a:rPr lang="fa-IR" sz="20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abic Typesetting" pitchFamily="66" charset="-78"/>
                <a:ea typeface="Arial Unicode MS" pitchFamily="34" charset="-128"/>
                <a:cs typeface="B Elham" pitchFamily="2" charset="-78"/>
              </a:rPr>
              <a:t>میثم رادپور</a:t>
            </a:r>
          </a:p>
        </p:txBody>
      </p:sp>
      <p:sp>
        <p:nvSpPr>
          <p:cNvPr id="13" name="TextBox 12"/>
          <p:cNvSpPr txBox="1"/>
          <p:nvPr/>
        </p:nvSpPr>
        <p:spPr>
          <a:xfrm>
            <a:off x="1371600" y="5105400"/>
            <a:ext cx="7162800" cy="276999"/>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rtl="1"/>
            <a:r>
              <a:rPr lang="fa-IR" sz="1200" dirty="0" smtClean="0">
                <a:ln/>
                <a:solidFill>
                  <a:schemeClr val="accent3"/>
                </a:solidFill>
              </a:rPr>
              <a:t>اول بار ارائه در دورۀ آموزشی مدل‌سازی و اندازه‌گیری ریسک؛ مرکز مطالعات تکنولوژی دانشگاه صنعتی شریف</a:t>
            </a:r>
            <a:endParaRPr lang="en-US" sz="1200" dirty="0">
              <a:ln/>
              <a:solidFill>
                <a:schemeClr val="accent3"/>
              </a:solidFill>
            </a:endParaRPr>
          </a:p>
        </p:txBody>
      </p:sp>
      <p:sp>
        <p:nvSpPr>
          <p:cNvPr id="11" name="TextBox 10"/>
          <p:cNvSpPr txBox="1"/>
          <p:nvPr/>
        </p:nvSpPr>
        <p:spPr>
          <a:xfrm>
            <a:off x="4953000" y="4114800"/>
            <a:ext cx="3429000" cy="369332"/>
          </a:xfrm>
          <a:prstGeom prst="rect">
            <a:avLst/>
          </a:prstGeom>
          <a:noFill/>
        </p:spPr>
        <p:txBody>
          <a:bodyPr wrap="square" rtlCol="0">
            <a:spAutoFit/>
          </a:bodyPr>
          <a:lstStyle/>
          <a:p>
            <a:pPr algn="r"/>
            <a:r>
              <a:rPr lang="fa-I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ذ ثماشئ"/>
                <a:cs typeface="B Elham" pitchFamily="2" charset="-78"/>
              </a:rPr>
              <a:t>تاریخ آخرین ویراست: 90/12/20</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ذ ثماشئ"/>
              <a:cs typeface="B Elham"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پس‌آزمایی</a:t>
            </a:r>
            <a:r>
              <a:rPr lang="fa-IR" dirty="0" smtClean="0"/>
              <a:t> (</a:t>
            </a:r>
            <a:r>
              <a:rPr lang="en-US" dirty="0" err="1" smtClean="0"/>
              <a:t>backtesting</a:t>
            </a:r>
            <a:r>
              <a:rPr lang="fa-IR" dirty="0" smtClean="0"/>
              <a:t>)</a:t>
            </a:r>
          </a:p>
        </p:txBody>
      </p:sp>
      <p:graphicFrame>
        <p:nvGraphicFramePr>
          <p:cNvPr id="4" name="Content Placeholder 3"/>
          <p:cNvGraphicFramePr>
            <a:graphicFrameLocks noGrp="1"/>
          </p:cNvGraphicFramePr>
          <p:nvPr>
            <p:ph idx="1"/>
          </p:nvPr>
        </p:nvGraphicFramePr>
        <p:xfrm>
          <a:off x="502920" y="530352"/>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smtClean="0"/>
              <a:t>مهم‌ترین عوامل عدم‌پذیرش مدل ریسک در پس‌آزمایی‌ها</a:t>
            </a:r>
            <a:endParaRPr lang="fa-IR" dirty="0"/>
          </a:p>
        </p:txBody>
      </p:sp>
      <p:graphicFrame>
        <p:nvGraphicFramePr>
          <p:cNvPr id="4" name="Content Placeholder 3"/>
          <p:cNvGraphicFramePr>
            <a:graphicFrameLocks noGrp="1"/>
          </p:cNvGraphicFramePr>
          <p:nvPr>
            <p:ph idx="1"/>
          </p:nvPr>
        </p:nvGraphicFramePr>
        <p:xfrm>
          <a:off x="502920" y="530352"/>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هدف </a:t>
            </a:r>
            <a:r>
              <a:rPr lang="ar-SA" dirty="0" smtClean="0"/>
              <a:t>پس‌آزمایی</a:t>
            </a:r>
            <a:endParaRPr lang="fa-IR" dirty="0"/>
          </a:p>
        </p:txBody>
      </p:sp>
      <p:graphicFrame>
        <p:nvGraphicFramePr>
          <p:cNvPr id="5" name="Content Placeholder 4"/>
          <p:cNvGraphicFramePr>
            <a:graphicFrameLocks noGrp="1"/>
          </p:cNvGraphicFramePr>
          <p:nvPr>
            <p:ph idx="1"/>
          </p:nvPr>
        </p:nvGraphicFramePr>
        <p:xfrm>
          <a:off x="502920" y="530352"/>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t>نتیجۀ </a:t>
            </a:r>
            <a:r>
              <a:rPr lang="ar-SA" dirty="0" smtClean="0"/>
              <a:t>پس‌آزمایی</a:t>
            </a:r>
            <a:r>
              <a:rPr lang="fa-IR" dirty="0" smtClean="0"/>
              <a:t>: </a:t>
            </a:r>
            <a:r>
              <a:rPr lang="fa-IR" dirty="0" smtClean="0"/>
              <a:t>بهبود </a:t>
            </a:r>
            <a:r>
              <a:rPr lang="fa-IR" dirty="0" smtClean="0"/>
              <a:t>برآوردهای ریسک و سرمایۀ </a:t>
            </a:r>
            <a:r>
              <a:rPr lang="fa-IR" dirty="0" smtClean="0"/>
              <a:t>ریسک</a:t>
            </a:r>
            <a:endParaRPr lang="fa-IR" dirty="0"/>
          </a:p>
        </p:txBody>
      </p:sp>
      <p:graphicFrame>
        <p:nvGraphicFramePr>
          <p:cNvPr id="4" name="Content Placeholder 3"/>
          <p:cNvGraphicFramePr>
            <a:graphicFrameLocks noGrp="1"/>
          </p:cNvGraphicFramePr>
          <p:nvPr>
            <p:ph idx="1"/>
          </p:nvPr>
        </p:nvGraphicFramePr>
        <p:xfrm>
          <a:off x="502920" y="530352"/>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الزامات</a:t>
            </a:r>
            <a:r>
              <a:rPr lang="fa-IR" dirty="0" smtClean="0"/>
              <a:t> کفایت</a:t>
            </a:r>
            <a:r>
              <a:rPr lang="ar-SA" dirty="0" smtClean="0"/>
              <a:t> سرمایه و پس‌آزمایی</a:t>
            </a:r>
            <a:r>
              <a:rPr lang="fa-IR" dirty="0" smtClean="0"/>
              <a:t> </a:t>
            </a:r>
            <a:r>
              <a:rPr lang="fa-IR" b="0" dirty="0" smtClean="0"/>
              <a:t>(</a:t>
            </a:r>
            <a:r>
              <a:rPr lang="en-US" b="0" dirty="0" smtClean="0"/>
              <a:t>I</a:t>
            </a:r>
            <a:r>
              <a:rPr lang="fa-IR" b="0" dirty="0" smtClean="0"/>
              <a:t>)</a:t>
            </a:r>
            <a:endParaRPr lang="fa-IR" b="0" dirty="0"/>
          </a:p>
        </p:txBody>
      </p:sp>
      <p:graphicFrame>
        <p:nvGraphicFramePr>
          <p:cNvPr id="5" name="Content Placeholder 4"/>
          <p:cNvGraphicFramePr>
            <a:graphicFrameLocks noGrp="1"/>
          </p:cNvGraphicFramePr>
          <p:nvPr>
            <p:ph idx="1"/>
          </p:nvPr>
        </p:nvGraphicFramePr>
        <p:xfrm>
          <a:off x="502920" y="530352"/>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73058" name="Picture 2"/>
          <p:cNvPicPr>
            <a:picLocks noChangeAspect="1" noChangeArrowheads="1"/>
          </p:cNvPicPr>
          <p:nvPr/>
        </p:nvPicPr>
        <p:blipFill>
          <a:blip r:embed="rId8" cstate="print"/>
          <a:srcRect/>
          <a:stretch>
            <a:fillRect/>
          </a:stretch>
        </p:blipFill>
        <p:spPr bwMode="auto">
          <a:xfrm>
            <a:off x="2057400" y="3505200"/>
            <a:ext cx="6499655"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الزامات</a:t>
            </a:r>
            <a:r>
              <a:rPr lang="fa-IR" dirty="0" smtClean="0"/>
              <a:t> کفایت</a:t>
            </a:r>
            <a:r>
              <a:rPr lang="ar-SA" dirty="0" smtClean="0"/>
              <a:t> سرمایه و پس‌آزمایی</a:t>
            </a:r>
            <a:r>
              <a:rPr lang="fa-IR" dirty="0" smtClean="0"/>
              <a:t> </a:t>
            </a:r>
            <a:r>
              <a:rPr lang="fa-IR" b="0" dirty="0" smtClean="0"/>
              <a:t>(</a:t>
            </a:r>
            <a:r>
              <a:rPr lang="en-US" b="0" dirty="0" smtClean="0"/>
              <a:t>II</a:t>
            </a:r>
            <a:r>
              <a:rPr lang="fa-IR" b="0" dirty="0" smtClean="0"/>
              <a:t>)</a:t>
            </a:r>
            <a:endParaRPr lang="fa-IR" dirty="0"/>
          </a:p>
        </p:txBody>
      </p:sp>
      <p:graphicFrame>
        <p:nvGraphicFramePr>
          <p:cNvPr id="8" name="Content Placeholder 7"/>
          <p:cNvGraphicFramePr>
            <a:graphicFrameLocks noGrp="1"/>
          </p:cNvGraphicFramePr>
          <p:nvPr>
            <p:ph idx="1"/>
          </p:nvPr>
        </p:nvGraphicFramePr>
        <p:xfrm>
          <a:off x="502920" y="530352"/>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74084" name="Picture 4"/>
          <p:cNvPicPr>
            <a:picLocks noChangeAspect="1" noChangeArrowheads="1"/>
          </p:cNvPicPr>
          <p:nvPr/>
        </p:nvPicPr>
        <p:blipFill>
          <a:blip r:embed="rId8" cstate="print"/>
          <a:srcRect/>
          <a:stretch>
            <a:fillRect/>
          </a:stretch>
        </p:blipFill>
        <p:spPr bwMode="auto">
          <a:xfrm>
            <a:off x="1905000" y="2971800"/>
            <a:ext cx="5196417"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رویکردهای </a:t>
            </a:r>
            <a:r>
              <a:rPr lang="ar-SA" dirty="0" smtClean="0"/>
              <a:t>پس‌آزمایی </a:t>
            </a:r>
            <a:endParaRPr lang="fa-IR" dirty="0"/>
          </a:p>
        </p:txBody>
      </p:sp>
      <p:graphicFrame>
        <p:nvGraphicFramePr>
          <p:cNvPr id="5" name="Content Placeholder 4"/>
          <p:cNvGraphicFramePr>
            <a:graphicFrameLocks noGrp="1"/>
          </p:cNvGraphicFramePr>
          <p:nvPr>
            <p:ph idx="1"/>
          </p:nvPr>
        </p:nvGraphicFramePr>
        <p:xfrm>
          <a:off x="502920" y="530352"/>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Content Placeholder 4"/>
          <p:cNvGraphicFramePr>
            <a:graphicFrameLocks/>
          </p:cNvGraphicFramePr>
          <p:nvPr/>
        </p:nvGraphicFramePr>
        <p:xfrm>
          <a:off x="655320" y="682752"/>
          <a:ext cx="8183880" cy="418795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strVal val="#ppt_w+.3"/>
                                          </p:val>
                                        </p:tav>
                                        <p:tav tm="100000">
                                          <p:val>
                                            <p:strVal val="#ppt_w"/>
                                          </p:val>
                                        </p:tav>
                                      </p:tavLst>
                                    </p:anim>
                                    <p:anim calcmode="lin" valueType="num">
                                      <p:cBhvr>
                                        <p:cTn id="15" dur="1000" fill="hold"/>
                                        <p:tgtEl>
                                          <p:spTgt spid="8"/>
                                        </p:tgtEl>
                                        <p:attrNameLst>
                                          <p:attrName>ppt_h</p:attrName>
                                        </p:attrNameLst>
                                      </p:cBhvr>
                                      <p:tavLst>
                                        <p:tav tm="0">
                                          <p:val>
                                            <p:strVal val="#ppt_h"/>
                                          </p:val>
                                        </p:tav>
                                        <p:tav tm="100000">
                                          <p:val>
                                            <p:strVal val="#ppt_h"/>
                                          </p:val>
                                        </p:tav>
                                      </p:tavLst>
                                    </p:anim>
                                    <p:animEffect transition="in" filter="fade">
                                      <p:cBhvr>
                                        <p:cTn id="16"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8" grpId="0">
        <p:bldAsOne/>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QuizShow">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85000"/>
              </a:schemeClr>
            </a:gs>
            <a:gs pos="100000">
              <a:schemeClr val="phClr">
                <a:shade val="80000"/>
                <a:satMod val="150000"/>
              </a:schemeClr>
            </a:gs>
          </a:gsLst>
          <a:path path="circle">
            <a:fillToRect l="50000" t="50000" r="100000" b="100000"/>
          </a:path>
        </a:gradFill>
        <a:blipFill>
          <a:blip xmlns:r="http://schemas.openxmlformats.org/officeDocument/2006/relationships" r:embed="rId1">
            <a:duotone>
              <a:schemeClr val="phClr">
                <a:shade val="80000"/>
              </a:schemeClr>
              <a:schemeClr val="phClr">
                <a:tint val="7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QuizShow</Template>
  <TotalTime>0</TotalTime>
  <Words>504</Words>
  <Application>Microsoft Office PowerPoint</Application>
  <PresentationFormat>On-screen Show (4:3)</PresentationFormat>
  <Paragraphs>69</Paragraphs>
  <Slides>14</Slides>
  <Notes>14</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17" baseType="lpstr">
      <vt:lpstr>QuizShow</vt:lpstr>
      <vt:lpstr>Aspect</vt:lpstr>
      <vt:lpstr>Equation</vt:lpstr>
      <vt:lpstr>بسم‌الله الرحمن الرحیم</vt:lpstr>
      <vt:lpstr>     پس‌آزمایی مدل‌های  ارزش در معرض ریسک  </vt:lpstr>
      <vt:lpstr>پس‌آزمایی (backtesting)</vt:lpstr>
      <vt:lpstr>مهم‌ترین عوامل عدم‌پذیرش مدل ریسک در پس‌آزمایی‌ها</vt:lpstr>
      <vt:lpstr>هدف پس‌آزمایی</vt:lpstr>
      <vt:lpstr>نتیجۀ پس‌آزمایی: بهبود برآوردهای ریسک و سرمایۀ ریسک</vt:lpstr>
      <vt:lpstr>الزامات کفایت سرمایه و پس‌آزمایی (I)</vt:lpstr>
      <vt:lpstr>الزامات کفایت سرمایه و پس‌آزمایی (II)</vt:lpstr>
      <vt:lpstr>رویکردهای پس‌آزمایی </vt:lpstr>
      <vt:lpstr>نکتۀ مهم</vt:lpstr>
      <vt:lpstr>آزمون پوشش غیرشرطی</vt:lpstr>
      <vt:lpstr>آزمون پوشش غیرشرطی-مثال (I)</vt:lpstr>
      <vt:lpstr>آزمون پوشش غیرشرطی-مثال (II)</vt:lpstr>
      <vt:lpstr>با تشکر از توجه شما</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2009-07-03T18:31:28Z</dcterms:created>
  <dcterms:modified xsi:type="dcterms:W3CDTF">2012-03-12T18:11:46Z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